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76" r:id="rId3"/>
    <p:sldId id="282" r:id="rId4"/>
    <p:sldId id="289" r:id="rId5"/>
    <p:sldId id="290" r:id="rId6"/>
    <p:sldId id="301" r:id="rId7"/>
    <p:sldId id="291" r:id="rId8"/>
    <p:sldId id="292" r:id="rId9"/>
    <p:sldId id="293" r:id="rId10"/>
    <p:sldId id="299" r:id="rId11"/>
    <p:sldId id="298" r:id="rId12"/>
    <p:sldId id="300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3C63"/>
    <a:srgbClr val="78C04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 showGuides="1">
      <p:cViewPr>
        <p:scale>
          <a:sx n="100" d="100"/>
          <a:sy n="100" d="100"/>
        </p:scale>
        <p:origin x="420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jpeg>
</file>

<file path=ppt/media/image4.jpe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88542-8802-4B87-9091-59CD01CCE8CD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C02F37-9261-4F8B-9652-2016387BD2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7460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5CF78D8-F3C0-44EF-A6A6-D35BEDB8489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83C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9164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618" userDrawn="1">
          <p15:clr>
            <a:srgbClr val="FBAE40"/>
          </p15:clr>
        </p15:guide>
        <p15:guide id="5" orient="horz" pos="731" userDrawn="1">
          <p15:clr>
            <a:srgbClr val="FBAE40"/>
          </p15:clr>
        </p15:guide>
        <p15:guide id="6" orient="horz" pos="3702" userDrawn="1">
          <p15:clr>
            <a:srgbClr val="FBAE40"/>
          </p15:clr>
        </p15:guide>
        <p15:guide id="8" orient="horz" pos="3589" userDrawn="1">
          <p15:clr>
            <a:srgbClr val="FBAE40"/>
          </p15:clr>
        </p15:guide>
        <p15:guide id="9" pos="438" userDrawn="1">
          <p15:clr>
            <a:srgbClr val="FBAE40"/>
          </p15:clr>
        </p15:guide>
        <p15:guide id="10" pos="724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364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orient="horz" pos="618">
          <p15:clr>
            <a:srgbClr val="FBAE40"/>
          </p15:clr>
        </p15:guide>
        <p15:guide id="5" orient="horz" pos="731" userDrawn="1">
          <p15:clr>
            <a:srgbClr val="FBAE40"/>
          </p15:clr>
        </p15:guide>
        <p15:guide id="6" orient="horz" pos="3702">
          <p15:clr>
            <a:srgbClr val="FBAE40"/>
          </p15:clr>
        </p15:guide>
        <p15:guide id="8" orient="horz" pos="3589" userDrawn="1">
          <p15:clr>
            <a:srgbClr val="FBAE40"/>
          </p15:clr>
        </p15:guide>
        <p15:guide id="9" pos="438">
          <p15:clr>
            <a:srgbClr val="FBAE40"/>
          </p15:clr>
        </p15:guide>
        <p15:guide id="10" pos="724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7904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orient="horz" pos="618">
          <p15:clr>
            <a:srgbClr val="FBAE40"/>
          </p15:clr>
        </p15:guide>
        <p15:guide id="5" orient="horz" pos="731" userDrawn="1">
          <p15:clr>
            <a:srgbClr val="FBAE40"/>
          </p15:clr>
        </p15:guide>
        <p15:guide id="6" orient="horz" pos="3702">
          <p15:clr>
            <a:srgbClr val="FBAE40"/>
          </p15:clr>
        </p15:guide>
        <p15:guide id="8" orient="horz" pos="3589" userDrawn="1">
          <p15:clr>
            <a:srgbClr val="FBAE40"/>
          </p15:clr>
        </p15:guide>
        <p15:guide id="9" pos="438">
          <p15:clr>
            <a:srgbClr val="FBAE40"/>
          </p15:clr>
        </p15:guide>
        <p15:guide id="10" pos="724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4">
            <a:extLst>
              <a:ext uri="{FF2B5EF4-FFF2-40B4-BE49-F238E27FC236}">
                <a16:creationId xmlns:a16="http://schemas.microsoft.com/office/drawing/2014/main" id="{3AF32EA6-CC8B-451B-BE3C-90A34D3C04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64300"/>
            <a:ext cx="27432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3" name="页脚占位符 5">
            <a:extLst>
              <a:ext uri="{FF2B5EF4-FFF2-40B4-BE49-F238E27FC236}">
                <a16:creationId xmlns:a16="http://schemas.microsoft.com/office/drawing/2014/main" id="{74A842FF-79CA-4FF2-988B-1C612A9E9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30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6">
            <a:extLst>
              <a:ext uri="{FF2B5EF4-FFF2-40B4-BE49-F238E27FC236}">
                <a16:creationId xmlns:a16="http://schemas.microsoft.com/office/drawing/2014/main" id="{19D760B5-BF01-45BA-B6BF-E9A26761E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6250" y="6464300"/>
            <a:ext cx="2743200" cy="365125"/>
          </a:xfrm>
        </p:spPr>
        <p:txBody>
          <a:bodyPr/>
          <a:lstStyle>
            <a:lvl1pPr>
              <a:defRPr sz="1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E889C00-3007-445F-903C-C55D6E6A648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D52A861-4999-4246-AA71-C551BD7CC36D}"/>
              </a:ext>
            </a:extLst>
          </p:cNvPr>
          <p:cNvSpPr/>
          <p:nvPr userDrawn="1"/>
        </p:nvSpPr>
        <p:spPr>
          <a:xfrm>
            <a:off x="0" y="0"/>
            <a:ext cx="12192000" cy="900000"/>
          </a:xfrm>
          <a:prstGeom prst="rect">
            <a:avLst/>
          </a:prstGeom>
          <a:solidFill>
            <a:srgbClr val="283C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2ECE5E2-D445-4A4E-AF0E-35093FFEE7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11880" y="230255"/>
            <a:ext cx="7990840" cy="480131"/>
          </a:xfrm>
          <a:noFill/>
        </p:spPr>
        <p:txBody>
          <a:bodyPr wrap="square">
            <a:spAutoFit/>
          </a:bodyPr>
          <a:lstStyle>
            <a:lvl1pPr algn="r">
              <a:defRPr lang="zh-CN" altLang="en-US" sz="2800" b="1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algn="r"/>
            <a:r>
              <a:rPr lang="en-US" altLang="zh-CN"/>
              <a:t>Click here to add title</a:t>
            </a:r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E142785-43C6-4D6F-B84E-6D6AC68BAA1E}"/>
              </a:ext>
            </a:extLst>
          </p:cNvPr>
          <p:cNvSpPr/>
          <p:nvPr userDrawn="1"/>
        </p:nvSpPr>
        <p:spPr>
          <a:xfrm>
            <a:off x="0" y="6676524"/>
            <a:ext cx="12204000" cy="180000"/>
          </a:xfrm>
          <a:prstGeom prst="rect">
            <a:avLst/>
          </a:prstGeom>
          <a:solidFill>
            <a:srgbClr val="283C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 descr="图形用户界面&#10;&#10;中度可信度描述已自动生成">
            <a:extLst>
              <a:ext uri="{FF2B5EF4-FFF2-40B4-BE49-F238E27FC236}">
                <a16:creationId xmlns:a16="http://schemas.microsoft.com/office/drawing/2014/main" id="{77FF0C47-18F3-6760-C9FA-FCB09E3A7B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696"/>
            <a:ext cx="1925732" cy="697248"/>
          </a:xfrm>
          <a:prstGeom prst="rect">
            <a:avLst/>
          </a:prstGeom>
        </p:spPr>
      </p:pic>
      <p:pic>
        <p:nvPicPr>
          <p:cNvPr id="9" name="图片 8" descr="图标&#10;&#10;描述已自动生成">
            <a:extLst>
              <a:ext uri="{FF2B5EF4-FFF2-40B4-BE49-F238E27FC236}">
                <a16:creationId xmlns:a16="http://schemas.microsoft.com/office/drawing/2014/main" id="{5B6CE810-93F3-64AC-2F89-7F5F12C9D8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407" y="296019"/>
            <a:ext cx="1761023" cy="31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90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3" orient="horz" pos="618">
          <p15:clr>
            <a:srgbClr val="FBAE40"/>
          </p15:clr>
        </p15:guide>
        <p15:guide id="5" orient="horz" pos="731" userDrawn="1">
          <p15:clr>
            <a:srgbClr val="FBAE40"/>
          </p15:clr>
        </p15:guide>
        <p15:guide id="6" orient="horz" pos="4088" userDrawn="1">
          <p15:clr>
            <a:srgbClr val="FBAE40"/>
          </p15:clr>
        </p15:guide>
        <p15:guide id="8" orient="horz" pos="3974" userDrawn="1">
          <p15:clr>
            <a:srgbClr val="FBAE40"/>
          </p15:clr>
        </p15:guide>
        <p15:guide id="9" pos="438">
          <p15:clr>
            <a:srgbClr val="FBAE40"/>
          </p15:clr>
        </p15:guide>
        <p15:guide id="10" pos="7242">
          <p15:clr>
            <a:srgbClr val="FBAE40"/>
          </p15:clr>
        </p15:guide>
        <p15:guide id="11" orient="horz" pos="2341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931950F1-479A-4DE1-B713-90677ED826F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83C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31188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orient="horz" pos="618">
          <p15:clr>
            <a:srgbClr val="FBAE40"/>
          </p15:clr>
        </p15:guide>
        <p15:guide id="5" orient="horz" pos="731" userDrawn="1">
          <p15:clr>
            <a:srgbClr val="FBAE40"/>
          </p15:clr>
        </p15:guide>
        <p15:guide id="6" orient="horz" pos="3702">
          <p15:clr>
            <a:srgbClr val="FBAE40"/>
          </p15:clr>
        </p15:guide>
        <p15:guide id="8" orient="horz" pos="3589" userDrawn="1">
          <p15:clr>
            <a:srgbClr val="FBAE40"/>
          </p15:clr>
        </p15:guide>
        <p15:guide id="9" pos="438">
          <p15:clr>
            <a:srgbClr val="FBAE40"/>
          </p15:clr>
        </p15:guide>
        <p15:guide id="10" pos="724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3750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orient="horz" pos="618">
          <p15:clr>
            <a:srgbClr val="FBAE40"/>
          </p15:clr>
        </p15:guide>
        <p15:guide id="5" orient="horz" pos="731" userDrawn="1">
          <p15:clr>
            <a:srgbClr val="FBAE40"/>
          </p15:clr>
        </p15:guide>
        <p15:guide id="6" orient="horz" pos="3702">
          <p15:clr>
            <a:srgbClr val="FBAE40"/>
          </p15:clr>
        </p15:guide>
        <p15:guide id="8" orient="horz" pos="3589" userDrawn="1">
          <p15:clr>
            <a:srgbClr val="FBAE40"/>
          </p15:clr>
        </p15:guide>
        <p15:guide id="9" pos="438">
          <p15:clr>
            <a:srgbClr val="FBAE40"/>
          </p15:clr>
        </p15:guide>
        <p15:guide id="10" pos="724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5E9B072-1C14-4B7B-80DB-8EF7D8AF0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CED3F2-A3AD-4A91-99F2-8156E7DDD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4B8BBF-C532-4691-8D64-3CB3084E45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BAFF7-1D53-4FE4-B52B-B2CB5140FD3D}" type="datetimeFigureOut">
              <a:rPr lang="zh-CN" altLang="en-US" smtClean="0"/>
              <a:t>2023/9/12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A183AF-26D6-44B0-9F82-5D1C100759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D8A1A9-6F20-4128-9E21-57FD2AAC8A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889C00-3007-445F-903C-C55D6E6A64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1255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BBB1F136-9C95-448E-A428-DD1E2BDAA3DF}"/>
              </a:ext>
            </a:extLst>
          </p:cNvPr>
          <p:cNvSpPr/>
          <p:nvPr/>
        </p:nvSpPr>
        <p:spPr>
          <a:xfrm>
            <a:off x="0" y="2349000"/>
            <a:ext cx="12192000" cy="216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6F48317-71E9-430C-A977-4B532D6860C1}"/>
              </a:ext>
            </a:extLst>
          </p:cNvPr>
          <p:cNvSpPr txBox="1"/>
          <p:nvPr/>
        </p:nvSpPr>
        <p:spPr>
          <a:xfrm>
            <a:off x="277813" y="2488648"/>
            <a:ext cx="1163637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4000" b="1" i="0" u="none" strike="noStrike" cap="none" normalizeH="0" baseline="0" dirty="0">
                <a:ln>
                  <a:noFill/>
                </a:ln>
                <a:solidFill>
                  <a:srgbClr val="283C6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Flood Probability Prediction Based on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4000" b="1" i="0" u="none" strike="noStrike" cap="none" normalizeH="0" baseline="0" dirty="0">
                <a:ln>
                  <a:noFill/>
                </a:ln>
                <a:solidFill>
                  <a:srgbClr val="283C6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Machine Learning</a:t>
            </a:r>
            <a:endParaRPr kumimoji="0" lang="zh-CN" altLang="zh-CN" sz="4000" b="1" i="0" u="none" strike="noStrike" cap="none" normalizeH="0" baseline="0" dirty="0">
              <a:ln>
                <a:noFill/>
              </a:ln>
              <a:solidFill>
                <a:srgbClr val="283C6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74319E6-FDFB-4023-91E5-F53438AB39B1}"/>
              </a:ext>
            </a:extLst>
          </p:cNvPr>
          <p:cNvSpPr txBox="1"/>
          <p:nvPr/>
        </p:nvSpPr>
        <p:spPr>
          <a:xfrm>
            <a:off x="10193987" y="6256330"/>
            <a:ext cx="1951613" cy="394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GB" altLang="zh-CN" dirty="0">
                <a:solidFill>
                  <a:schemeClr val="bg1">
                    <a:lumMod val="95000"/>
                  </a:schemeClr>
                </a:solidFill>
                <a:cs typeface="Arial" charset="0"/>
              </a:rPr>
              <a:t>September 2023</a:t>
            </a:r>
            <a:endParaRPr lang="en-GB" altLang="zh-CN" sz="1800" dirty="0">
              <a:solidFill>
                <a:schemeClr val="bg1">
                  <a:lumMod val="95000"/>
                </a:schemeClr>
              </a:solidFill>
              <a:cs typeface="Arial" charset="0"/>
            </a:endParaRPr>
          </a:p>
        </p:txBody>
      </p:sp>
      <p:sp>
        <p:nvSpPr>
          <p:cNvPr id="15" name="圆角矩形 5">
            <a:extLst>
              <a:ext uri="{FF2B5EF4-FFF2-40B4-BE49-F238E27FC236}">
                <a16:creationId xmlns:a16="http://schemas.microsoft.com/office/drawing/2014/main" id="{00F1E72B-016C-4921-B2C5-56BF340D2E7B}"/>
              </a:ext>
            </a:extLst>
          </p:cNvPr>
          <p:cNvSpPr/>
          <p:nvPr/>
        </p:nvSpPr>
        <p:spPr>
          <a:xfrm>
            <a:off x="9005988" y="3912743"/>
            <a:ext cx="1188000" cy="342000"/>
          </a:xfrm>
          <a:prstGeom prst="roundRect">
            <a:avLst>
              <a:gd name="adj" fmla="val 0"/>
            </a:avLst>
          </a:prstGeom>
          <a:solidFill>
            <a:srgbClr val="283C63"/>
          </a:solidFill>
          <a:ln>
            <a:solidFill>
              <a:srgbClr val="012A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prstClr val="white"/>
                </a:solidFill>
                <a:cs typeface="+mn-ea"/>
                <a:sym typeface="+mn-lt"/>
              </a:rPr>
              <a:t>Speaker</a:t>
            </a:r>
            <a:endParaRPr lang="zh-CN" altLang="en-US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6" name="圆角矩形 6">
            <a:extLst>
              <a:ext uri="{FF2B5EF4-FFF2-40B4-BE49-F238E27FC236}">
                <a16:creationId xmlns:a16="http://schemas.microsoft.com/office/drawing/2014/main" id="{0A5A8870-157A-44EF-94C7-3E65BDC9CBCA}"/>
              </a:ext>
            </a:extLst>
          </p:cNvPr>
          <p:cNvSpPr/>
          <p:nvPr/>
        </p:nvSpPr>
        <p:spPr>
          <a:xfrm>
            <a:off x="10193987" y="3912743"/>
            <a:ext cx="1581843" cy="342000"/>
          </a:xfrm>
          <a:prstGeom prst="roundRect">
            <a:avLst>
              <a:gd name="adj" fmla="val 0"/>
            </a:avLst>
          </a:prstGeom>
          <a:noFill/>
          <a:ln>
            <a:solidFill>
              <a:srgbClr val="3342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334259"/>
                </a:solidFill>
                <a:cs typeface="+mn-ea"/>
                <a:sym typeface="+mn-lt"/>
              </a:rPr>
              <a:t>Chaofan Wu</a:t>
            </a:r>
          </a:p>
        </p:txBody>
      </p:sp>
      <p:pic>
        <p:nvPicPr>
          <p:cNvPr id="3" name="图片 2" descr="图形用户界面&#10;&#10;中度可信度描述已自动生成">
            <a:extLst>
              <a:ext uri="{FF2B5EF4-FFF2-40B4-BE49-F238E27FC236}">
                <a16:creationId xmlns:a16="http://schemas.microsoft.com/office/drawing/2014/main" id="{DED77888-12D9-C2AE-59EB-5A8CA693C0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533"/>
            <a:ext cx="2889739" cy="1046285"/>
          </a:xfrm>
          <a:prstGeom prst="rect">
            <a:avLst/>
          </a:prstGeom>
        </p:spPr>
      </p:pic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82BCC4F7-2346-B5DF-F04C-E5FF927488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170" y="496162"/>
            <a:ext cx="2399018" cy="42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59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29D0F7-85CB-44DC-8989-03C77D731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880" y="230255"/>
            <a:ext cx="7990840" cy="480131"/>
          </a:xfrm>
        </p:spPr>
        <p:txBody>
          <a:bodyPr/>
          <a:lstStyle/>
          <a:p>
            <a:r>
              <a:rPr lang="en-US" altLang="zh-CN" sz="2800" dirty="0"/>
              <a:t>DISCUSSION</a:t>
            </a:r>
            <a:endParaRPr lang="zh-CN" altLang="en-US" dirty="0"/>
          </a:p>
        </p:txBody>
      </p:sp>
      <p:sp>
        <p:nvSpPr>
          <p:cNvPr id="3" name="íṡḻiḑê">
            <a:extLst>
              <a:ext uri="{FF2B5EF4-FFF2-40B4-BE49-F238E27FC236}">
                <a16:creationId xmlns:a16="http://schemas.microsoft.com/office/drawing/2014/main" id="{1E3FEDFF-5A15-463A-A0C8-CB4ACA00CD45}"/>
              </a:ext>
            </a:extLst>
          </p:cNvPr>
          <p:cNvSpPr/>
          <p:nvPr/>
        </p:nvSpPr>
        <p:spPr>
          <a:xfrm>
            <a:off x="117232" y="1023455"/>
            <a:ext cx="5890846" cy="595487"/>
          </a:xfrm>
          <a:prstGeom prst="rect">
            <a:avLst/>
          </a:prstGeom>
          <a:solidFill>
            <a:srgbClr val="9DC8C8"/>
          </a:solidFill>
          <a:ln w="63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zh-CN" sz="2400" b="1" dirty="0">
                <a:latin typeface="+mj-lt"/>
                <a:cs typeface="Arial" panose="020B0604020202020204" pitchFamily="34" charset="0"/>
              </a:rPr>
              <a:t>1. Model Strengths &amp; Comparison</a:t>
            </a:r>
            <a:endParaRPr sz="2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4" name="í$lîďê">
            <a:extLst>
              <a:ext uri="{FF2B5EF4-FFF2-40B4-BE49-F238E27FC236}">
                <a16:creationId xmlns:a16="http://schemas.microsoft.com/office/drawing/2014/main" id="{2F549359-44B7-4D46-859B-8320E0F1F928}"/>
              </a:ext>
            </a:extLst>
          </p:cNvPr>
          <p:cNvSpPr/>
          <p:nvPr/>
        </p:nvSpPr>
        <p:spPr>
          <a:xfrm>
            <a:off x="117232" y="1660230"/>
            <a:ext cx="5890846" cy="197727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1600" b="1" dirty="0">
                <a:solidFill>
                  <a:schemeClr val="tx1"/>
                </a:solidFill>
                <a:cs typeface="Arial" panose="020B0604020202020204" pitchFamily="34" charset="0"/>
              </a:rPr>
              <a:t>High Recall:</a:t>
            </a:r>
            <a:r>
              <a:rPr lang="en-US" altLang="zh-CN" sz="1600" dirty="0">
                <a:solidFill>
                  <a:schemeClr val="tx1"/>
                </a:solidFill>
                <a:cs typeface="Arial" panose="020B0604020202020204" pitchFamily="34" charset="0"/>
              </a:rPr>
              <a:t> Better at identifying dangerous flood areas.</a:t>
            </a: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endParaRPr lang="en-US" altLang="zh-CN" sz="16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1600" b="1" dirty="0">
                <a:solidFill>
                  <a:schemeClr val="tx1"/>
                </a:solidFill>
                <a:cs typeface="Arial" panose="020B0604020202020204" pitchFamily="34" charset="0"/>
              </a:rPr>
              <a:t>Data Combo:</a:t>
            </a:r>
            <a:r>
              <a:rPr lang="en-US" altLang="zh-CN" sz="1600" dirty="0">
                <a:solidFill>
                  <a:schemeClr val="tx1"/>
                </a:solidFill>
                <a:cs typeface="Arial" panose="020B0604020202020204" pitchFamily="34" charset="0"/>
              </a:rPr>
              <a:t> Uses both geographical and rain data for more accuracy.</a:t>
            </a: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endParaRPr lang="en-US" altLang="zh-CN" sz="16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1600" b="1" dirty="0">
                <a:solidFill>
                  <a:schemeClr val="tx1"/>
                </a:solidFill>
                <a:cs typeface="Arial" panose="020B0604020202020204" pitchFamily="34" charset="0"/>
              </a:rPr>
              <a:t>Old Models:</a:t>
            </a:r>
            <a:r>
              <a:rPr lang="en-US" altLang="zh-CN" sz="1600" dirty="0">
                <a:solidFill>
                  <a:schemeClr val="tx1"/>
                </a:solidFill>
                <a:cs typeface="Arial" panose="020B0604020202020204" pitchFamily="34" charset="0"/>
              </a:rPr>
              <a:t> Less practical due to focus on single data type.</a:t>
            </a:r>
          </a:p>
        </p:txBody>
      </p:sp>
      <p:sp>
        <p:nvSpPr>
          <p:cNvPr id="5" name="íṡḻiḑê">
            <a:extLst>
              <a:ext uri="{FF2B5EF4-FFF2-40B4-BE49-F238E27FC236}">
                <a16:creationId xmlns:a16="http://schemas.microsoft.com/office/drawing/2014/main" id="{BCE04DD8-DD79-4702-B157-1E75E1212315}"/>
              </a:ext>
            </a:extLst>
          </p:cNvPr>
          <p:cNvSpPr/>
          <p:nvPr/>
        </p:nvSpPr>
        <p:spPr>
          <a:xfrm>
            <a:off x="6154616" y="1023455"/>
            <a:ext cx="5890846" cy="595486"/>
          </a:xfrm>
          <a:prstGeom prst="rect">
            <a:avLst/>
          </a:prstGeom>
          <a:solidFill>
            <a:srgbClr val="58C9B9"/>
          </a:solidFill>
          <a:ln w="63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zh-CN" sz="2400" b="1" dirty="0">
                <a:latin typeface="+mj-lt"/>
                <a:cs typeface="Arial" panose="020B0604020202020204" pitchFamily="34" charset="0"/>
              </a:rPr>
              <a:t>2. Precision &amp; Resources</a:t>
            </a:r>
            <a:endParaRPr lang="en-US" sz="2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6" name="í$lîďê">
            <a:extLst>
              <a:ext uri="{FF2B5EF4-FFF2-40B4-BE49-F238E27FC236}">
                <a16:creationId xmlns:a16="http://schemas.microsoft.com/office/drawing/2014/main" id="{D5CCC1E8-7B8F-49F8-B3D1-780FB8D10DA7}"/>
              </a:ext>
            </a:extLst>
          </p:cNvPr>
          <p:cNvSpPr/>
          <p:nvPr/>
        </p:nvSpPr>
        <p:spPr>
          <a:xfrm>
            <a:off x="6154615" y="1660230"/>
            <a:ext cx="5890844" cy="201856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 Precision: 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misallocate resources.</a:t>
            </a: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endParaRPr lang="en-US" altLang="zh-CN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Balance: 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 better precision without losing recall.</a:t>
            </a: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endParaRPr lang="en-US" altLang="zh-CN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Regional Issues: 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Varies in performance across areas.</a:t>
            </a:r>
          </a:p>
        </p:txBody>
      </p:sp>
      <p:sp>
        <p:nvSpPr>
          <p:cNvPr id="7" name="íṡḻiḑê">
            <a:extLst>
              <a:ext uri="{FF2B5EF4-FFF2-40B4-BE49-F238E27FC236}">
                <a16:creationId xmlns:a16="http://schemas.microsoft.com/office/drawing/2014/main" id="{2BD2B409-D95F-4209-8586-924CCAA0C126}"/>
              </a:ext>
            </a:extLst>
          </p:cNvPr>
          <p:cNvSpPr/>
          <p:nvPr/>
        </p:nvSpPr>
        <p:spPr>
          <a:xfrm>
            <a:off x="117231" y="3730625"/>
            <a:ext cx="5890845" cy="557546"/>
          </a:xfrm>
          <a:prstGeom prst="rect">
            <a:avLst/>
          </a:prstGeom>
          <a:solidFill>
            <a:srgbClr val="519D9E"/>
          </a:solidFill>
          <a:ln w="63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zh-CN" sz="2400" b="1" dirty="0">
                <a:latin typeface="+mj-lt"/>
                <a:cs typeface="Arial" panose="020B0604020202020204" pitchFamily="34" charset="0"/>
              </a:rPr>
              <a:t>3. Real-time Limits &amp; Fixes:</a:t>
            </a:r>
          </a:p>
        </p:txBody>
      </p:sp>
      <p:sp>
        <p:nvSpPr>
          <p:cNvPr id="8" name="í$lîďê">
            <a:extLst>
              <a:ext uri="{FF2B5EF4-FFF2-40B4-BE49-F238E27FC236}">
                <a16:creationId xmlns:a16="http://schemas.microsoft.com/office/drawing/2014/main" id="{0DD4C82E-1B37-4603-A835-7D65C2C98EE0}"/>
              </a:ext>
            </a:extLst>
          </p:cNvPr>
          <p:cNvSpPr/>
          <p:nvPr/>
        </p:nvSpPr>
        <p:spPr>
          <a:xfrm>
            <a:off x="117231" y="4330700"/>
            <a:ext cx="5890846" cy="229704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Old Data: 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Cannot predict floods in real-time.</a:t>
            </a: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endParaRPr lang="en-US" altLang="zh-CN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Timing: 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Needs better timing for upcoming floods.</a:t>
            </a: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endParaRPr lang="en-US" altLang="zh-CN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Solution: 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Adding rainfall predictions improves but complicates.</a:t>
            </a:r>
          </a:p>
        </p:txBody>
      </p:sp>
      <p:sp>
        <p:nvSpPr>
          <p:cNvPr id="9" name="íṡḻiḑê">
            <a:extLst>
              <a:ext uri="{FF2B5EF4-FFF2-40B4-BE49-F238E27FC236}">
                <a16:creationId xmlns:a16="http://schemas.microsoft.com/office/drawing/2014/main" id="{F31CA158-BBF5-40FF-B574-470F94BF2AB6}"/>
              </a:ext>
            </a:extLst>
          </p:cNvPr>
          <p:cNvSpPr/>
          <p:nvPr/>
        </p:nvSpPr>
        <p:spPr>
          <a:xfrm>
            <a:off x="6154616" y="3730625"/>
            <a:ext cx="5890844" cy="557546"/>
          </a:xfrm>
          <a:prstGeom prst="rect">
            <a:avLst/>
          </a:prstGeom>
          <a:solidFill>
            <a:srgbClr val="D1B6E1"/>
          </a:solidFill>
          <a:ln w="63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zh-CN" sz="2400" b="1" dirty="0">
                <a:latin typeface="+mj-lt"/>
                <a:cs typeface="Arial" panose="020B0604020202020204" pitchFamily="34" charset="0"/>
              </a:rPr>
              <a:t>4. Scalability &amp; Probability</a:t>
            </a:r>
          </a:p>
        </p:txBody>
      </p:sp>
      <p:sp>
        <p:nvSpPr>
          <p:cNvPr id="10" name="í$lîďê">
            <a:extLst>
              <a:ext uri="{FF2B5EF4-FFF2-40B4-BE49-F238E27FC236}">
                <a16:creationId xmlns:a16="http://schemas.microsoft.com/office/drawing/2014/main" id="{26D1CD1B-BCE3-4FCB-BD71-E99E35A7A003}"/>
              </a:ext>
            </a:extLst>
          </p:cNvPr>
          <p:cNvSpPr/>
          <p:nvPr/>
        </p:nvSpPr>
        <p:spPr>
          <a:xfrm>
            <a:off x="6154614" y="4329460"/>
            <a:ext cx="5890845" cy="229828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acquisition Issues: 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very slow (Batch and network)</a:t>
            </a:r>
          </a:p>
          <a:p>
            <a:pPr algn="just">
              <a:lnSpc>
                <a:spcPct val="110000"/>
              </a:lnSpc>
              <a:tabLst>
                <a:tab pos="228594" algn="l"/>
              </a:tabLst>
            </a:pPr>
            <a:endParaRPr lang="en-US" altLang="zh-CN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Truth Map: </a:t>
            </a:r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 to validate probability estimates.</a:t>
            </a:r>
          </a:p>
        </p:txBody>
      </p:sp>
    </p:spTree>
    <p:extLst>
      <p:ext uri="{BB962C8B-B14F-4D97-AF65-F5344CB8AC3E}">
        <p14:creationId xmlns:p14="http://schemas.microsoft.com/office/powerpoint/2010/main" val="376355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29D0F7-85CB-44DC-8989-03C77D731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880" y="230255"/>
            <a:ext cx="7990840" cy="480131"/>
          </a:xfrm>
        </p:spPr>
        <p:txBody>
          <a:bodyPr/>
          <a:lstStyle/>
          <a:p>
            <a:r>
              <a:rPr lang="en-US" altLang="zh-CN" sz="2800" dirty="0"/>
              <a:t>CONCLUSION  </a:t>
            </a:r>
            <a:endParaRPr lang="zh-CN" altLang="en-US" dirty="0"/>
          </a:p>
        </p:txBody>
      </p:sp>
      <p:sp>
        <p:nvSpPr>
          <p:cNvPr id="3" name="iṧľiḓè">
            <a:extLst>
              <a:ext uri="{FF2B5EF4-FFF2-40B4-BE49-F238E27FC236}">
                <a16:creationId xmlns:a16="http://schemas.microsoft.com/office/drawing/2014/main" id="{FE8C3F6C-9FBB-49B0-8381-12B3FD94F718}"/>
              </a:ext>
            </a:extLst>
          </p:cNvPr>
          <p:cNvSpPr/>
          <p:nvPr/>
        </p:nvSpPr>
        <p:spPr>
          <a:xfrm>
            <a:off x="199895" y="2961038"/>
            <a:ext cx="348343" cy="2700000"/>
          </a:xfrm>
          <a:prstGeom prst="rect">
            <a:avLst/>
          </a:prstGeom>
          <a:solidFill>
            <a:srgbClr val="E53A40"/>
          </a:solidFill>
          <a:ln w="12700" cap="rnd">
            <a:noFill/>
            <a:prstDash val="solid"/>
            <a:round/>
            <a:headEnd/>
            <a:tailE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íṣ1íḋè">
            <a:extLst>
              <a:ext uri="{FF2B5EF4-FFF2-40B4-BE49-F238E27FC236}">
                <a16:creationId xmlns:a16="http://schemas.microsoft.com/office/drawing/2014/main" id="{7CAD0ACC-EA41-4C66-A5C2-79512728A52A}"/>
              </a:ext>
            </a:extLst>
          </p:cNvPr>
          <p:cNvSpPr/>
          <p:nvPr/>
        </p:nvSpPr>
        <p:spPr>
          <a:xfrm>
            <a:off x="432121" y="2331038"/>
            <a:ext cx="11566130" cy="4036388"/>
          </a:xfrm>
          <a:prstGeom prst="rect">
            <a:avLst/>
          </a:prstGeom>
          <a:solidFill>
            <a:schemeClr val="bg1"/>
          </a:solidFill>
          <a:ln w="12700" cap="rnd">
            <a:noFill/>
            <a:prstDash val="solid"/>
            <a:round/>
            <a:headEnd/>
            <a:tailE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9C7E8A3-2588-4367-A2F4-4D17E89B0B70}"/>
              </a:ext>
            </a:extLst>
          </p:cNvPr>
          <p:cNvSpPr txBox="1"/>
          <p:nvPr/>
        </p:nvSpPr>
        <p:spPr>
          <a:xfrm>
            <a:off x="663281" y="3089737"/>
            <a:ext cx="10865437" cy="2129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171450" indent="-171450" defTabSz="914377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1100">
                <a:cs typeface="+mn-ea"/>
              </a:defRPr>
            </a:lvl1pPr>
            <a:lvl2pPr marL="457189" defTabSz="914377"/>
            <a:lvl3pPr marL="914377" defTabSz="914377"/>
            <a:lvl4pPr marL="1371566" defTabSz="914377"/>
            <a:lvl5pPr marL="1828754" defTabSz="914377"/>
            <a:lvl6pPr marL="2285943" defTabSz="914377"/>
            <a:lvl7pPr marL="2743131" defTabSz="914377"/>
            <a:lvl8pPr marL="3200320" defTabSz="914377"/>
            <a:lvl9pPr marL="3657509" defTabSz="914377"/>
          </a:lstStyle>
          <a:p>
            <a:pPr algn="just"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Objectives Met: All 4 goals achieved using Random Forest as the final model.</a:t>
            </a:r>
          </a:p>
          <a:p>
            <a:pPr algn="just">
              <a:lnSpc>
                <a:spcPct val="100000"/>
              </a:lnSpc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Model Performance: High in recall but needs better precision.</a:t>
            </a:r>
          </a:p>
          <a:p>
            <a:pPr algn="just">
              <a:lnSpc>
                <a:spcPct val="100000"/>
              </a:lnSpc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Study Impact: Helps identify likely flood zones.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0E5F2FD-112E-60F9-E104-21D8534CE9FF}"/>
              </a:ext>
            </a:extLst>
          </p:cNvPr>
          <p:cNvSpPr txBox="1"/>
          <p:nvPr/>
        </p:nvSpPr>
        <p:spPr>
          <a:xfrm>
            <a:off x="199895" y="1340386"/>
            <a:ext cx="40800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i="0" dirty="0">
                <a:solidFill>
                  <a:srgbClr val="FF0000"/>
                </a:solidFill>
                <a:effectLst/>
                <a:latin typeface="+mj-lt"/>
              </a:rPr>
              <a:t>TO </a:t>
            </a:r>
            <a:r>
              <a:rPr lang="en-US" altLang="zh-CN" sz="4000" b="1" dirty="0">
                <a:solidFill>
                  <a:srgbClr val="FF0000"/>
                </a:solidFill>
                <a:latin typeface="+mj-lt"/>
              </a:rPr>
              <a:t>SUM</a:t>
            </a:r>
            <a:r>
              <a:rPr lang="en-US" altLang="zh-CN" sz="4000" b="1" i="0" dirty="0">
                <a:solidFill>
                  <a:srgbClr val="FF0000"/>
                </a:solidFill>
                <a:effectLst/>
                <a:latin typeface="+mj-lt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+mj-lt"/>
              </a:rPr>
              <a:t>UP…</a:t>
            </a:r>
            <a:endParaRPr lang="zh-CN" altLang="en-US" sz="4000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59091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D257EE-6150-41CC-A3DD-B54FF2839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880" y="230255"/>
            <a:ext cx="7990840" cy="480131"/>
          </a:xfrm>
        </p:spPr>
        <p:txBody>
          <a:bodyPr/>
          <a:lstStyle/>
          <a:p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3" name="îS1îḓê">
            <a:extLst>
              <a:ext uri="{FF2B5EF4-FFF2-40B4-BE49-F238E27FC236}">
                <a16:creationId xmlns:a16="http://schemas.microsoft.com/office/drawing/2014/main" id="{3483036E-26A5-4974-B06B-ACE0E9C0CF94}"/>
              </a:ext>
            </a:extLst>
          </p:cNvPr>
          <p:cNvSpPr txBox="1"/>
          <p:nvPr/>
        </p:nvSpPr>
        <p:spPr>
          <a:xfrm>
            <a:off x="292727" y="1050135"/>
            <a:ext cx="11606545" cy="5412932"/>
          </a:xfrm>
          <a:prstGeom prst="rect">
            <a:avLst/>
          </a:prstGeom>
          <a:noFill/>
        </p:spPr>
        <p:txBody>
          <a:bodyPr wrap="square" lIns="90000" tIns="46800" rIns="90000" bIns="46800" rtlCol="0" anchor="t" anchorCtr="0">
            <a:normAutofit fontScale="92500" lnSpcReduction="10000"/>
          </a:bodyPr>
          <a:lstStyle/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S. K. M.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Agblorti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D.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Babanawo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P. A. D.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Mattah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E. K.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Brempong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M. M.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Mattah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and D. W.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Aheto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. Local indicator-based flood vulnerability indices and predictors of relocation in the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ketu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south municipal area of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ghana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. Sustainability, 2022.</a:t>
            </a:r>
          </a:p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J.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Abazaami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C.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Anab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and S. A.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Achanso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. Moving beyond the ad hoc responses in flood management to a localization approach in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ghana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. Ghana Journal of Development Studies, 2022.</a:t>
            </a:r>
          </a:p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Y. A.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Twumasi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and R.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Asomani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-Boateng. Mapping seasonal hazards for flood management in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accra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ghana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using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gis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. In IEEE International Geoscience and Remote Sensing Symposium, volume 5, pages 2874–2876, 2002.</a:t>
            </a:r>
          </a:p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S. A.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Adinku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. Disaster preparedness: A sociological study of the flood problem in the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odaw</a:t>
            </a:r>
            <a:r>
              <a:rPr lang="en-US" altLang="zh-CN" sz="1600" kern="100" dirty="0"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catchment in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accra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. Google Statistics, 1994.</a:t>
            </a:r>
          </a:p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Y. A.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Twumasi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and R.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Asomani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-Boateng. Planning and managing urban organic solid waste in an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african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city: linking organic solid waste composting to urban cultivation in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accra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ghana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. Google Statistics, 1999.</a:t>
            </a:r>
          </a:p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L.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Cea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and P.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Costabile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. Flood risk in urban areas: Modelling, management and adaptation to climate change. a review. Hydrology, 9, 2022.</a:t>
            </a:r>
          </a:p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B. Jamali, E.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Haghighat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Ignjatovic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J. P.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Leit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˜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ao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and A.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Deletic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. Machine learning for accelerating 2d flood models: Potential and challenges. Hydrological Processes, 35, 2021.</a:t>
            </a:r>
          </a:p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Z. Wang, X. Chen, Z. Qi, and et al. Flood sensitivity assessment of super cities. Scientific Reports, 13:5582, 2023.</a:t>
            </a:r>
          </a:p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W.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Fenglin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I. Ahmad, M.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Zelenakova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, and et al. Exploratory regression modeling for flood susceptibility mapping in the </a:t>
            </a:r>
            <a:r>
              <a:rPr lang="en-US" altLang="zh-CN" sz="1600" kern="100" dirty="0" err="1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gis</a:t>
            </a:r>
            <a:r>
              <a:rPr lang="en-US" altLang="zh-CN" sz="1600" kern="100" dirty="0">
                <a:effectLst/>
                <a:ea typeface="DengXian" panose="02010600030101010101" pitchFamily="2" charset="-122"/>
                <a:cs typeface="Times New Roman" panose="02020603050405020304" pitchFamily="18" charset="0"/>
              </a:rPr>
              <a:t> environment. Scientific Reports, 13:247, 2023.</a:t>
            </a:r>
          </a:p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endParaRPr lang="en-US" altLang="zh-CN" sz="1100" kern="100" dirty="0">
              <a:effectLst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endParaRPr lang="en-US" altLang="zh-CN" sz="1100" kern="100" dirty="0">
              <a:effectLst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228600" indent="-228600" algn="just">
              <a:lnSpc>
                <a:spcPct val="130000"/>
              </a:lnSpc>
              <a:spcAft>
                <a:spcPts val="500"/>
              </a:spcAft>
              <a:buFont typeface="+mj-lt"/>
              <a:buAutoNum type="arabicPeriod"/>
            </a:pPr>
            <a:endParaRPr lang="zh-CN" altLang="zh-CN" sz="1100" kern="100" dirty="0">
              <a:effectLst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585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A1D22ED-7C2B-4DE2-A90B-84D47B43E3A7}"/>
              </a:ext>
            </a:extLst>
          </p:cNvPr>
          <p:cNvSpPr/>
          <p:nvPr/>
        </p:nvSpPr>
        <p:spPr>
          <a:xfrm>
            <a:off x="0" y="0"/>
            <a:ext cx="3240000" cy="6858000"/>
          </a:xfrm>
          <a:prstGeom prst="rect">
            <a:avLst/>
          </a:prstGeom>
          <a:solidFill>
            <a:srgbClr val="283C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Line 39">
            <a:extLst>
              <a:ext uri="{FF2B5EF4-FFF2-40B4-BE49-F238E27FC236}">
                <a16:creationId xmlns:a16="http://schemas.microsoft.com/office/drawing/2014/main" id="{DF0E33DF-1ACA-4B82-A6F8-691CA913384C}"/>
              </a:ext>
            </a:extLst>
          </p:cNvPr>
          <p:cNvSpPr>
            <a:spLocks noChangeShapeType="1"/>
          </p:cNvSpPr>
          <p:nvPr/>
        </p:nvSpPr>
        <p:spPr bwMode="auto">
          <a:xfrm>
            <a:off x="3171841" y="-19050"/>
            <a:ext cx="1587" cy="687705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1CE7F123-2893-41DD-B953-5B8DF48404E9}"/>
              </a:ext>
            </a:extLst>
          </p:cNvPr>
          <p:cNvGrpSpPr/>
          <p:nvPr/>
        </p:nvGrpSpPr>
        <p:grpSpPr>
          <a:xfrm>
            <a:off x="403161" y="2974968"/>
            <a:ext cx="2433679" cy="908064"/>
            <a:chOff x="763162" y="2974968"/>
            <a:chExt cx="2433679" cy="90806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711E24C-EEFA-454D-8DA1-B9637AC8FF8A}"/>
                </a:ext>
              </a:extLst>
            </p:cNvPr>
            <p:cNvSpPr txBox="1"/>
            <p:nvPr/>
          </p:nvSpPr>
          <p:spPr>
            <a:xfrm>
              <a:off x="763162" y="3075057"/>
              <a:ext cx="243367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b="1">
                  <a:solidFill>
                    <a:schemeClr val="bg1"/>
                  </a:solidFill>
                  <a:latin typeface="Arial" panose="020B0604020202020204" pitchFamily="34" charset="0"/>
                  <a:ea typeface="+mj-ea"/>
                  <a:cs typeface="Arial" panose="020B0604020202020204" pitchFamily="34" charset="0"/>
                </a:rPr>
                <a:t>OUTLINE</a:t>
              </a:r>
              <a:endParaRPr lang="zh-CN" altLang="en-US" sz="4000" b="1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DD4329DD-4C59-404A-98AE-A1EEA70BF081}"/>
                </a:ext>
              </a:extLst>
            </p:cNvPr>
            <p:cNvGrpSpPr/>
            <p:nvPr/>
          </p:nvGrpSpPr>
          <p:grpSpPr>
            <a:xfrm>
              <a:off x="927322" y="2974968"/>
              <a:ext cx="2105359" cy="908064"/>
              <a:chOff x="927321" y="2719336"/>
              <a:chExt cx="2105359" cy="908064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D595E6B6-85E7-4F75-844E-7EC0E19198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7321" y="2719336"/>
                <a:ext cx="2105359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3CD5C57E-23C7-469F-98FE-ACFB12F0BC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7321" y="3627400"/>
                <a:ext cx="2105359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0016C856-5EAB-4758-A7FF-1EBF2FF70BAC}"/>
              </a:ext>
            </a:extLst>
          </p:cNvPr>
          <p:cNvSpPr txBox="1"/>
          <p:nvPr/>
        </p:nvSpPr>
        <p:spPr>
          <a:xfrm>
            <a:off x="3643161" y="1318203"/>
            <a:ext cx="10390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Part 01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2805B5F-5980-416C-89A9-0ACBEC288B22}"/>
              </a:ext>
            </a:extLst>
          </p:cNvPr>
          <p:cNvSpPr txBox="1"/>
          <p:nvPr/>
        </p:nvSpPr>
        <p:spPr>
          <a:xfrm>
            <a:off x="4925367" y="1333592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20000"/>
              </a:spcBef>
              <a:spcAft>
                <a:spcPts val="600"/>
              </a:spcAft>
            </a:pPr>
            <a:r>
              <a:rPr lang="en-US" altLang="zh-CN" dirty="0">
                <a:latin typeface="Arial" pitchFamily="34" charset="0"/>
                <a:cs typeface="Arial" pitchFamily="34" charset="0"/>
              </a:rPr>
              <a:t>BACKGROUND</a:t>
            </a:r>
            <a:endParaRPr lang="zh-CN" altLang="zh-CN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BD804DB7-F9CE-4E86-AB8F-83DC785352D2}"/>
              </a:ext>
            </a:extLst>
          </p:cNvPr>
          <p:cNvCxnSpPr>
            <a:cxnSpLocks/>
          </p:cNvCxnSpPr>
          <p:nvPr/>
        </p:nvCxnSpPr>
        <p:spPr>
          <a:xfrm>
            <a:off x="3732061" y="1716368"/>
            <a:ext cx="3564000" cy="0"/>
          </a:xfrm>
          <a:prstGeom prst="line">
            <a:avLst/>
          </a:prstGeom>
          <a:ln w="31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DE55B40F-47F2-4F9D-9EA2-4E1AF7DAA706}"/>
              </a:ext>
            </a:extLst>
          </p:cNvPr>
          <p:cNvSpPr txBox="1"/>
          <p:nvPr/>
        </p:nvSpPr>
        <p:spPr>
          <a:xfrm>
            <a:off x="3643161" y="2069487"/>
            <a:ext cx="10390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Part 02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9DECB0A-884B-415D-94A0-48E9796C9118}"/>
              </a:ext>
            </a:extLst>
          </p:cNvPr>
          <p:cNvSpPr txBox="1"/>
          <p:nvPr/>
        </p:nvSpPr>
        <p:spPr>
          <a:xfrm>
            <a:off x="4925367" y="2084876"/>
            <a:ext cx="1620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20000"/>
              </a:spcBef>
              <a:spcAft>
                <a:spcPts val="600"/>
              </a:spcAft>
            </a:pPr>
            <a:r>
              <a:rPr lang="en-US" altLang="zh-CN" dirty="0">
                <a:latin typeface="Arial" pitchFamily="34" charset="0"/>
                <a:cs typeface="Arial" pitchFamily="34" charset="0"/>
              </a:rPr>
              <a:t>OBJECTIVES</a:t>
            </a:r>
            <a:endParaRPr lang="zh-CN" altLang="zh-CN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E08842A4-671B-4DBC-AB4A-33FEB4DC9B8B}"/>
              </a:ext>
            </a:extLst>
          </p:cNvPr>
          <p:cNvCxnSpPr>
            <a:cxnSpLocks/>
          </p:cNvCxnSpPr>
          <p:nvPr/>
        </p:nvCxnSpPr>
        <p:spPr>
          <a:xfrm>
            <a:off x="3732061" y="2467652"/>
            <a:ext cx="3564000" cy="0"/>
          </a:xfrm>
          <a:prstGeom prst="line">
            <a:avLst/>
          </a:prstGeom>
          <a:ln w="31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1E458341-78B0-4EF8-AF2D-37EB592736B7}"/>
              </a:ext>
            </a:extLst>
          </p:cNvPr>
          <p:cNvSpPr txBox="1"/>
          <p:nvPr/>
        </p:nvSpPr>
        <p:spPr>
          <a:xfrm>
            <a:off x="3643161" y="2820771"/>
            <a:ext cx="10390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Part 03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DE6C461-C50B-4CF5-B997-9B333A0E023E}"/>
              </a:ext>
            </a:extLst>
          </p:cNvPr>
          <p:cNvSpPr txBox="1"/>
          <p:nvPr/>
        </p:nvSpPr>
        <p:spPr>
          <a:xfrm>
            <a:off x="4925367" y="2836160"/>
            <a:ext cx="3377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fontAlgn="base">
              <a:spcBef>
                <a:spcPct val="20000"/>
              </a:spcBef>
              <a:spcAft>
                <a:spcPts val="600"/>
              </a:spcAft>
              <a:defRPr sz="200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zh-CN" sz="1800" dirty="0"/>
              <a:t>PROPOSED METHODOLOGY</a:t>
            </a:r>
            <a:endParaRPr lang="zh-CN" altLang="zh-CN" sz="1800" dirty="0"/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34840A57-E023-4801-B6B9-90FE8E623226}"/>
              </a:ext>
            </a:extLst>
          </p:cNvPr>
          <p:cNvCxnSpPr>
            <a:cxnSpLocks/>
          </p:cNvCxnSpPr>
          <p:nvPr/>
        </p:nvCxnSpPr>
        <p:spPr>
          <a:xfrm>
            <a:off x="3732061" y="3218936"/>
            <a:ext cx="3564000" cy="0"/>
          </a:xfrm>
          <a:prstGeom prst="line">
            <a:avLst/>
          </a:prstGeom>
          <a:ln w="31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67BC5960-4E64-4E70-B433-D7805160DA62}"/>
              </a:ext>
            </a:extLst>
          </p:cNvPr>
          <p:cNvSpPr txBox="1"/>
          <p:nvPr/>
        </p:nvSpPr>
        <p:spPr>
          <a:xfrm>
            <a:off x="3643161" y="3572055"/>
            <a:ext cx="10390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Part 04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980DA1A-3726-4899-A4CE-C4B2CB5B6166}"/>
              </a:ext>
            </a:extLst>
          </p:cNvPr>
          <p:cNvSpPr txBox="1"/>
          <p:nvPr/>
        </p:nvSpPr>
        <p:spPr>
          <a:xfrm>
            <a:off x="4925367" y="3587444"/>
            <a:ext cx="1231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fontAlgn="base">
              <a:spcBef>
                <a:spcPct val="20000"/>
              </a:spcBef>
              <a:spcAft>
                <a:spcPts val="600"/>
              </a:spcAft>
              <a:defRPr sz="200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zh-CN" sz="1800" dirty="0">
                <a:latin typeface="Arial" pitchFamily="34" charset="0"/>
                <a:cs typeface="Arial" pitchFamily="34" charset="0"/>
              </a:rPr>
              <a:t>RESULTS</a:t>
            </a:r>
            <a:endParaRPr lang="zh-CN" altLang="zh-CN" sz="1800" dirty="0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0DFA3EAA-1E41-43CA-8427-F6BC26B888B3}"/>
              </a:ext>
            </a:extLst>
          </p:cNvPr>
          <p:cNvCxnSpPr>
            <a:cxnSpLocks/>
          </p:cNvCxnSpPr>
          <p:nvPr/>
        </p:nvCxnSpPr>
        <p:spPr>
          <a:xfrm>
            <a:off x="3732061" y="3970220"/>
            <a:ext cx="3564000" cy="0"/>
          </a:xfrm>
          <a:prstGeom prst="line">
            <a:avLst/>
          </a:prstGeom>
          <a:ln w="31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8C79177C-3A01-4DA0-A6F9-049413D881B2}"/>
              </a:ext>
            </a:extLst>
          </p:cNvPr>
          <p:cNvSpPr txBox="1"/>
          <p:nvPr/>
        </p:nvSpPr>
        <p:spPr>
          <a:xfrm>
            <a:off x="3643161" y="4323339"/>
            <a:ext cx="10390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Part 05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91C9419C-935E-4DD7-86B1-B79A3DBC3763}"/>
              </a:ext>
            </a:extLst>
          </p:cNvPr>
          <p:cNvSpPr txBox="1"/>
          <p:nvPr/>
        </p:nvSpPr>
        <p:spPr>
          <a:xfrm>
            <a:off x="4925367" y="4338728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fontAlgn="base">
              <a:spcBef>
                <a:spcPct val="20000"/>
              </a:spcBef>
              <a:spcAft>
                <a:spcPts val="600"/>
              </a:spcAft>
              <a:defRPr sz="2000">
                <a:latin typeface="Arial" pitchFamily="34" charset="0"/>
                <a:cs typeface="Arial" pitchFamily="34" charset="0"/>
              </a:defRPr>
            </a:lvl1pPr>
          </a:lstStyle>
          <a:p>
            <a:pPr fontAlgn="base">
              <a:spcBef>
                <a:spcPct val="20000"/>
              </a:spcBef>
              <a:spcAft>
                <a:spcPts val="600"/>
              </a:spcAft>
            </a:pPr>
            <a:r>
              <a:rPr lang="en-US" altLang="zh-CN" sz="1800" dirty="0">
                <a:latin typeface="Arial" pitchFamily="34" charset="0"/>
                <a:cs typeface="Arial" pitchFamily="34" charset="0"/>
              </a:rPr>
              <a:t>DISCUSSION</a:t>
            </a:r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77C724CD-4D58-4096-9863-B9170259CBA3}"/>
              </a:ext>
            </a:extLst>
          </p:cNvPr>
          <p:cNvCxnSpPr>
            <a:cxnSpLocks/>
          </p:cNvCxnSpPr>
          <p:nvPr/>
        </p:nvCxnSpPr>
        <p:spPr>
          <a:xfrm>
            <a:off x="3732061" y="4721504"/>
            <a:ext cx="3564000" cy="0"/>
          </a:xfrm>
          <a:prstGeom prst="line">
            <a:avLst/>
          </a:prstGeom>
          <a:ln w="31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06B60459-2C2E-49AF-90A4-326BD7B66CEA}"/>
              </a:ext>
            </a:extLst>
          </p:cNvPr>
          <p:cNvSpPr txBox="1"/>
          <p:nvPr/>
        </p:nvSpPr>
        <p:spPr>
          <a:xfrm>
            <a:off x="3643161" y="5074623"/>
            <a:ext cx="10390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Part 06</a:t>
            </a:r>
            <a:endParaRPr lang="zh-CN" alt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655640B0-006A-47AE-94F9-80FB47508D15}"/>
              </a:ext>
            </a:extLst>
          </p:cNvPr>
          <p:cNvSpPr txBox="1"/>
          <p:nvPr/>
        </p:nvSpPr>
        <p:spPr>
          <a:xfrm>
            <a:off x="4925367" y="5090012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fontAlgn="base">
              <a:spcBef>
                <a:spcPct val="20000"/>
              </a:spcBef>
              <a:spcAft>
                <a:spcPts val="600"/>
              </a:spcAft>
              <a:defRPr sz="2000">
                <a:latin typeface="Arial" pitchFamily="34" charset="0"/>
                <a:cs typeface="Arial" pitchFamily="34" charset="0"/>
              </a:defRPr>
            </a:lvl1pPr>
          </a:lstStyle>
          <a:p>
            <a:pPr fontAlgn="base">
              <a:spcBef>
                <a:spcPct val="20000"/>
              </a:spcBef>
              <a:spcAft>
                <a:spcPts val="600"/>
              </a:spcAft>
            </a:pPr>
            <a:r>
              <a:rPr lang="en-US" altLang="zh-CN" sz="1800" dirty="0">
                <a:latin typeface="Arial" pitchFamily="34" charset="0"/>
                <a:cs typeface="Arial" pitchFamily="34" charset="0"/>
              </a:rPr>
              <a:t>CONCLUSION </a:t>
            </a:r>
            <a:endParaRPr lang="zh-CN" altLang="zh-CN" sz="180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49CC3C4D-F055-4D2D-9869-922055A892D7}"/>
              </a:ext>
            </a:extLst>
          </p:cNvPr>
          <p:cNvCxnSpPr>
            <a:cxnSpLocks/>
          </p:cNvCxnSpPr>
          <p:nvPr/>
        </p:nvCxnSpPr>
        <p:spPr>
          <a:xfrm>
            <a:off x="3732061" y="5472788"/>
            <a:ext cx="3564000" cy="0"/>
          </a:xfrm>
          <a:prstGeom prst="line">
            <a:avLst/>
          </a:prstGeom>
          <a:ln w="31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86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025E79-87FE-4976-98E0-74FF651BF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880" y="230255"/>
            <a:ext cx="7990840" cy="480131"/>
          </a:xfrm>
        </p:spPr>
        <p:txBody>
          <a:bodyPr/>
          <a:lstStyle/>
          <a:p>
            <a:r>
              <a:rPr lang="en-GB" altLang="zh-CN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 </a:t>
            </a:r>
            <a:endParaRPr lang="zh-CN" altLang="en-US" dirty="0"/>
          </a:p>
        </p:txBody>
      </p:sp>
      <p:grpSp>
        <p:nvGrpSpPr>
          <p:cNvPr id="3" name="组合 2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9E62752-2ECA-483C-9527-7F66B2802AD9}"/>
              </a:ext>
            </a:extLst>
          </p:cNvPr>
          <p:cNvGrpSpPr/>
          <p:nvPr/>
        </p:nvGrpSpPr>
        <p:grpSpPr>
          <a:xfrm>
            <a:off x="10962201" y="6087745"/>
            <a:ext cx="1229799" cy="540000"/>
            <a:chOff x="3257550" y="1158875"/>
            <a:chExt cx="5661026" cy="4518025"/>
          </a:xfrm>
        </p:grpSpPr>
        <p:sp>
          <p:nvSpPr>
            <p:cNvPr id="4" name="ïšḷíḓé">
              <a:extLst>
                <a:ext uri="{FF2B5EF4-FFF2-40B4-BE49-F238E27FC236}">
                  <a16:creationId xmlns:a16="http://schemas.microsoft.com/office/drawing/2014/main" id="{5C0636BB-48ED-4C85-8E20-2245F5558D7B}"/>
                </a:ext>
              </a:extLst>
            </p:cNvPr>
            <p:cNvSpPr/>
            <p:nvPr/>
          </p:nvSpPr>
          <p:spPr bwMode="auto">
            <a:xfrm>
              <a:off x="3408363" y="1158875"/>
              <a:ext cx="1358900" cy="1792288"/>
            </a:xfrm>
            <a:custGeom>
              <a:avLst/>
              <a:gdLst>
                <a:gd name="T0" fmla="*/ 384 w 412"/>
                <a:gd name="T1" fmla="*/ 333 h 544"/>
                <a:gd name="T2" fmla="*/ 33 w 412"/>
                <a:gd name="T3" fmla="*/ 536 h 544"/>
                <a:gd name="T4" fmla="*/ 0 w 412"/>
                <a:gd name="T5" fmla="*/ 517 h 544"/>
                <a:gd name="T6" fmla="*/ 0 w 412"/>
                <a:gd name="T7" fmla="*/ 259 h 544"/>
                <a:gd name="T8" fmla="*/ 28 w 412"/>
                <a:gd name="T9" fmla="*/ 211 h 544"/>
                <a:gd name="T10" fmla="*/ 379 w 412"/>
                <a:gd name="T11" fmla="*/ 9 h 544"/>
                <a:gd name="T12" fmla="*/ 412 w 412"/>
                <a:gd name="T13" fmla="*/ 28 h 544"/>
                <a:gd name="T14" fmla="*/ 412 w 412"/>
                <a:gd name="T15" fmla="*/ 285 h 544"/>
                <a:gd name="T16" fmla="*/ 384 w 412"/>
                <a:gd name="T17" fmla="*/ 333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2" h="544">
                  <a:moveTo>
                    <a:pt x="384" y="333"/>
                  </a:moveTo>
                  <a:cubicBezTo>
                    <a:pt x="33" y="536"/>
                    <a:pt x="33" y="536"/>
                    <a:pt x="33" y="536"/>
                  </a:cubicBezTo>
                  <a:cubicBezTo>
                    <a:pt x="19" y="544"/>
                    <a:pt x="0" y="534"/>
                    <a:pt x="0" y="517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239"/>
                    <a:pt x="11" y="221"/>
                    <a:pt x="28" y="211"/>
                  </a:cubicBezTo>
                  <a:cubicBezTo>
                    <a:pt x="379" y="9"/>
                    <a:pt x="379" y="9"/>
                    <a:pt x="379" y="9"/>
                  </a:cubicBezTo>
                  <a:cubicBezTo>
                    <a:pt x="394" y="0"/>
                    <a:pt x="412" y="11"/>
                    <a:pt x="412" y="28"/>
                  </a:cubicBezTo>
                  <a:cubicBezTo>
                    <a:pt x="412" y="285"/>
                    <a:pt x="412" y="285"/>
                    <a:pt x="412" y="285"/>
                  </a:cubicBezTo>
                  <a:cubicBezTo>
                    <a:pt x="412" y="305"/>
                    <a:pt x="401" y="323"/>
                    <a:pt x="384" y="333"/>
                  </a:cubicBezTo>
                  <a:close/>
                </a:path>
              </a:pathLst>
            </a:custGeom>
            <a:solidFill>
              <a:srgbClr val="9F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iśľïḋè">
              <a:extLst>
                <a:ext uri="{FF2B5EF4-FFF2-40B4-BE49-F238E27FC236}">
                  <a16:creationId xmlns:a16="http://schemas.microsoft.com/office/drawing/2014/main" id="{1992400E-3B90-43E4-8239-5CD14FEA7E6C}"/>
                </a:ext>
              </a:extLst>
            </p:cNvPr>
            <p:cNvSpPr/>
            <p:nvPr/>
          </p:nvSpPr>
          <p:spPr bwMode="auto">
            <a:xfrm>
              <a:off x="3652838" y="2454275"/>
              <a:ext cx="2081213" cy="1262063"/>
            </a:xfrm>
            <a:custGeom>
              <a:avLst/>
              <a:gdLst>
                <a:gd name="T0" fmla="*/ 0 w 631"/>
                <a:gd name="T1" fmla="*/ 383 h 383"/>
                <a:gd name="T2" fmla="*/ 61 w 631"/>
                <a:gd name="T3" fmla="*/ 383 h 383"/>
                <a:gd name="T4" fmla="*/ 110 w 631"/>
                <a:gd name="T5" fmla="*/ 370 h 383"/>
                <a:gd name="T6" fmla="*/ 631 w 631"/>
                <a:gd name="T7" fmla="*/ 69 h 383"/>
                <a:gd name="T8" fmla="*/ 511 w 631"/>
                <a:gd name="T9" fmla="*/ 0 h 383"/>
                <a:gd name="T10" fmla="*/ 431 w 631"/>
                <a:gd name="T11" fmla="*/ 0 h 383"/>
                <a:gd name="T12" fmla="*/ 0 w 631"/>
                <a:gd name="T13" fmla="*/ 383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383">
                  <a:moveTo>
                    <a:pt x="0" y="383"/>
                  </a:moveTo>
                  <a:cubicBezTo>
                    <a:pt x="61" y="383"/>
                    <a:pt x="61" y="383"/>
                    <a:pt x="61" y="383"/>
                  </a:cubicBezTo>
                  <a:cubicBezTo>
                    <a:pt x="78" y="383"/>
                    <a:pt x="95" y="378"/>
                    <a:pt x="110" y="370"/>
                  </a:cubicBezTo>
                  <a:cubicBezTo>
                    <a:pt x="631" y="69"/>
                    <a:pt x="631" y="69"/>
                    <a:pt x="631" y="69"/>
                  </a:cubicBezTo>
                  <a:cubicBezTo>
                    <a:pt x="511" y="0"/>
                    <a:pt x="511" y="0"/>
                    <a:pt x="511" y="0"/>
                  </a:cubicBezTo>
                  <a:cubicBezTo>
                    <a:pt x="431" y="0"/>
                    <a:pt x="431" y="0"/>
                    <a:pt x="431" y="0"/>
                  </a:cubicBezTo>
                  <a:cubicBezTo>
                    <a:pt x="0" y="383"/>
                    <a:pt x="0" y="383"/>
                    <a:pt x="0" y="383"/>
                  </a:cubicBezTo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îṩľïďe">
              <a:extLst>
                <a:ext uri="{FF2B5EF4-FFF2-40B4-BE49-F238E27FC236}">
                  <a16:creationId xmlns:a16="http://schemas.microsoft.com/office/drawing/2014/main" id="{8A8C0CCC-35C5-4371-AF6C-896EC6C99EAF}"/>
                </a:ext>
              </a:extLst>
            </p:cNvPr>
            <p:cNvSpPr/>
            <p:nvPr/>
          </p:nvSpPr>
          <p:spPr bwMode="auto">
            <a:xfrm>
              <a:off x="5656263" y="3040063"/>
              <a:ext cx="2081213" cy="1846263"/>
            </a:xfrm>
            <a:custGeom>
              <a:avLst/>
              <a:gdLst>
                <a:gd name="T0" fmla="*/ 0 w 631"/>
                <a:gd name="T1" fmla="*/ 560 h 560"/>
                <a:gd name="T2" fmla="*/ 61 w 631"/>
                <a:gd name="T3" fmla="*/ 560 h 560"/>
                <a:gd name="T4" fmla="*/ 110 w 631"/>
                <a:gd name="T5" fmla="*/ 547 h 560"/>
                <a:gd name="T6" fmla="*/ 631 w 631"/>
                <a:gd name="T7" fmla="*/ 246 h 560"/>
                <a:gd name="T8" fmla="*/ 218 w 631"/>
                <a:gd name="T9" fmla="*/ 0 h 560"/>
                <a:gd name="T10" fmla="*/ 138 w 631"/>
                <a:gd name="T11" fmla="*/ 0 h 560"/>
                <a:gd name="T12" fmla="*/ 0 w 631"/>
                <a:gd name="T13" fmla="*/ 56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1" h="560">
                  <a:moveTo>
                    <a:pt x="0" y="560"/>
                  </a:moveTo>
                  <a:cubicBezTo>
                    <a:pt x="61" y="560"/>
                    <a:pt x="61" y="560"/>
                    <a:pt x="61" y="560"/>
                  </a:cubicBezTo>
                  <a:cubicBezTo>
                    <a:pt x="78" y="560"/>
                    <a:pt x="95" y="556"/>
                    <a:pt x="110" y="547"/>
                  </a:cubicBezTo>
                  <a:cubicBezTo>
                    <a:pt x="631" y="246"/>
                    <a:pt x="631" y="246"/>
                    <a:pt x="631" y="246"/>
                  </a:cubicBezTo>
                  <a:cubicBezTo>
                    <a:pt x="218" y="0"/>
                    <a:pt x="218" y="0"/>
                    <a:pt x="218" y="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0" y="560"/>
                    <a:pt x="0" y="560"/>
                    <a:pt x="0" y="560"/>
                  </a:cubicBezTo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ï$ḷíḍé">
              <a:extLst>
                <a:ext uri="{FF2B5EF4-FFF2-40B4-BE49-F238E27FC236}">
                  <a16:creationId xmlns:a16="http://schemas.microsoft.com/office/drawing/2014/main" id="{523CAD7C-5AE7-4269-BC16-21A0AC37AD10}"/>
                </a:ext>
              </a:extLst>
            </p:cNvPr>
            <p:cNvSpPr/>
            <p:nvPr/>
          </p:nvSpPr>
          <p:spPr bwMode="auto">
            <a:xfrm>
              <a:off x="7123113" y="4097338"/>
              <a:ext cx="1795463" cy="1573213"/>
            </a:xfrm>
            <a:custGeom>
              <a:avLst/>
              <a:gdLst>
                <a:gd name="T0" fmla="*/ 0 w 544"/>
                <a:gd name="T1" fmla="*/ 477 h 477"/>
                <a:gd name="T2" fmla="*/ 61 w 544"/>
                <a:gd name="T3" fmla="*/ 477 h 477"/>
                <a:gd name="T4" fmla="*/ 110 w 544"/>
                <a:gd name="T5" fmla="*/ 463 h 477"/>
                <a:gd name="T6" fmla="*/ 544 w 544"/>
                <a:gd name="T7" fmla="*/ 210 h 477"/>
                <a:gd name="T8" fmla="*/ 186 w 544"/>
                <a:gd name="T9" fmla="*/ 0 h 477"/>
                <a:gd name="T10" fmla="*/ 106 w 544"/>
                <a:gd name="T11" fmla="*/ 0 h 477"/>
                <a:gd name="T12" fmla="*/ 0 w 544"/>
                <a:gd name="T13" fmla="*/ 477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4" h="477">
                  <a:moveTo>
                    <a:pt x="0" y="477"/>
                  </a:moveTo>
                  <a:cubicBezTo>
                    <a:pt x="61" y="477"/>
                    <a:pt x="61" y="477"/>
                    <a:pt x="61" y="477"/>
                  </a:cubicBezTo>
                  <a:cubicBezTo>
                    <a:pt x="78" y="477"/>
                    <a:pt x="95" y="472"/>
                    <a:pt x="110" y="463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0" y="477"/>
                    <a:pt x="0" y="477"/>
                    <a:pt x="0" y="477"/>
                  </a:cubicBezTo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işļiďe">
              <a:extLst>
                <a:ext uri="{FF2B5EF4-FFF2-40B4-BE49-F238E27FC236}">
                  <a16:creationId xmlns:a16="http://schemas.microsoft.com/office/drawing/2014/main" id="{2242811D-5F50-44CA-924C-BE8E45A2C07D}"/>
                </a:ext>
              </a:extLst>
            </p:cNvPr>
            <p:cNvSpPr/>
            <p:nvPr/>
          </p:nvSpPr>
          <p:spPr bwMode="auto">
            <a:xfrm>
              <a:off x="4173538" y="4565650"/>
              <a:ext cx="1287463" cy="798513"/>
            </a:xfrm>
            <a:custGeom>
              <a:avLst/>
              <a:gdLst>
                <a:gd name="T0" fmla="*/ 171 w 390"/>
                <a:gd name="T1" fmla="*/ 242 h 242"/>
                <a:gd name="T2" fmla="*/ 231 w 390"/>
                <a:gd name="T3" fmla="*/ 242 h 242"/>
                <a:gd name="T4" fmla="*/ 280 w 390"/>
                <a:gd name="T5" fmla="*/ 228 h 242"/>
                <a:gd name="T6" fmla="*/ 390 w 390"/>
                <a:gd name="T7" fmla="*/ 165 h 242"/>
                <a:gd name="T8" fmla="*/ 80 w 390"/>
                <a:gd name="T9" fmla="*/ 0 h 242"/>
                <a:gd name="T10" fmla="*/ 0 w 390"/>
                <a:gd name="T11" fmla="*/ 0 h 242"/>
                <a:gd name="T12" fmla="*/ 171 w 390"/>
                <a:gd name="T13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0" h="242">
                  <a:moveTo>
                    <a:pt x="171" y="242"/>
                  </a:moveTo>
                  <a:cubicBezTo>
                    <a:pt x="231" y="242"/>
                    <a:pt x="231" y="242"/>
                    <a:pt x="231" y="242"/>
                  </a:cubicBezTo>
                  <a:cubicBezTo>
                    <a:pt x="248" y="242"/>
                    <a:pt x="265" y="237"/>
                    <a:pt x="280" y="228"/>
                  </a:cubicBezTo>
                  <a:cubicBezTo>
                    <a:pt x="390" y="165"/>
                    <a:pt x="390" y="165"/>
                    <a:pt x="390" y="16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1" y="242"/>
                    <a:pt x="171" y="242"/>
                    <a:pt x="171" y="242"/>
                  </a:cubicBezTo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ṩ1ïḍè">
              <a:extLst>
                <a:ext uri="{FF2B5EF4-FFF2-40B4-BE49-F238E27FC236}">
                  <a16:creationId xmlns:a16="http://schemas.microsoft.com/office/drawing/2014/main" id="{BF1B4281-CBA4-4586-9CA8-BF6B3C584D89}"/>
                </a:ext>
              </a:extLst>
            </p:cNvPr>
            <p:cNvSpPr/>
            <p:nvPr/>
          </p:nvSpPr>
          <p:spPr bwMode="auto">
            <a:xfrm>
              <a:off x="7159625" y="2809875"/>
              <a:ext cx="1284288" cy="796925"/>
            </a:xfrm>
            <a:custGeom>
              <a:avLst/>
              <a:gdLst>
                <a:gd name="T0" fmla="*/ 170 w 389"/>
                <a:gd name="T1" fmla="*/ 242 h 242"/>
                <a:gd name="T2" fmla="*/ 231 w 389"/>
                <a:gd name="T3" fmla="*/ 242 h 242"/>
                <a:gd name="T4" fmla="*/ 280 w 389"/>
                <a:gd name="T5" fmla="*/ 229 h 242"/>
                <a:gd name="T6" fmla="*/ 389 w 389"/>
                <a:gd name="T7" fmla="*/ 165 h 242"/>
                <a:gd name="T8" fmla="*/ 80 w 389"/>
                <a:gd name="T9" fmla="*/ 0 h 242"/>
                <a:gd name="T10" fmla="*/ 0 w 389"/>
                <a:gd name="T11" fmla="*/ 0 h 242"/>
                <a:gd name="T12" fmla="*/ 170 w 389"/>
                <a:gd name="T13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242">
                  <a:moveTo>
                    <a:pt x="170" y="242"/>
                  </a:moveTo>
                  <a:cubicBezTo>
                    <a:pt x="231" y="242"/>
                    <a:pt x="231" y="242"/>
                    <a:pt x="231" y="242"/>
                  </a:cubicBezTo>
                  <a:cubicBezTo>
                    <a:pt x="248" y="242"/>
                    <a:pt x="265" y="237"/>
                    <a:pt x="280" y="229"/>
                  </a:cubicBezTo>
                  <a:cubicBezTo>
                    <a:pt x="389" y="165"/>
                    <a:pt x="389" y="165"/>
                    <a:pt x="389" y="16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0" y="242"/>
                    <a:pt x="170" y="242"/>
                    <a:pt x="170" y="242"/>
                  </a:cubicBezTo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îṣḷiḓé">
              <a:extLst>
                <a:ext uri="{FF2B5EF4-FFF2-40B4-BE49-F238E27FC236}">
                  <a16:creationId xmlns:a16="http://schemas.microsoft.com/office/drawing/2014/main" id="{779081C9-D3CD-4FA8-9CD0-87E49EBE9CFC}"/>
                </a:ext>
              </a:extLst>
            </p:cNvPr>
            <p:cNvSpPr/>
            <p:nvPr/>
          </p:nvSpPr>
          <p:spPr bwMode="auto">
            <a:xfrm>
              <a:off x="4325938" y="3079750"/>
              <a:ext cx="1774825" cy="1825625"/>
            </a:xfrm>
            <a:custGeom>
              <a:avLst/>
              <a:gdLst>
                <a:gd name="T0" fmla="*/ 538 w 538"/>
                <a:gd name="T1" fmla="*/ 0 h 554"/>
                <a:gd name="T2" fmla="*/ 514 w 538"/>
                <a:gd name="T3" fmla="*/ 8 h 554"/>
                <a:gd name="T4" fmla="*/ 16 w 538"/>
                <a:gd name="T5" fmla="*/ 295 h 554"/>
                <a:gd name="T6" fmla="*/ 16 w 538"/>
                <a:gd name="T7" fmla="*/ 337 h 554"/>
                <a:gd name="T8" fmla="*/ 365 w 538"/>
                <a:gd name="T9" fmla="*/ 544 h 554"/>
                <a:gd name="T10" fmla="*/ 401 w 538"/>
                <a:gd name="T11" fmla="*/ 554 h 554"/>
                <a:gd name="T12" fmla="*/ 430 w 538"/>
                <a:gd name="T13" fmla="*/ 548 h 554"/>
                <a:gd name="T14" fmla="*/ 403 w 538"/>
                <a:gd name="T15" fmla="*/ 548 h 554"/>
                <a:gd name="T16" fmla="*/ 538 w 538"/>
                <a:gd name="T17" fmla="*/ 0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8" h="554">
                  <a:moveTo>
                    <a:pt x="538" y="0"/>
                  </a:moveTo>
                  <a:cubicBezTo>
                    <a:pt x="529" y="1"/>
                    <a:pt x="521" y="4"/>
                    <a:pt x="514" y="8"/>
                  </a:cubicBezTo>
                  <a:cubicBezTo>
                    <a:pt x="16" y="295"/>
                    <a:pt x="16" y="295"/>
                    <a:pt x="16" y="295"/>
                  </a:cubicBezTo>
                  <a:cubicBezTo>
                    <a:pt x="0" y="305"/>
                    <a:pt x="0" y="328"/>
                    <a:pt x="16" y="337"/>
                  </a:cubicBezTo>
                  <a:cubicBezTo>
                    <a:pt x="365" y="544"/>
                    <a:pt x="365" y="544"/>
                    <a:pt x="365" y="544"/>
                  </a:cubicBezTo>
                  <a:cubicBezTo>
                    <a:pt x="376" y="551"/>
                    <a:pt x="389" y="554"/>
                    <a:pt x="401" y="554"/>
                  </a:cubicBezTo>
                  <a:cubicBezTo>
                    <a:pt x="411" y="554"/>
                    <a:pt x="421" y="552"/>
                    <a:pt x="430" y="548"/>
                  </a:cubicBezTo>
                  <a:cubicBezTo>
                    <a:pt x="403" y="548"/>
                    <a:pt x="403" y="548"/>
                    <a:pt x="403" y="548"/>
                  </a:cubicBezTo>
                  <a:cubicBezTo>
                    <a:pt x="538" y="0"/>
                    <a:pt x="538" y="0"/>
                    <a:pt x="538" y="0"/>
                  </a:cubicBezTo>
                </a:path>
              </a:pathLst>
            </a:custGeom>
            <a:solidFill>
              <a:srgbClr val="A5B5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ïSľiďé">
              <a:extLst>
                <a:ext uri="{FF2B5EF4-FFF2-40B4-BE49-F238E27FC236}">
                  <a16:creationId xmlns:a16="http://schemas.microsoft.com/office/drawing/2014/main" id="{E90EBD1D-334E-4613-9175-1C2C8C6C8A9E}"/>
                </a:ext>
              </a:extLst>
            </p:cNvPr>
            <p:cNvSpPr/>
            <p:nvPr/>
          </p:nvSpPr>
          <p:spPr bwMode="auto">
            <a:xfrm>
              <a:off x="5656263" y="3076575"/>
              <a:ext cx="1803400" cy="1809750"/>
            </a:xfrm>
            <a:custGeom>
              <a:avLst/>
              <a:gdLst>
                <a:gd name="T0" fmla="*/ 146 w 547"/>
                <a:gd name="T1" fmla="*/ 0 h 549"/>
                <a:gd name="T2" fmla="*/ 135 w 547"/>
                <a:gd name="T3" fmla="*/ 1 h 549"/>
                <a:gd name="T4" fmla="*/ 0 w 547"/>
                <a:gd name="T5" fmla="*/ 549 h 549"/>
                <a:gd name="T6" fmla="*/ 27 w 547"/>
                <a:gd name="T7" fmla="*/ 549 h 549"/>
                <a:gd name="T8" fmla="*/ 34 w 547"/>
                <a:gd name="T9" fmla="*/ 546 h 549"/>
                <a:gd name="T10" fmla="*/ 531 w 547"/>
                <a:gd name="T11" fmla="*/ 258 h 549"/>
                <a:gd name="T12" fmla="*/ 531 w 547"/>
                <a:gd name="T13" fmla="*/ 216 h 549"/>
                <a:gd name="T14" fmla="*/ 183 w 547"/>
                <a:gd name="T15" fmla="*/ 10 h 549"/>
                <a:gd name="T16" fmla="*/ 146 w 547"/>
                <a:gd name="T17" fmla="*/ 0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7" h="549">
                  <a:moveTo>
                    <a:pt x="146" y="0"/>
                  </a:moveTo>
                  <a:cubicBezTo>
                    <a:pt x="142" y="0"/>
                    <a:pt x="139" y="0"/>
                    <a:pt x="135" y="1"/>
                  </a:cubicBezTo>
                  <a:cubicBezTo>
                    <a:pt x="0" y="549"/>
                    <a:pt x="0" y="549"/>
                    <a:pt x="0" y="549"/>
                  </a:cubicBezTo>
                  <a:cubicBezTo>
                    <a:pt x="27" y="549"/>
                    <a:pt x="27" y="549"/>
                    <a:pt x="27" y="549"/>
                  </a:cubicBezTo>
                  <a:cubicBezTo>
                    <a:pt x="29" y="548"/>
                    <a:pt x="31" y="547"/>
                    <a:pt x="34" y="546"/>
                  </a:cubicBezTo>
                  <a:cubicBezTo>
                    <a:pt x="531" y="258"/>
                    <a:pt x="531" y="258"/>
                    <a:pt x="531" y="258"/>
                  </a:cubicBezTo>
                  <a:cubicBezTo>
                    <a:pt x="547" y="249"/>
                    <a:pt x="547" y="226"/>
                    <a:pt x="531" y="216"/>
                  </a:cubicBezTo>
                  <a:cubicBezTo>
                    <a:pt x="183" y="10"/>
                    <a:pt x="183" y="10"/>
                    <a:pt x="183" y="10"/>
                  </a:cubicBezTo>
                  <a:cubicBezTo>
                    <a:pt x="171" y="3"/>
                    <a:pt x="159" y="0"/>
                    <a:pt x="146" y="0"/>
                  </a:cubicBezTo>
                </a:path>
              </a:pathLst>
            </a:custGeom>
            <a:solidFill>
              <a:srgbClr val="508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ṡḻîḍê">
              <a:extLst>
                <a:ext uri="{FF2B5EF4-FFF2-40B4-BE49-F238E27FC236}">
                  <a16:creationId xmlns:a16="http://schemas.microsoft.com/office/drawing/2014/main" id="{1DFF39CE-B62A-4D47-A1A1-54A43028A0B4}"/>
                </a:ext>
              </a:extLst>
            </p:cNvPr>
            <p:cNvSpPr/>
            <p:nvPr/>
          </p:nvSpPr>
          <p:spPr bwMode="auto">
            <a:xfrm>
              <a:off x="3257550" y="2454275"/>
              <a:ext cx="1817688" cy="1274763"/>
            </a:xfrm>
            <a:custGeom>
              <a:avLst/>
              <a:gdLst>
                <a:gd name="T0" fmla="*/ 549 w 551"/>
                <a:gd name="T1" fmla="*/ 0 h 387"/>
                <a:gd name="T2" fmla="*/ 514 w 551"/>
                <a:gd name="T3" fmla="*/ 9 h 387"/>
                <a:gd name="T4" fmla="*/ 17 w 551"/>
                <a:gd name="T5" fmla="*/ 296 h 387"/>
                <a:gd name="T6" fmla="*/ 17 w 551"/>
                <a:gd name="T7" fmla="*/ 338 h 387"/>
                <a:gd name="T8" fmla="*/ 84 w 551"/>
                <a:gd name="T9" fmla="*/ 378 h 387"/>
                <a:gd name="T10" fmla="*/ 120 w 551"/>
                <a:gd name="T11" fmla="*/ 387 h 387"/>
                <a:gd name="T12" fmla="*/ 144 w 551"/>
                <a:gd name="T13" fmla="*/ 383 h 387"/>
                <a:gd name="T14" fmla="*/ 120 w 551"/>
                <a:gd name="T15" fmla="*/ 383 h 387"/>
                <a:gd name="T16" fmla="*/ 551 w 551"/>
                <a:gd name="T17" fmla="*/ 0 h 387"/>
                <a:gd name="T18" fmla="*/ 549 w 551"/>
                <a:gd name="T19" fmla="*/ 0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1" h="387">
                  <a:moveTo>
                    <a:pt x="549" y="0"/>
                  </a:moveTo>
                  <a:cubicBezTo>
                    <a:pt x="537" y="0"/>
                    <a:pt x="525" y="3"/>
                    <a:pt x="514" y="9"/>
                  </a:cubicBezTo>
                  <a:cubicBezTo>
                    <a:pt x="17" y="296"/>
                    <a:pt x="17" y="296"/>
                    <a:pt x="17" y="296"/>
                  </a:cubicBezTo>
                  <a:cubicBezTo>
                    <a:pt x="0" y="306"/>
                    <a:pt x="0" y="329"/>
                    <a:pt x="17" y="338"/>
                  </a:cubicBezTo>
                  <a:cubicBezTo>
                    <a:pt x="84" y="378"/>
                    <a:pt x="84" y="378"/>
                    <a:pt x="84" y="378"/>
                  </a:cubicBezTo>
                  <a:cubicBezTo>
                    <a:pt x="95" y="384"/>
                    <a:pt x="108" y="387"/>
                    <a:pt x="120" y="387"/>
                  </a:cubicBezTo>
                  <a:cubicBezTo>
                    <a:pt x="128" y="387"/>
                    <a:pt x="136" y="386"/>
                    <a:pt x="144" y="383"/>
                  </a:cubicBezTo>
                  <a:cubicBezTo>
                    <a:pt x="120" y="383"/>
                    <a:pt x="120" y="383"/>
                    <a:pt x="120" y="383"/>
                  </a:cubicBezTo>
                  <a:cubicBezTo>
                    <a:pt x="551" y="0"/>
                    <a:pt x="551" y="0"/>
                    <a:pt x="551" y="0"/>
                  </a:cubicBezTo>
                  <a:cubicBezTo>
                    <a:pt x="551" y="0"/>
                    <a:pt x="550" y="0"/>
                    <a:pt x="549" y="0"/>
                  </a:cubicBezTo>
                </a:path>
              </a:pathLst>
            </a:custGeom>
            <a:solidFill>
              <a:srgbClr val="A5B5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ṥľidê">
              <a:extLst>
                <a:ext uri="{FF2B5EF4-FFF2-40B4-BE49-F238E27FC236}">
                  <a16:creationId xmlns:a16="http://schemas.microsoft.com/office/drawing/2014/main" id="{B0F0400E-A03D-4620-8C39-07ACBBFD36F0}"/>
                </a:ext>
              </a:extLst>
            </p:cNvPr>
            <p:cNvSpPr/>
            <p:nvPr/>
          </p:nvSpPr>
          <p:spPr bwMode="auto">
            <a:xfrm>
              <a:off x="3652838" y="2454275"/>
              <a:ext cx="1811338" cy="1262063"/>
            </a:xfrm>
            <a:custGeom>
              <a:avLst/>
              <a:gdLst>
                <a:gd name="T0" fmla="*/ 431 w 549"/>
                <a:gd name="T1" fmla="*/ 0 h 383"/>
                <a:gd name="T2" fmla="*/ 0 w 549"/>
                <a:gd name="T3" fmla="*/ 383 h 383"/>
                <a:gd name="T4" fmla="*/ 24 w 549"/>
                <a:gd name="T5" fmla="*/ 383 h 383"/>
                <a:gd name="T6" fmla="*/ 36 w 549"/>
                <a:gd name="T7" fmla="*/ 378 h 383"/>
                <a:gd name="T8" fmla="*/ 533 w 549"/>
                <a:gd name="T9" fmla="*/ 91 h 383"/>
                <a:gd name="T10" fmla="*/ 533 w 549"/>
                <a:gd name="T11" fmla="*/ 48 h 383"/>
                <a:gd name="T12" fmla="*/ 465 w 549"/>
                <a:gd name="T13" fmla="*/ 9 h 383"/>
                <a:gd name="T14" fmla="*/ 431 w 549"/>
                <a:gd name="T15" fmla="*/ 0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9" h="383">
                  <a:moveTo>
                    <a:pt x="431" y="0"/>
                  </a:moveTo>
                  <a:cubicBezTo>
                    <a:pt x="0" y="383"/>
                    <a:pt x="0" y="383"/>
                    <a:pt x="0" y="383"/>
                  </a:cubicBezTo>
                  <a:cubicBezTo>
                    <a:pt x="24" y="383"/>
                    <a:pt x="24" y="383"/>
                    <a:pt x="24" y="383"/>
                  </a:cubicBezTo>
                  <a:cubicBezTo>
                    <a:pt x="28" y="382"/>
                    <a:pt x="32" y="380"/>
                    <a:pt x="36" y="378"/>
                  </a:cubicBezTo>
                  <a:cubicBezTo>
                    <a:pt x="533" y="91"/>
                    <a:pt x="533" y="91"/>
                    <a:pt x="533" y="91"/>
                  </a:cubicBezTo>
                  <a:cubicBezTo>
                    <a:pt x="549" y="81"/>
                    <a:pt x="549" y="58"/>
                    <a:pt x="533" y="48"/>
                  </a:cubicBezTo>
                  <a:cubicBezTo>
                    <a:pt x="465" y="9"/>
                    <a:pt x="465" y="9"/>
                    <a:pt x="465" y="9"/>
                  </a:cubicBezTo>
                  <a:cubicBezTo>
                    <a:pt x="455" y="3"/>
                    <a:pt x="443" y="0"/>
                    <a:pt x="431" y="0"/>
                  </a:cubicBezTo>
                </a:path>
              </a:pathLst>
            </a:custGeom>
            <a:solidFill>
              <a:srgbClr val="508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ṧľíďê">
              <a:extLst>
                <a:ext uri="{FF2B5EF4-FFF2-40B4-BE49-F238E27FC236}">
                  <a16:creationId xmlns:a16="http://schemas.microsoft.com/office/drawing/2014/main" id="{A5167F92-8BA5-4403-A14C-88BD9461EB6D}"/>
                </a:ext>
              </a:extLst>
            </p:cNvPr>
            <p:cNvSpPr/>
            <p:nvPr/>
          </p:nvSpPr>
          <p:spPr bwMode="auto">
            <a:xfrm>
              <a:off x="4338638" y="3043238"/>
              <a:ext cx="3108325" cy="1852613"/>
            </a:xfrm>
            <a:custGeom>
              <a:avLst/>
              <a:gdLst>
                <a:gd name="T0" fmla="*/ 942 w 942"/>
                <a:gd name="T1" fmla="*/ 241 h 562"/>
                <a:gd name="T2" fmla="*/ 942 w 942"/>
                <a:gd name="T3" fmla="*/ 241 h 562"/>
                <a:gd name="T4" fmla="*/ 942 w 942"/>
                <a:gd name="T5" fmla="*/ 216 h 562"/>
                <a:gd name="T6" fmla="*/ 925 w 942"/>
                <a:gd name="T7" fmla="*/ 217 h 562"/>
                <a:gd name="T8" fmla="*/ 582 w 942"/>
                <a:gd name="T9" fmla="*/ 14 h 562"/>
                <a:gd name="T10" fmla="*/ 510 w 942"/>
                <a:gd name="T11" fmla="*/ 13 h 562"/>
                <a:gd name="T12" fmla="*/ 23 w 942"/>
                <a:gd name="T13" fmla="*/ 295 h 562"/>
                <a:gd name="T14" fmla="*/ 0 w 942"/>
                <a:gd name="T15" fmla="*/ 296 h 562"/>
                <a:gd name="T16" fmla="*/ 0 w 942"/>
                <a:gd name="T17" fmla="*/ 324 h 562"/>
                <a:gd name="T18" fmla="*/ 0 w 942"/>
                <a:gd name="T19" fmla="*/ 324 h 562"/>
                <a:gd name="T20" fmla="*/ 12 w 942"/>
                <a:gd name="T21" fmla="*/ 342 h 562"/>
                <a:gd name="T22" fmla="*/ 361 w 942"/>
                <a:gd name="T23" fmla="*/ 549 h 562"/>
                <a:gd name="T24" fmla="*/ 433 w 942"/>
                <a:gd name="T25" fmla="*/ 550 h 562"/>
                <a:gd name="T26" fmla="*/ 930 w 942"/>
                <a:gd name="T27" fmla="*/ 263 h 562"/>
                <a:gd name="T28" fmla="*/ 942 w 942"/>
                <a:gd name="T29" fmla="*/ 24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42" h="562">
                  <a:moveTo>
                    <a:pt x="942" y="241"/>
                  </a:moveTo>
                  <a:cubicBezTo>
                    <a:pt x="942" y="241"/>
                    <a:pt x="942" y="241"/>
                    <a:pt x="942" y="241"/>
                  </a:cubicBezTo>
                  <a:cubicBezTo>
                    <a:pt x="942" y="216"/>
                    <a:pt x="942" y="216"/>
                    <a:pt x="942" y="216"/>
                  </a:cubicBezTo>
                  <a:cubicBezTo>
                    <a:pt x="925" y="217"/>
                    <a:pt x="925" y="217"/>
                    <a:pt x="925" y="217"/>
                  </a:cubicBezTo>
                  <a:cubicBezTo>
                    <a:pt x="582" y="14"/>
                    <a:pt x="582" y="14"/>
                    <a:pt x="582" y="14"/>
                  </a:cubicBezTo>
                  <a:cubicBezTo>
                    <a:pt x="559" y="1"/>
                    <a:pt x="532" y="0"/>
                    <a:pt x="510" y="13"/>
                  </a:cubicBezTo>
                  <a:cubicBezTo>
                    <a:pt x="23" y="295"/>
                    <a:pt x="23" y="295"/>
                    <a:pt x="23" y="295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1" y="331"/>
                    <a:pt x="5" y="338"/>
                    <a:pt x="12" y="342"/>
                  </a:cubicBezTo>
                  <a:cubicBezTo>
                    <a:pt x="361" y="549"/>
                    <a:pt x="361" y="549"/>
                    <a:pt x="361" y="549"/>
                  </a:cubicBezTo>
                  <a:cubicBezTo>
                    <a:pt x="383" y="562"/>
                    <a:pt x="410" y="562"/>
                    <a:pt x="433" y="550"/>
                  </a:cubicBezTo>
                  <a:cubicBezTo>
                    <a:pt x="930" y="263"/>
                    <a:pt x="930" y="263"/>
                    <a:pt x="930" y="263"/>
                  </a:cubicBezTo>
                  <a:cubicBezTo>
                    <a:pt x="938" y="258"/>
                    <a:pt x="942" y="249"/>
                    <a:pt x="942" y="241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ŝḻidè">
              <a:extLst>
                <a:ext uri="{FF2B5EF4-FFF2-40B4-BE49-F238E27FC236}">
                  <a16:creationId xmlns:a16="http://schemas.microsoft.com/office/drawing/2014/main" id="{9C455411-C082-4AAC-82FF-E551E6DE7D1C}"/>
                </a:ext>
              </a:extLst>
            </p:cNvPr>
            <p:cNvSpPr/>
            <p:nvPr/>
          </p:nvSpPr>
          <p:spPr bwMode="auto">
            <a:xfrm>
              <a:off x="4338638" y="3043238"/>
              <a:ext cx="3108325" cy="1852613"/>
            </a:xfrm>
            <a:custGeom>
              <a:avLst/>
              <a:gdLst>
                <a:gd name="T0" fmla="*/ 942 w 942"/>
                <a:gd name="T1" fmla="*/ 241 h 562"/>
                <a:gd name="T2" fmla="*/ 942 w 942"/>
                <a:gd name="T3" fmla="*/ 241 h 562"/>
                <a:gd name="T4" fmla="*/ 942 w 942"/>
                <a:gd name="T5" fmla="*/ 216 h 562"/>
                <a:gd name="T6" fmla="*/ 925 w 942"/>
                <a:gd name="T7" fmla="*/ 217 h 562"/>
                <a:gd name="T8" fmla="*/ 582 w 942"/>
                <a:gd name="T9" fmla="*/ 14 h 562"/>
                <a:gd name="T10" fmla="*/ 510 w 942"/>
                <a:gd name="T11" fmla="*/ 13 h 562"/>
                <a:gd name="T12" fmla="*/ 23 w 942"/>
                <a:gd name="T13" fmla="*/ 295 h 562"/>
                <a:gd name="T14" fmla="*/ 0 w 942"/>
                <a:gd name="T15" fmla="*/ 296 h 562"/>
                <a:gd name="T16" fmla="*/ 0 w 942"/>
                <a:gd name="T17" fmla="*/ 324 h 562"/>
                <a:gd name="T18" fmla="*/ 0 w 942"/>
                <a:gd name="T19" fmla="*/ 324 h 562"/>
                <a:gd name="T20" fmla="*/ 12 w 942"/>
                <a:gd name="T21" fmla="*/ 342 h 562"/>
                <a:gd name="T22" fmla="*/ 361 w 942"/>
                <a:gd name="T23" fmla="*/ 549 h 562"/>
                <a:gd name="T24" fmla="*/ 433 w 942"/>
                <a:gd name="T25" fmla="*/ 550 h 562"/>
                <a:gd name="T26" fmla="*/ 930 w 942"/>
                <a:gd name="T27" fmla="*/ 263 h 562"/>
                <a:gd name="T28" fmla="*/ 942 w 942"/>
                <a:gd name="T29" fmla="*/ 241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42" h="562">
                  <a:moveTo>
                    <a:pt x="942" y="241"/>
                  </a:moveTo>
                  <a:cubicBezTo>
                    <a:pt x="942" y="241"/>
                    <a:pt x="942" y="241"/>
                    <a:pt x="942" y="241"/>
                  </a:cubicBezTo>
                  <a:cubicBezTo>
                    <a:pt x="942" y="216"/>
                    <a:pt x="942" y="216"/>
                    <a:pt x="942" y="216"/>
                  </a:cubicBezTo>
                  <a:cubicBezTo>
                    <a:pt x="925" y="217"/>
                    <a:pt x="925" y="217"/>
                    <a:pt x="925" y="217"/>
                  </a:cubicBezTo>
                  <a:cubicBezTo>
                    <a:pt x="582" y="14"/>
                    <a:pt x="582" y="14"/>
                    <a:pt x="582" y="14"/>
                  </a:cubicBezTo>
                  <a:cubicBezTo>
                    <a:pt x="559" y="1"/>
                    <a:pt x="532" y="0"/>
                    <a:pt x="510" y="13"/>
                  </a:cubicBezTo>
                  <a:cubicBezTo>
                    <a:pt x="23" y="295"/>
                    <a:pt x="23" y="295"/>
                    <a:pt x="23" y="295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1" y="331"/>
                    <a:pt x="5" y="338"/>
                    <a:pt x="12" y="342"/>
                  </a:cubicBezTo>
                  <a:cubicBezTo>
                    <a:pt x="361" y="549"/>
                    <a:pt x="361" y="549"/>
                    <a:pt x="361" y="549"/>
                  </a:cubicBezTo>
                  <a:cubicBezTo>
                    <a:pt x="383" y="562"/>
                    <a:pt x="410" y="562"/>
                    <a:pt x="433" y="550"/>
                  </a:cubicBezTo>
                  <a:cubicBezTo>
                    <a:pt x="930" y="263"/>
                    <a:pt x="930" y="263"/>
                    <a:pt x="930" y="263"/>
                  </a:cubicBezTo>
                  <a:cubicBezTo>
                    <a:pt x="938" y="258"/>
                    <a:pt x="942" y="249"/>
                    <a:pt x="942" y="241"/>
                  </a:cubicBezTo>
                  <a:close/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íŝľiḍè">
              <a:extLst>
                <a:ext uri="{FF2B5EF4-FFF2-40B4-BE49-F238E27FC236}">
                  <a16:creationId xmlns:a16="http://schemas.microsoft.com/office/drawing/2014/main" id="{A9F71B2C-B44C-428A-A0CA-FD7B678B5BEF}"/>
                </a:ext>
              </a:extLst>
            </p:cNvPr>
            <p:cNvSpPr/>
            <p:nvPr/>
          </p:nvSpPr>
          <p:spPr bwMode="auto">
            <a:xfrm>
              <a:off x="3270250" y="2427288"/>
              <a:ext cx="2181225" cy="1298575"/>
            </a:xfrm>
            <a:custGeom>
              <a:avLst/>
              <a:gdLst>
                <a:gd name="T0" fmla="*/ 648 w 661"/>
                <a:gd name="T1" fmla="*/ 52 h 394"/>
                <a:gd name="T2" fmla="*/ 581 w 661"/>
                <a:gd name="T3" fmla="*/ 13 h 394"/>
                <a:gd name="T4" fmla="*/ 510 w 661"/>
                <a:gd name="T5" fmla="*/ 13 h 394"/>
                <a:gd name="T6" fmla="*/ 60 w 661"/>
                <a:gd name="T7" fmla="*/ 273 h 394"/>
                <a:gd name="T8" fmla="*/ 0 w 661"/>
                <a:gd name="T9" fmla="*/ 295 h 394"/>
                <a:gd name="T10" fmla="*/ 0 w 661"/>
                <a:gd name="T11" fmla="*/ 321 h 394"/>
                <a:gd name="T12" fmla="*/ 13 w 661"/>
                <a:gd name="T13" fmla="*/ 342 h 394"/>
                <a:gd name="T14" fmla="*/ 80 w 661"/>
                <a:gd name="T15" fmla="*/ 381 h 394"/>
                <a:gd name="T16" fmla="*/ 152 w 661"/>
                <a:gd name="T17" fmla="*/ 381 h 394"/>
                <a:gd name="T18" fmla="*/ 649 w 661"/>
                <a:gd name="T19" fmla="*/ 94 h 394"/>
                <a:gd name="T20" fmla="*/ 661 w 661"/>
                <a:gd name="T21" fmla="*/ 74 h 394"/>
                <a:gd name="T22" fmla="*/ 661 w 661"/>
                <a:gd name="T23" fmla="*/ 74 h 394"/>
                <a:gd name="T24" fmla="*/ 661 w 661"/>
                <a:gd name="T25" fmla="*/ 47 h 394"/>
                <a:gd name="T26" fmla="*/ 648 w 661"/>
                <a:gd name="T27" fmla="*/ 52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61" h="394">
                  <a:moveTo>
                    <a:pt x="648" y="52"/>
                  </a:moveTo>
                  <a:cubicBezTo>
                    <a:pt x="581" y="13"/>
                    <a:pt x="581" y="13"/>
                    <a:pt x="581" y="13"/>
                  </a:cubicBezTo>
                  <a:cubicBezTo>
                    <a:pt x="559" y="0"/>
                    <a:pt x="532" y="0"/>
                    <a:pt x="510" y="13"/>
                  </a:cubicBezTo>
                  <a:cubicBezTo>
                    <a:pt x="60" y="273"/>
                    <a:pt x="60" y="273"/>
                    <a:pt x="60" y="273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0" y="321"/>
                    <a:pt x="0" y="321"/>
                    <a:pt x="0" y="321"/>
                  </a:cubicBezTo>
                  <a:cubicBezTo>
                    <a:pt x="0" y="329"/>
                    <a:pt x="5" y="338"/>
                    <a:pt x="13" y="342"/>
                  </a:cubicBezTo>
                  <a:cubicBezTo>
                    <a:pt x="80" y="381"/>
                    <a:pt x="80" y="381"/>
                    <a:pt x="80" y="381"/>
                  </a:cubicBezTo>
                  <a:cubicBezTo>
                    <a:pt x="102" y="394"/>
                    <a:pt x="129" y="394"/>
                    <a:pt x="152" y="381"/>
                  </a:cubicBezTo>
                  <a:cubicBezTo>
                    <a:pt x="649" y="94"/>
                    <a:pt x="649" y="94"/>
                    <a:pt x="649" y="94"/>
                  </a:cubicBezTo>
                  <a:cubicBezTo>
                    <a:pt x="657" y="90"/>
                    <a:pt x="661" y="82"/>
                    <a:pt x="661" y="74"/>
                  </a:cubicBezTo>
                  <a:cubicBezTo>
                    <a:pt x="661" y="74"/>
                    <a:pt x="661" y="74"/>
                    <a:pt x="661" y="74"/>
                  </a:cubicBezTo>
                  <a:cubicBezTo>
                    <a:pt x="661" y="47"/>
                    <a:pt x="661" y="47"/>
                    <a:pt x="661" y="47"/>
                  </a:cubicBezTo>
                  <a:lnTo>
                    <a:pt x="648" y="52"/>
                  </a:ln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sḻïḑé">
              <a:extLst>
                <a:ext uri="{FF2B5EF4-FFF2-40B4-BE49-F238E27FC236}">
                  <a16:creationId xmlns:a16="http://schemas.microsoft.com/office/drawing/2014/main" id="{08E0583F-3A38-4770-8E81-E4F73E6C74E1}"/>
                </a:ext>
              </a:extLst>
            </p:cNvPr>
            <p:cNvSpPr/>
            <p:nvPr/>
          </p:nvSpPr>
          <p:spPr bwMode="auto">
            <a:xfrm>
              <a:off x="3270250" y="2427288"/>
              <a:ext cx="2181225" cy="1298575"/>
            </a:xfrm>
            <a:custGeom>
              <a:avLst/>
              <a:gdLst>
                <a:gd name="T0" fmla="*/ 648 w 661"/>
                <a:gd name="T1" fmla="*/ 52 h 394"/>
                <a:gd name="T2" fmla="*/ 581 w 661"/>
                <a:gd name="T3" fmla="*/ 13 h 394"/>
                <a:gd name="T4" fmla="*/ 510 w 661"/>
                <a:gd name="T5" fmla="*/ 13 h 394"/>
                <a:gd name="T6" fmla="*/ 60 w 661"/>
                <a:gd name="T7" fmla="*/ 273 h 394"/>
                <a:gd name="T8" fmla="*/ 0 w 661"/>
                <a:gd name="T9" fmla="*/ 295 h 394"/>
                <a:gd name="T10" fmla="*/ 0 w 661"/>
                <a:gd name="T11" fmla="*/ 321 h 394"/>
                <a:gd name="T12" fmla="*/ 13 w 661"/>
                <a:gd name="T13" fmla="*/ 342 h 394"/>
                <a:gd name="T14" fmla="*/ 80 w 661"/>
                <a:gd name="T15" fmla="*/ 381 h 394"/>
                <a:gd name="T16" fmla="*/ 152 w 661"/>
                <a:gd name="T17" fmla="*/ 381 h 394"/>
                <a:gd name="T18" fmla="*/ 649 w 661"/>
                <a:gd name="T19" fmla="*/ 94 h 394"/>
                <a:gd name="T20" fmla="*/ 661 w 661"/>
                <a:gd name="T21" fmla="*/ 74 h 394"/>
                <a:gd name="T22" fmla="*/ 661 w 661"/>
                <a:gd name="T23" fmla="*/ 74 h 394"/>
                <a:gd name="T24" fmla="*/ 661 w 661"/>
                <a:gd name="T25" fmla="*/ 47 h 394"/>
                <a:gd name="T26" fmla="*/ 648 w 661"/>
                <a:gd name="T27" fmla="*/ 52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61" h="394">
                  <a:moveTo>
                    <a:pt x="648" y="52"/>
                  </a:moveTo>
                  <a:cubicBezTo>
                    <a:pt x="581" y="13"/>
                    <a:pt x="581" y="13"/>
                    <a:pt x="581" y="13"/>
                  </a:cubicBezTo>
                  <a:cubicBezTo>
                    <a:pt x="559" y="0"/>
                    <a:pt x="532" y="0"/>
                    <a:pt x="510" y="13"/>
                  </a:cubicBezTo>
                  <a:cubicBezTo>
                    <a:pt x="60" y="273"/>
                    <a:pt x="60" y="273"/>
                    <a:pt x="60" y="273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0" y="321"/>
                    <a:pt x="0" y="321"/>
                    <a:pt x="0" y="321"/>
                  </a:cubicBezTo>
                  <a:cubicBezTo>
                    <a:pt x="0" y="329"/>
                    <a:pt x="5" y="338"/>
                    <a:pt x="13" y="342"/>
                  </a:cubicBezTo>
                  <a:cubicBezTo>
                    <a:pt x="80" y="381"/>
                    <a:pt x="80" y="381"/>
                    <a:pt x="80" y="381"/>
                  </a:cubicBezTo>
                  <a:cubicBezTo>
                    <a:pt x="102" y="394"/>
                    <a:pt x="129" y="394"/>
                    <a:pt x="152" y="381"/>
                  </a:cubicBezTo>
                  <a:cubicBezTo>
                    <a:pt x="649" y="94"/>
                    <a:pt x="649" y="94"/>
                    <a:pt x="649" y="94"/>
                  </a:cubicBezTo>
                  <a:cubicBezTo>
                    <a:pt x="657" y="90"/>
                    <a:pt x="661" y="82"/>
                    <a:pt x="661" y="74"/>
                  </a:cubicBezTo>
                  <a:cubicBezTo>
                    <a:pt x="661" y="74"/>
                    <a:pt x="661" y="74"/>
                    <a:pt x="661" y="74"/>
                  </a:cubicBezTo>
                  <a:cubicBezTo>
                    <a:pt x="661" y="47"/>
                    <a:pt x="661" y="47"/>
                    <a:pt x="661" y="47"/>
                  </a:cubicBezTo>
                  <a:lnTo>
                    <a:pt x="648" y="52"/>
                  </a:lnTo>
                  <a:close/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$1íḍê">
              <a:extLst>
                <a:ext uri="{FF2B5EF4-FFF2-40B4-BE49-F238E27FC236}">
                  <a16:creationId xmlns:a16="http://schemas.microsoft.com/office/drawing/2014/main" id="{AA282CAA-FD9B-4605-B7DA-85F4381C35B3}"/>
                </a:ext>
              </a:extLst>
            </p:cNvPr>
            <p:cNvSpPr/>
            <p:nvPr/>
          </p:nvSpPr>
          <p:spPr bwMode="auto">
            <a:xfrm>
              <a:off x="4325938" y="2957513"/>
              <a:ext cx="3133725" cy="1852613"/>
            </a:xfrm>
            <a:custGeom>
              <a:avLst/>
              <a:gdLst>
                <a:gd name="T0" fmla="*/ 16 w 950"/>
                <a:gd name="T1" fmla="*/ 342 h 562"/>
                <a:gd name="T2" fmla="*/ 365 w 950"/>
                <a:gd name="T3" fmla="*/ 549 h 562"/>
                <a:gd name="T4" fmla="*/ 437 w 950"/>
                <a:gd name="T5" fmla="*/ 549 h 562"/>
                <a:gd name="T6" fmla="*/ 934 w 950"/>
                <a:gd name="T7" fmla="*/ 262 h 562"/>
                <a:gd name="T8" fmla="*/ 934 w 950"/>
                <a:gd name="T9" fmla="*/ 220 h 562"/>
                <a:gd name="T10" fmla="*/ 586 w 950"/>
                <a:gd name="T11" fmla="*/ 14 h 562"/>
                <a:gd name="T12" fmla="*/ 514 w 950"/>
                <a:gd name="T13" fmla="*/ 13 h 562"/>
                <a:gd name="T14" fmla="*/ 16 w 950"/>
                <a:gd name="T15" fmla="*/ 300 h 562"/>
                <a:gd name="T16" fmla="*/ 16 w 950"/>
                <a:gd name="T17" fmla="*/ 342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50" h="562">
                  <a:moveTo>
                    <a:pt x="16" y="342"/>
                  </a:moveTo>
                  <a:cubicBezTo>
                    <a:pt x="365" y="549"/>
                    <a:pt x="365" y="549"/>
                    <a:pt x="365" y="549"/>
                  </a:cubicBezTo>
                  <a:cubicBezTo>
                    <a:pt x="387" y="562"/>
                    <a:pt x="414" y="562"/>
                    <a:pt x="437" y="549"/>
                  </a:cubicBezTo>
                  <a:cubicBezTo>
                    <a:pt x="934" y="262"/>
                    <a:pt x="934" y="262"/>
                    <a:pt x="934" y="262"/>
                  </a:cubicBezTo>
                  <a:cubicBezTo>
                    <a:pt x="950" y="253"/>
                    <a:pt x="950" y="230"/>
                    <a:pt x="934" y="220"/>
                  </a:cubicBezTo>
                  <a:cubicBezTo>
                    <a:pt x="586" y="14"/>
                    <a:pt x="586" y="14"/>
                    <a:pt x="586" y="14"/>
                  </a:cubicBezTo>
                  <a:cubicBezTo>
                    <a:pt x="563" y="0"/>
                    <a:pt x="536" y="0"/>
                    <a:pt x="514" y="13"/>
                  </a:cubicBezTo>
                  <a:cubicBezTo>
                    <a:pt x="16" y="300"/>
                    <a:pt x="16" y="300"/>
                    <a:pt x="16" y="300"/>
                  </a:cubicBezTo>
                  <a:cubicBezTo>
                    <a:pt x="0" y="310"/>
                    <a:pt x="0" y="333"/>
                    <a:pt x="16" y="342"/>
                  </a:cubicBezTo>
                  <a:close/>
                </a:path>
              </a:pathLst>
            </a:custGeom>
            <a:solidFill>
              <a:srgbClr val="E8F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9" name="ïṥļïdê">
              <a:extLst>
                <a:ext uri="{FF2B5EF4-FFF2-40B4-BE49-F238E27FC236}">
                  <a16:creationId xmlns:a16="http://schemas.microsoft.com/office/drawing/2014/main" id="{D8AD3C26-23F5-49A0-B61F-998B22759F2C}"/>
                </a:ext>
              </a:extLst>
            </p:cNvPr>
            <p:cNvSpPr/>
            <p:nvPr/>
          </p:nvSpPr>
          <p:spPr bwMode="auto">
            <a:xfrm>
              <a:off x="4956175" y="3884613"/>
              <a:ext cx="2341563" cy="246063"/>
            </a:xfrm>
            <a:custGeom>
              <a:avLst/>
              <a:gdLst>
                <a:gd name="T0" fmla="*/ 1475 w 1475"/>
                <a:gd name="T1" fmla="*/ 0 h 155"/>
                <a:gd name="T2" fmla="*/ 129 w 1475"/>
                <a:gd name="T3" fmla="*/ 0 h 155"/>
                <a:gd name="T4" fmla="*/ 0 w 1475"/>
                <a:gd name="T5" fmla="*/ 72 h 155"/>
                <a:gd name="T6" fmla="*/ 177 w 1475"/>
                <a:gd name="T7" fmla="*/ 155 h 155"/>
                <a:gd name="T8" fmla="*/ 1205 w 1475"/>
                <a:gd name="T9" fmla="*/ 155 h 155"/>
                <a:gd name="T10" fmla="*/ 1475 w 1475"/>
                <a:gd name="T11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5" h="155">
                  <a:moveTo>
                    <a:pt x="1475" y="0"/>
                  </a:moveTo>
                  <a:lnTo>
                    <a:pt x="129" y="0"/>
                  </a:lnTo>
                  <a:lnTo>
                    <a:pt x="0" y="72"/>
                  </a:lnTo>
                  <a:lnTo>
                    <a:pt x="177" y="155"/>
                  </a:lnTo>
                  <a:lnTo>
                    <a:pt x="1205" y="155"/>
                  </a:lnTo>
                  <a:lnTo>
                    <a:pt x="1475" y="0"/>
                  </a:lnTo>
                  <a:close/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ṣ1îďe">
              <a:extLst>
                <a:ext uri="{FF2B5EF4-FFF2-40B4-BE49-F238E27FC236}">
                  <a16:creationId xmlns:a16="http://schemas.microsoft.com/office/drawing/2014/main" id="{A1C86B30-7F83-4649-919A-896E87771FD9}"/>
                </a:ext>
              </a:extLst>
            </p:cNvPr>
            <p:cNvSpPr/>
            <p:nvPr/>
          </p:nvSpPr>
          <p:spPr bwMode="auto">
            <a:xfrm>
              <a:off x="5613400" y="4279900"/>
              <a:ext cx="1001713" cy="246063"/>
            </a:xfrm>
            <a:custGeom>
              <a:avLst/>
              <a:gdLst>
                <a:gd name="T0" fmla="*/ 126 w 631"/>
                <a:gd name="T1" fmla="*/ 0 h 155"/>
                <a:gd name="T2" fmla="*/ 0 w 631"/>
                <a:gd name="T3" fmla="*/ 72 h 155"/>
                <a:gd name="T4" fmla="*/ 174 w 631"/>
                <a:gd name="T5" fmla="*/ 155 h 155"/>
                <a:gd name="T6" fmla="*/ 361 w 631"/>
                <a:gd name="T7" fmla="*/ 155 h 155"/>
                <a:gd name="T8" fmla="*/ 631 w 631"/>
                <a:gd name="T9" fmla="*/ 0 h 155"/>
                <a:gd name="T10" fmla="*/ 126 w 631"/>
                <a:gd name="T11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1" h="155">
                  <a:moveTo>
                    <a:pt x="126" y="0"/>
                  </a:moveTo>
                  <a:lnTo>
                    <a:pt x="0" y="72"/>
                  </a:lnTo>
                  <a:lnTo>
                    <a:pt x="174" y="155"/>
                  </a:lnTo>
                  <a:lnTo>
                    <a:pt x="361" y="155"/>
                  </a:lnTo>
                  <a:lnTo>
                    <a:pt x="631" y="0"/>
                  </a:lnTo>
                  <a:lnTo>
                    <a:pt x="126" y="0"/>
                  </a:lnTo>
                  <a:close/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ṣlîḋé">
              <a:extLst>
                <a:ext uri="{FF2B5EF4-FFF2-40B4-BE49-F238E27FC236}">
                  <a16:creationId xmlns:a16="http://schemas.microsoft.com/office/drawing/2014/main" id="{7C34D7B2-39C3-4C75-BDDB-7F656E4AC30D}"/>
                </a:ext>
              </a:extLst>
            </p:cNvPr>
            <p:cNvSpPr/>
            <p:nvPr/>
          </p:nvSpPr>
          <p:spPr bwMode="auto">
            <a:xfrm>
              <a:off x="6477000" y="3798888"/>
              <a:ext cx="957263" cy="246063"/>
            </a:xfrm>
            <a:custGeom>
              <a:avLst/>
              <a:gdLst>
                <a:gd name="T0" fmla="*/ 290 w 290"/>
                <a:gd name="T1" fmla="*/ 0 h 75"/>
                <a:gd name="T2" fmla="*/ 60 w 290"/>
                <a:gd name="T3" fmla="*/ 0 h 75"/>
                <a:gd name="T4" fmla="*/ 0 w 290"/>
                <a:gd name="T5" fmla="*/ 35 h 75"/>
                <a:gd name="T6" fmla="*/ 84 w 290"/>
                <a:gd name="T7" fmla="*/ 75 h 75"/>
                <a:gd name="T8" fmla="*/ 166 w 290"/>
                <a:gd name="T9" fmla="*/ 75 h 75"/>
                <a:gd name="T10" fmla="*/ 282 w 290"/>
                <a:gd name="T11" fmla="*/ 7 h 75"/>
                <a:gd name="T12" fmla="*/ 290 w 290"/>
                <a:gd name="T13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0" h="75">
                  <a:moveTo>
                    <a:pt x="29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84" y="75"/>
                    <a:pt x="84" y="75"/>
                    <a:pt x="84" y="75"/>
                  </a:cubicBezTo>
                  <a:cubicBezTo>
                    <a:pt x="166" y="75"/>
                    <a:pt x="166" y="75"/>
                    <a:pt x="166" y="75"/>
                  </a:cubicBezTo>
                  <a:cubicBezTo>
                    <a:pt x="282" y="7"/>
                    <a:pt x="282" y="7"/>
                    <a:pt x="282" y="7"/>
                  </a:cubicBezTo>
                  <a:cubicBezTo>
                    <a:pt x="285" y="5"/>
                    <a:pt x="288" y="3"/>
                    <a:pt x="290" y="0"/>
                  </a:cubicBezTo>
                  <a:close/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íś1iďê">
              <a:extLst>
                <a:ext uri="{FF2B5EF4-FFF2-40B4-BE49-F238E27FC236}">
                  <a16:creationId xmlns:a16="http://schemas.microsoft.com/office/drawing/2014/main" id="{618636EB-F760-40AB-BC4A-00330B0BC7FC}"/>
                </a:ext>
              </a:extLst>
            </p:cNvPr>
            <p:cNvSpPr/>
            <p:nvPr/>
          </p:nvSpPr>
          <p:spPr bwMode="auto">
            <a:xfrm>
              <a:off x="5837238" y="3379788"/>
              <a:ext cx="1474788" cy="247650"/>
            </a:xfrm>
            <a:custGeom>
              <a:avLst/>
              <a:gdLst>
                <a:gd name="T0" fmla="*/ 667 w 929"/>
                <a:gd name="T1" fmla="*/ 0 h 156"/>
                <a:gd name="T2" fmla="*/ 125 w 929"/>
                <a:gd name="T3" fmla="*/ 0 h 156"/>
                <a:gd name="T4" fmla="*/ 0 w 929"/>
                <a:gd name="T5" fmla="*/ 73 h 156"/>
                <a:gd name="T6" fmla="*/ 176 w 929"/>
                <a:gd name="T7" fmla="*/ 156 h 156"/>
                <a:gd name="T8" fmla="*/ 929 w 929"/>
                <a:gd name="T9" fmla="*/ 156 h 156"/>
                <a:gd name="T10" fmla="*/ 667 w 929"/>
                <a:gd name="T11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9" h="156">
                  <a:moveTo>
                    <a:pt x="667" y="0"/>
                  </a:moveTo>
                  <a:lnTo>
                    <a:pt x="125" y="0"/>
                  </a:lnTo>
                  <a:lnTo>
                    <a:pt x="0" y="73"/>
                  </a:lnTo>
                  <a:lnTo>
                    <a:pt x="176" y="156"/>
                  </a:lnTo>
                  <a:lnTo>
                    <a:pt x="929" y="156"/>
                  </a:lnTo>
                  <a:lnTo>
                    <a:pt x="667" y="0"/>
                  </a:lnTo>
                  <a:close/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slïdé">
              <a:extLst>
                <a:ext uri="{FF2B5EF4-FFF2-40B4-BE49-F238E27FC236}">
                  <a16:creationId xmlns:a16="http://schemas.microsoft.com/office/drawing/2014/main" id="{D9B822CB-121F-4F1F-8634-55405A0C0416}"/>
                </a:ext>
              </a:extLst>
            </p:cNvPr>
            <p:cNvSpPr/>
            <p:nvPr/>
          </p:nvSpPr>
          <p:spPr bwMode="auto">
            <a:xfrm>
              <a:off x="6088063" y="2709863"/>
              <a:ext cx="128588" cy="165100"/>
            </a:xfrm>
            <a:custGeom>
              <a:avLst/>
              <a:gdLst>
                <a:gd name="T0" fmla="*/ 9 w 39"/>
                <a:gd name="T1" fmla="*/ 0 h 50"/>
                <a:gd name="T2" fmla="*/ 3 w 39"/>
                <a:gd name="T3" fmla="*/ 37 h 50"/>
                <a:gd name="T4" fmla="*/ 16 w 39"/>
                <a:gd name="T5" fmla="*/ 42 h 50"/>
                <a:gd name="T6" fmla="*/ 16 w 39"/>
                <a:gd name="T7" fmla="*/ 50 h 50"/>
                <a:gd name="T8" fmla="*/ 39 w 39"/>
                <a:gd name="T9" fmla="*/ 50 h 50"/>
                <a:gd name="T10" fmla="*/ 38 w 39"/>
                <a:gd name="T11" fmla="*/ 10 h 50"/>
                <a:gd name="T12" fmla="*/ 9 w 39"/>
                <a:gd name="T13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50">
                  <a:moveTo>
                    <a:pt x="9" y="0"/>
                  </a:moveTo>
                  <a:cubicBezTo>
                    <a:pt x="9" y="0"/>
                    <a:pt x="0" y="31"/>
                    <a:pt x="3" y="37"/>
                  </a:cubicBezTo>
                  <a:cubicBezTo>
                    <a:pt x="6" y="43"/>
                    <a:pt x="16" y="42"/>
                    <a:pt x="16" y="42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8" y="10"/>
                    <a:pt x="38" y="10"/>
                    <a:pt x="38" y="10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FFA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ṧľïḋé">
              <a:extLst>
                <a:ext uri="{FF2B5EF4-FFF2-40B4-BE49-F238E27FC236}">
                  <a16:creationId xmlns:a16="http://schemas.microsoft.com/office/drawing/2014/main" id="{8F9B0B2E-FD2E-4C04-A9E6-8F523B98110A}"/>
                </a:ext>
              </a:extLst>
            </p:cNvPr>
            <p:cNvSpPr/>
            <p:nvPr/>
          </p:nvSpPr>
          <p:spPr bwMode="auto">
            <a:xfrm>
              <a:off x="5711825" y="3413125"/>
              <a:ext cx="155575" cy="85725"/>
            </a:xfrm>
            <a:custGeom>
              <a:avLst/>
              <a:gdLst>
                <a:gd name="T0" fmla="*/ 27 w 47"/>
                <a:gd name="T1" fmla="*/ 3 h 26"/>
                <a:gd name="T2" fmla="*/ 5 w 47"/>
                <a:gd name="T3" fmla="*/ 3 h 26"/>
                <a:gd name="T4" fmla="*/ 9 w 47"/>
                <a:gd name="T5" fmla="*/ 17 h 26"/>
                <a:gd name="T6" fmla="*/ 42 w 47"/>
                <a:gd name="T7" fmla="*/ 20 h 26"/>
                <a:gd name="T8" fmla="*/ 47 w 47"/>
                <a:gd name="T9" fmla="*/ 4 h 26"/>
                <a:gd name="T10" fmla="*/ 27 w 47"/>
                <a:gd name="T11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26">
                  <a:moveTo>
                    <a:pt x="27" y="3"/>
                  </a:moveTo>
                  <a:cubicBezTo>
                    <a:pt x="27" y="3"/>
                    <a:pt x="10" y="0"/>
                    <a:pt x="5" y="3"/>
                  </a:cubicBezTo>
                  <a:cubicBezTo>
                    <a:pt x="0" y="6"/>
                    <a:pt x="2" y="15"/>
                    <a:pt x="9" y="17"/>
                  </a:cubicBezTo>
                  <a:cubicBezTo>
                    <a:pt x="15" y="19"/>
                    <a:pt x="37" y="26"/>
                    <a:pt x="42" y="20"/>
                  </a:cubicBezTo>
                  <a:cubicBezTo>
                    <a:pt x="47" y="15"/>
                    <a:pt x="47" y="4"/>
                    <a:pt x="47" y="4"/>
                  </a:cubicBezTo>
                  <a:lnTo>
                    <a:pt x="27" y="3"/>
                  </a:lnTo>
                  <a:close/>
                </a:path>
              </a:pathLst>
            </a:custGeom>
            <a:solidFill>
              <a:srgbClr val="3950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ïṩḷîdê">
              <a:extLst>
                <a:ext uri="{FF2B5EF4-FFF2-40B4-BE49-F238E27FC236}">
                  <a16:creationId xmlns:a16="http://schemas.microsoft.com/office/drawing/2014/main" id="{53C0A9E4-44AB-48B5-9345-BECF7CC6A069}"/>
                </a:ext>
              </a:extLst>
            </p:cNvPr>
            <p:cNvSpPr/>
            <p:nvPr/>
          </p:nvSpPr>
          <p:spPr bwMode="auto">
            <a:xfrm>
              <a:off x="5899150" y="3070225"/>
              <a:ext cx="195263" cy="180975"/>
            </a:xfrm>
            <a:custGeom>
              <a:avLst/>
              <a:gdLst>
                <a:gd name="T0" fmla="*/ 59 w 59"/>
                <a:gd name="T1" fmla="*/ 27 h 55"/>
                <a:gd name="T2" fmla="*/ 19 w 59"/>
                <a:gd name="T3" fmla="*/ 1 h 55"/>
                <a:gd name="T4" fmla="*/ 0 w 59"/>
                <a:gd name="T5" fmla="*/ 36 h 55"/>
                <a:gd name="T6" fmla="*/ 57 w 59"/>
                <a:gd name="T7" fmla="*/ 55 h 55"/>
                <a:gd name="T8" fmla="*/ 59 w 59"/>
                <a:gd name="T9" fmla="*/ 2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55">
                  <a:moveTo>
                    <a:pt x="59" y="27"/>
                  </a:moveTo>
                  <a:cubicBezTo>
                    <a:pt x="59" y="27"/>
                    <a:pt x="34" y="1"/>
                    <a:pt x="19" y="1"/>
                  </a:cubicBezTo>
                  <a:cubicBezTo>
                    <a:pt x="4" y="0"/>
                    <a:pt x="0" y="36"/>
                    <a:pt x="0" y="36"/>
                  </a:cubicBezTo>
                  <a:cubicBezTo>
                    <a:pt x="57" y="55"/>
                    <a:pt x="57" y="55"/>
                    <a:pt x="57" y="55"/>
                  </a:cubicBezTo>
                  <a:lnTo>
                    <a:pt x="59" y="27"/>
                  </a:lnTo>
                  <a:close/>
                </a:path>
              </a:pathLst>
            </a:custGeom>
            <a:solidFill>
              <a:srgbClr val="A837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íṩlïḋê">
              <a:extLst>
                <a:ext uri="{FF2B5EF4-FFF2-40B4-BE49-F238E27FC236}">
                  <a16:creationId xmlns:a16="http://schemas.microsoft.com/office/drawing/2014/main" id="{6BFF3DD1-26DF-43B3-9588-1B77057310FE}"/>
                </a:ext>
              </a:extLst>
            </p:cNvPr>
            <p:cNvSpPr/>
            <p:nvPr/>
          </p:nvSpPr>
          <p:spPr bwMode="auto">
            <a:xfrm>
              <a:off x="5876925" y="3294063"/>
              <a:ext cx="201613" cy="125413"/>
            </a:xfrm>
            <a:custGeom>
              <a:avLst/>
              <a:gdLst>
                <a:gd name="T0" fmla="*/ 5 w 61"/>
                <a:gd name="T1" fmla="*/ 38 h 38"/>
                <a:gd name="T2" fmla="*/ 1 w 61"/>
                <a:gd name="T3" fmla="*/ 36 h 38"/>
                <a:gd name="T4" fmla="*/ 3 w 61"/>
                <a:gd name="T5" fmla="*/ 30 h 38"/>
                <a:gd name="T6" fmla="*/ 54 w 61"/>
                <a:gd name="T7" fmla="*/ 1 h 38"/>
                <a:gd name="T8" fmla="*/ 60 w 61"/>
                <a:gd name="T9" fmla="*/ 2 h 38"/>
                <a:gd name="T10" fmla="*/ 58 w 61"/>
                <a:gd name="T11" fmla="*/ 8 h 38"/>
                <a:gd name="T12" fmla="*/ 7 w 61"/>
                <a:gd name="T13" fmla="*/ 38 h 38"/>
                <a:gd name="T14" fmla="*/ 5 w 61"/>
                <a:gd name="T1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8">
                  <a:moveTo>
                    <a:pt x="5" y="38"/>
                  </a:moveTo>
                  <a:cubicBezTo>
                    <a:pt x="3" y="38"/>
                    <a:pt x="2" y="38"/>
                    <a:pt x="1" y="36"/>
                  </a:cubicBezTo>
                  <a:cubicBezTo>
                    <a:pt x="0" y="34"/>
                    <a:pt x="1" y="32"/>
                    <a:pt x="3" y="30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56" y="0"/>
                    <a:pt x="59" y="0"/>
                    <a:pt x="60" y="2"/>
                  </a:cubicBezTo>
                  <a:cubicBezTo>
                    <a:pt x="61" y="4"/>
                    <a:pt x="60" y="7"/>
                    <a:pt x="58" y="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6" y="38"/>
                    <a:pt x="6" y="38"/>
                    <a:pt x="5" y="38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ṣ1íde">
              <a:extLst>
                <a:ext uri="{FF2B5EF4-FFF2-40B4-BE49-F238E27FC236}">
                  <a16:creationId xmlns:a16="http://schemas.microsoft.com/office/drawing/2014/main" id="{126932A9-3C31-41BE-9109-F2C0C0E737F7}"/>
                </a:ext>
              </a:extLst>
            </p:cNvPr>
            <p:cNvSpPr/>
            <p:nvPr/>
          </p:nvSpPr>
          <p:spPr bwMode="auto">
            <a:xfrm>
              <a:off x="5932488" y="3214688"/>
              <a:ext cx="357188" cy="220663"/>
            </a:xfrm>
            <a:custGeom>
              <a:avLst/>
              <a:gdLst>
                <a:gd name="T0" fmla="*/ 96 w 108"/>
                <a:gd name="T1" fmla="*/ 31 h 67"/>
                <a:gd name="T2" fmla="*/ 52 w 108"/>
                <a:gd name="T3" fmla="*/ 5 h 67"/>
                <a:gd name="T4" fmla="*/ 26 w 108"/>
                <a:gd name="T5" fmla="*/ 5 h 67"/>
                <a:gd name="T6" fmla="*/ 6 w 108"/>
                <a:gd name="T7" fmla="*/ 17 h 67"/>
                <a:gd name="T8" fmla="*/ 2 w 108"/>
                <a:gd name="T9" fmla="*/ 20 h 67"/>
                <a:gd name="T10" fmla="*/ 0 w 108"/>
                <a:gd name="T11" fmla="*/ 20 h 67"/>
                <a:gd name="T12" fmla="*/ 0 w 108"/>
                <a:gd name="T13" fmla="*/ 27 h 67"/>
                <a:gd name="T14" fmla="*/ 0 w 108"/>
                <a:gd name="T15" fmla="*/ 27 h 67"/>
                <a:gd name="T16" fmla="*/ 0 w 108"/>
                <a:gd name="T17" fmla="*/ 27 h 67"/>
                <a:gd name="T18" fmla="*/ 6 w 108"/>
                <a:gd name="T19" fmla="*/ 38 h 67"/>
                <a:gd name="T20" fmla="*/ 58 w 108"/>
                <a:gd name="T21" fmla="*/ 67 h 67"/>
                <a:gd name="T22" fmla="*/ 108 w 108"/>
                <a:gd name="T23" fmla="*/ 38 h 67"/>
                <a:gd name="T24" fmla="*/ 108 w 108"/>
                <a:gd name="T25" fmla="*/ 31 h 67"/>
                <a:gd name="T26" fmla="*/ 96 w 108"/>
                <a:gd name="T27" fmla="*/ 3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8" h="67">
                  <a:moveTo>
                    <a:pt x="96" y="31"/>
                  </a:moveTo>
                  <a:cubicBezTo>
                    <a:pt x="52" y="5"/>
                    <a:pt x="52" y="5"/>
                    <a:pt x="52" y="5"/>
                  </a:cubicBezTo>
                  <a:cubicBezTo>
                    <a:pt x="44" y="0"/>
                    <a:pt x="34" y="0"/>
                    <a:pt x="26" y="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8"/>
                    <a:pt x="3" y="19"/>
                    <a:pt x="2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1"/>
                    <a:pt x="2" y="36"/>
                    <a:pt x="6" y="38"/>
                  </a:cubicBezTo>
                  <a:cubicBezTo>
                    <a:pt x="58" y="67"/>
                    <a:pt x="58" y="67"/>
                    <a:pt x="58" y="67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31"/>
                    <a:pt x="108" y="31"/>
                    <a:pt x="108" y="31"/>
                  </a:cubicBezTo>
                  <a:lnTo>
                    <a:pt x="96" y="31"/>
                  </a:ln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ïṧļîdê">
              <a:extLst>
                <a:ext uri="{FF2B5EF4-FFF2-40B4-BE49-F238E27FC236}">
                  <a16:creationId xmlns:a16="http://schemas.microsoft.com/office/drawing/2014/main" id="{5E6FEE87-CF81-4579-87C7-8A8241CD5AD4}"/>
                </a:ext>
              </a:extLst>
            </p:cNvPr>
            <p:cNvSpPr/>
            <p:nvPr/>
          </p:nvSpPr>
          <p:spPr bwMode="auto">
            <a:xfrm>
              <a:off x="5926138" y="3195638"/>
              <a:ext cx="363538" cy="217488"/>
            </a:xfrm>
            <a:custGeom>
              <a:avLst/>
              <a:gdLst>
                <a:gd name="T0" fmla="*/ 8 w 110"/>
                <a:gd name="T1" fmla="*/ 37 h 66"/>
                <a:gd name="T2" fmla="*/ 60 w 110"/>
                <a:gd name="T3" fmla="*/ 66 h 66"/>
                <a:gd name="T4" fmla="*/ 110 w 110"/>
                <a:gd name="T5" fmla="*/ 37 h 66"/>
                <a:gd name="T6" fmla="*/ 54 w 110"/>
                <a:gd name="T7" fmla="*/ 4 h 66"/>
                <a:gd name="T8" fmla="*/ 28 w 110"/>
                <a:gd name="T9" fmla="*/ 4 h 66"/>
                <a:gd name="T10" fmla="*/ 8 w 110"/>
                <a:gd name="T11" fmla="*/ 16 h 66"/>
                <a:gd name="T12" fmla="*/ 8 w 110"/>
                <a:gd name="T13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66">
                  <a:moveTo>
                    <a:pt x="8" y="37"/>
                  </a:moveTo>
                  <a:cubicBezTo>
                    <a:pt x="60" y="66"/>
                    <a:pt x="60" y="66"/>
                    <a:pt x="60" y="66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46" y="0"/>
                    <a:pt x="36" y="0"/>
                    <a:pt x="28" y="4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0" y="21"/>
                    <a:pt x="0" y="33"/>
                    <a:pt x="8" y="37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ṩļíďe">
              <a:extLst>
                <a:ext uri="{FF2B5EF4-FFF2-40B4-BE49-F238E27FC236}">
                  <a16:creationId xmlns:a16="http://schemas.microsoft.com/office/drawing/2014/main" id="{C71265A9-58F7-44F5-AE04-C8DEA87FD6E8}"/>
                </a:ext>
              </a:extLst>
            </p:cNvPr>
            <p:cNvSpPr/>
            <p:nvPr/>
          </p:nvSpPr>
          <p:spPr bwMode="auto">
            <a:xfrm>
              <a:off x="5780088" y="3141663"/>
              <a:ext cx="482600" cy="323850"/>
            </a:xfrm>
            <a:custGeom>
              <a:avLst/>
              <a:gdLst>
                <a:gd name="T0" fmla="*/ 146 w 146"/>
                <a:gd name="T1" fmla="*/ 19 h 98"/>
                <a:gd name="T2" fmla="*/ 137 w 146"/>
                <a:gd name="T3" fmla="*/ 48 h 98"/>
                <a:gd name="T4" fmla="*/ 90 w 146"/>
                <a:gd name="T5" fmla="*/ 65 h 98"/>
                <a:gd name="T6" fmla="*/ 31 w 146"/>
                <a:gd name="T7" fmla="*/ 42 h 98"/>
                <a:gd name="T8" fmla="*/ 28 w 146"/>
                <a:gd name="T9" fmla="*/ 93 h 98"/>
                <a:gd name="T10" fmla="*/ 6 w 146"/>
                <a:gd name="T11" fmla="*/ 91 h 98"/>
                <a:gd name="T12" fmla="*/ 8 w 146"/>
                <a:gd name="T13" fmla="*/ 10 h 98"/>
                <a:gd name="T14" fmla="*/ 89 w 146"/>
                <a:gd name="T15" fmla="*/ 17 h 98"/>
                <a:gd name="T16" fmla="*/ 146 w 146"/>
                <a:gd name="T17" fmla="*/ 1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6" h="98">
                  <a:moveTo>
                    <a:pt x="146" y="19"/>
                  </a:moveTo>
                  <a:cubicBezTo>
                    <a:pt x="146" y="19"/>
                    <a:pt x="144" y="42"/>
                    <a:pt x="137" y="48"/>
                  </a:cubicBezTo>
                  <a:cubicBezTo>
                    <a:pt x="130" y="54"/>
                    <a:pt x="103" y="67"/>
                    <a:pt x="90" y="65"/>
                  </a:cubicBezTo>
                  <a:cubicBezTo>
                    <a:pt x="77" y="63"/>
                    <a:pt x="31" y="42"/>
                    <a:pt x="31" y="42"/>
                  </a:cubicBezTo>
                  <a:cubicBezTo>
                    <a:pt x="28" y="93"/>
                    <a:pt x="28" y="93"/>
                    <a:pt x="28" y="93"/>
                  </a:cubicBezTo>
                  <a:cubicBezTo>
                    <a:pt x="28" y="93"/>
                    <a:pt x="12" y="98"/>
                    <a:pt x="6" y="91"/>
                  </a:cubicBezTo>
                  <a:cubicBezTo>
                    <a:pt x="0" y="85"/>
                    <a:pt x="4" y="16"/>
                    <a:pt x="8" y="10"/>
                  </a:cubicBezTo>
                  <a:cubicBezTo>
                    <a:pt x="15" y="0"/>
                    <a:pt x="89" y="17"/>
                    <a:pt x="89" y="17"/>
                  </a:cubicBezTo>
                  <a:lnTo>
                    <a:pt x="146" y="19"/>
                  </a:lnTo>
                  <a:close/>
                </a:path>
              </a:pathLst>
            </a:custGeom>
            <a:solidFill>
              <a:srgbClr val="B03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ïŝlîḓé">
              <a:extLst>
                <a:ext uri="{FF2B5EF4-FFF2-40B4-BE49-F238E27FC236}">
                  <a16:creationId xmlns:a16="http://schemas.microsoft.com/office/drawing/2014/main" id="{7CF53833-3198-42F9-BF7C-351D665C95C7}"/>
                </a:ext>
              </a:extLst>
            </p:cNvPr>
            <p:cNvSpPr/>
            <p:nvPr/>
          </p:nvSpPr>
          <p:spPr bwMode="auto">
            <a:xfrm>
              <a:off x="6057900" y="2859088"/>
              <a:ext cx="241300" cy="419100"/>
            </a:xfrm>
            <a:custGeom>
              <a:avLst/>
              <a:gdLst>
                <a:gd name="T0" fmla="*/ 62 w 73"/>
                <a:gd name="T1" fmla="*/ 0 h 127"/>
                <a:gd name="T2" fmla="*/ 70 w 73"/>
                <a:gd name="T3" fmla="*/ 18 h 127"/>
                <a:gd name="T4" fmla="*/ 73 w 73"/>
                <a:gd name="T5" fmla="*/ 45 h 127"/>
                <a:gd name="T6" fmla="*/ 63 w 73"/>
                <a:gd name="T7" fmla="*/ 103 h 127"/>
                <a:gd name="T8" fmla="*/ 21 w 73"/>
                <a:gd name="T9" fmla="*/ 124 h 127"/>
                <a:gd name="T10" fmla="*/ 1 w 73"/>
                <a:gd name="T11" fmla="*/ 100 h 127"/>
                <a:gd name="T12" fmla="*/ 9 w 73"/>
                <a:gd name="T13" fmla="*/ 52 h 127"/>
                <a:gd name="T14" fmla="*/ 13 w 73"/>
                <a:gd name="T15" fmla="*/ 15 h 127"/>
                <a:gd name="T16" fmla="*/ 28 w 73"/>
                <a:gd name="T17" fmla="*/ 5 h 127"/>
                <a:gd name="T18" fmla="*/ 62 w 73"/>
                <a:gd name="T19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127">
                  <a:moveTo>
                    <a:pt x="62" y="0"/>
                  </a:moveTo>
                  <a:cubicBezTo>
                    <a:pt x="62" y="0"/>
                    <a:pt x="68" y="4"/>
                    <a:pt x="70" y="18"/>
                  </a:cubicBezTo>
                  <a:cubicBezTo>
                    <a:pt x="73" y="33"/>
                    <a:pt x="73" y="45"/>
                    <a:pt x="73" y="45"/>
                  </a:cubicBezTo>
                  <a:cubicBezTo>
                    <a:pt x="73" y="45"/>
                    <a:pt x="65" y="98"/>
                    <a:pt x="63" y="103"/>
                  </a:cubicBezTo>
                  <a:cubicBezTo>
                    <a:pt x="61" y="108"/>
                    <a:pt x="33" y="127"/>
                    <a:pt x="21" y="124"/>
                  </a:cubicBezTo>
                  <a:cubicBezTo>
                    <a:pt x="10" y="122"/>
                    <a:pt x="0" y="107"/>
                    <a:pt x="1" y="100"/>
                  </a:cubicBezTo>
                  <a:cubicBezTo>
                    <a:pt x="2" y="94"/>
                    <a:pt x="10" y="63"/>
                    <a:pt x="9" y="52"/>
                  </a:cubicBezTo>
                  <a:cubicBezTo>
                    <a:pt x="8" y="41"/>
                    <a:pt x="6" y="21"/>
                    <a:pt x="13" y="15"/>
                  </a:cubicBezTo>
                  <a:cubicBezTo>
                    <a:pt x="19" y="9"/>
                    <a:pt x="28" y="5"/>
                    <a:pt x="28" y="5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E84C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ŝliḓè">
              <a:extLst>
                <a:ext uri="{FF2B5EF4-FFF2-40B4-BE49-F238E27FC236}">
                  <a16:creationId xmlns:a16="http://schemas.microsoft.com/office/drawing/2014/main" id="{BE325C18-1870-4EA5-A69F-584F8F8F48AC}"/>
                </a:ext>
              </a:extLst>
            </p:cNvPr>
            <p:cNvSpPr/>
            <p:nvPr/>
          </p:nvSpPr>
          <p:spPr bwMode="auto">
            <a:xfrm>
              <a:off x="6081713" y="2957513"/>
              <a:ext cx="254000" cy="247650"/>
            </a:xfrm>
            <a:custGeom>
              <a:avLst/>
              <a:gdLst>
                <a:gd name="T0" fmla="*/ 71 w 77"/>
                <a:gd name="T1" fmla="*/ 7 h 75"/>
                <a:gd name="T2" fmla="*/ 73 w 77"/>
                <a:gd name="T3" fmla="*/ 6 h 75"/>
                <a:gd name="T4" fmla="*/ 68 w 77"/>
                <a:gd name="T5" fmla="*/ 4 h 75"/>
                <a:gd name="T6" fmla="*/ 66 w 77"/>
                <a:gd name="T7" fmla="*/ 3 h 75"/>
                <a:gd name="T8" fmla="*/ 40 w 77"/>
                <a:gd name="T9" fmla="*/ 21 h 75"/>
                <a:gd name="T10" fmla="*/ 7 w 77"/>
                <a:gd name="T11" fmla="*/ 32 h 75"/>
                <a:gd name="T12" fmla="*/ 7 w 77"/>
                <a:gd name="T13" fmla="*/ 72 h 75"/>
                <a:gd name="T14" fmla="*/ 7 w 77"/>
                <a:gd name="T15" fmla="*/ 72 h 75"/>
                <a:gd name="T16" fmla="*/ 13 w 77"/>
                <a:gd name="T17" fmla="*/ 75 h 75"/>
                <a:gd name="T18" fmla="*/ 14 w 77"/>
                <a:gd name="T19" fmla="*/ 74 h 75"/>
                <a:gd name="T20" fmla="*/ 52 w 77"/>
                <a:gd name="T21" fmla="*/ 62 h 75"/>
                <a:gd name="T22" fmla="*/ 72 w 77"/>
                <a:gd name="T23" fmla="*/ 41 h 75"/>
                <a:gd name="T24" fmla="*/ 71 w 77"/>
                <a:gd name="T25" fmla="*/ 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75">
                  <a:moveTo>
                    <a:pt x="71" y="7"/>
                  </a:moveTo>
                  <a:cubicBezTo>
                    <a:pt x="73" y="6"/>
                    <a:pt x="73" y="6"/>
                    <a:pt x="73" y="6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7" y="3"/>
                    <a:pt x="67" y="3"/>
                    <a:pt x="66" y="3"/>
                  </a:cubicBezTo>
                  <a:cubicBezTo>
                    <a:pt x="57" y="0"/>
                    <a:pt x="53" y="16"/>
                    <a:pt x="40" y="21"/>
                  </a:cubicBezTo>
                  <a:cubicBezTo>
                    <a:pt x="26" y="26"/>
                    <a:pt x="14" y="21"/>
                    <a:pt x="7" y="32"/>
                  </a:cubicBezTo>
                  <a:cubicBezTo>
                    <a:pt x="0" y="43"/>
                    <a:pt x="0" y="68"/>
                    <a:pt x="7" y="72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23" y="74"/>
                    <a:pt x="37" y="71"/>
                    <a:pt x="52" y="62"/>
                  </a:cubicBezTo>
                  <a:cubicBezTo>
                    <a:pt x="52" y="62"/>
                    <a:pt x="68" y="52"/>
                    <a:pt x="72" y="41"/>
                  </a:cubicBezTo>
                  <a:cubicBezTo>
                    <a:pt x="75" y="32"/>
                    <a:pt x="77" y="15"/>
                    <a:pt x="71" y="7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Sḻíḍè">
              <a:extLst>
                <a:ext uri="{FF2B5EF4-FFF2-40B4-BE49-F238E27FC236}">
                  <a16:creationId xmlns:a16="http://schemas.microsoft.com/office/drawing/2014/main" id="{B7174D6A-3AAF-4D32-A8CD-6F71168E1900}"/>
                </a:ext>
              </a:extLst>
            </p:cNvPr>
            <p:cNvSpPr/>
            <p:nvPr/>
          </p:nvSpPr>
          <p:spPr bwMode="auto">
            <a:xfrm>
              <a:off x="6097588" y="2967038"/>
              <a:ext cx="257175" cy="247650"/>
            </a:xfrm>
            <a:custGeom>
              <a:avLst/>
              <a:gdLst>
                <a:gd name="T0" fmla="*/ 53 w 78"/>
                <a:gd name="T1" fmla="*/ 62 h 75"/>
                <a:gd name="T2" fmla="*/ 73 w 78"/>
                <a:gd name="T3" fmla="*/ 41 h 75"/>
                <a:gd name="T4" fmla="*/ 67 w 78"/>
                <a:gd name="T5" fmla="*/ 3 h 75"/>
                <a:gd name="T6" fmla="*/ 40 w 78"/>
                <a:gd name="T7" fmla="*/ 21 h 75"/>
                <a:gd name="T8" fmla="*/ 8 w 78"/>
                <a:gd name="T9" fmla="*/ 32 h 75"/>
                <a:gd name="T10" fmla="*/ 9 w 78"/>
                <a:gd name="T11" fmla="*/ 72 h 75"/>
                <a:gd name="T12" fmla="*/ 53 w 78"/>
                <a:gd name="T13" fmla="*/ 6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75">
                  <a:moveTo>
                    <a:pt x="53" y="62"/>
                  </a:moveTo>
                  <a:cubicBezTo>
                    <a:pt x="53" y="62"/>
                    <a:pt x="69" y="52"/>
                    <a:pt x="73" y="41"/>
                  </a:cubicBezTo>
                  <a:cubicBezTo>
                    <a:pt x="77" y="30"/>
                    <a:pt x="78" y="6"/>
                    <a:pt x="67" y="3"/>
                  </a:cubicBezTo>
                  <a:cubicBezTo>
                    <a:pt x="58" y="0"/>
                    <a:pt x="54" y="16"/>
                    <a:pt x="40" y="21"/>
                  </a:cubicBezTo>
                  <a:cubicBezTo>
                    <a:pt x="27" y="26"/>
                    <a:pt x="15" y="21"/>
                    <a:pt x="8" y="32"/>
                  </a:cubicBezTo>
                  <a:cubicBezTo>
                    <a:pt x="0" y="43"/>
                    <a:pt x="1" y="70"/>
                    <a:pt x="9" y="72"/>
                  </a:cubicBezTo>
                  <a:cubicBezTo>
                    <a:pt x="17" y="75"/>
                    <a:pt x="35" y="73"/>
                    <a:pt x="53" y="62"/>
                  </a:cubicBezTo>
                  <a:close/>
                </a:path>
              </a:pathLst>
            </a:custGeom>
            <a:solidFill>
              <a:srgbClr val="9F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ṩḷídè">
              <a:extLst>
                <a:ext uri="{FF2B5EF4-FFF2-40B4-BE49-F238E27FC236}">
                  <a16:creationId xmlns:a16="http://schemas.microsoft.com/office/drawing/2014/main" id="{0DC22DD8-1D2D-4376-BFDD-8405B46AE437}"/>
                </a:ext>
              </a:extLst>
            </p:cNvPr>
            <p:cNvSpPr/>
            <p:nvPr/>
          </p:nvSpPr>
          <p:spPr bwMode="auto">
            <a:xfrm>
              <a:off x="6110288" y="3146425"/>
              <a:ext cx="85725" cy="481013"/>
            </a:xfrm>
            <a:custGeom>
              <a:avLst/>
              <a:gdLst>
                <a:gd name="T0" fmla="*/ 4 w 26"/>
                <a:gd name="T1" fmla="*/ 146 h 146"/>
                <a:gd name="T2" fmla="*/ 0 w 26"/>
                <a:gd name="T3" fmla="*/ 142 h 146"/>
                <a:gd name="T4" fmla="*/ 0 w 26"/>
                <a:gd name="T5" fmla="*/ 81 h 146"/>
                <a:gd name="T6" fmla="*/ 17 w 26"/>
                <a:gd name="T7" fmla="*/ 4 h 146"/>
                <a:gd name="T8" fmla="*/ 22 w 26"/>
                <a:gd name="T9" fmla="*/ 1 h 146"/>
                <a:gd name="T10" fmla="*/ 25 w 26"/>
                <a:gd name="T11" fmla="*/ 6 h 146"/>
                <a:gd name="T12" fmla="*/ 8 w 26"/>
                <a:gd name="T13" fmla="*/ 82 h 146"/>
                <a:gd name="T14" fmla="*/ 8 w 26"/>
                <a:gd name="T15" fmla="*/ 142 h 146"/>
                <a:gd name="T16" fmla="*/ 4 w 26"/>
                <a:gd name="T17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46">
                  <a:moveTo>
                    <a:pt x="4" y="146"/>
                  </a:moveTo>
                  <a:cubicBezTo>
                    <a:pt x="2" y="146"/>
                    <a:pt x="0" y="145"/>
                    <a:pt x="0" y="142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8" y="2"/>
                    <a:pt x="20" y="0"/>
                    <a:pt x="22" y="1"/>
                  </a:cubicBezTo>
                  <a:cubicBezTo>
                    <a:pt x="24" y="1"/>
                    <a:pt x="26" y="4"/>
                    <a:pt x="25" y="6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5"/>
                    <a:pt x="6" y="146"/>
                    <a:pt x="4" y="146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ïśľïdé">
              <a:extLst>
                <a:ext uri="{FF2B5EF4-FFF2-40B4-BE49-F238E27FC236}">
                  <a16:creationId xmlns:a16="http://schemas.microsoft.com/office/drawing/2014/main" id="{8CE8725B-4AFB-476F-AF78-FBDCE04B5275}"/>
                </a:ext>
              </a:extLst>
            </p:cNvPr>
            <p:cNvSpPr/>
            <p:nvPr/>
          </p:nvSpPr>
          <p:spPr bwMode="auto">
            <a:xfrm>
              <a:off x="6265863" y="3082925"/>
              <a:ext cx="66675" cy="455613"/>
            </a:xfrm>
            <a:custGeom>
              <a:avLst/>
              <a:gdLst>
                <a:gd name="T0" fmla="*/ 4 w 20"/>
                <a:gd name="T1" fmla="*/ 138 h 138"/>
                <a:gd name="T2" fmla="*/ 0 w 20"/>
                <a:gd name="T3" fmla="*/ 134 h 138"/>
                <a:gd name="T4" fmla="*/ 0 w 20"/>
                <a:gd name="T5" fmla="*/ 73 h 138"/>
                <a:gd name="T6" fmla="*/ 12 w 20"/>
                <a:gd name="T7" fmla="*/ 4 h 138"/>
                <a:gd name="T8" fmla="*/ 16 w 20"/>
                <a:gd name="T9" fmla="*/ 1 h 138"/>
                <a:gd name="T10" fmla="*/ 20 w 20"/>
                <a:gd name="T11" fmla="*/ 6 h 138"/>
                <a:gd name="T12" fmla="*/ 8 w 20"/>
                <a:gd name="T13" fmla="*/ 74 h 138"/>
                <a:gd name="T14" fmla="*/ 8 w 20"/>
                <a:gd name="T15" fmla="*/ 134 h 138"/>
                <a:gd name="T16" fmla="*/ 4 w 20"/>
                <a:gd name="T1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38">
                  <a:moveTo>
                    <a:pt x="4" y="138"/>
                  </a:moveTo>
                  <a:cubicBezTo>
                    <a:pt x="2" y="138"/>
                    <a:pt x="0" y="136"/>
                    <a:pt x="0" y="13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2"/>
                    <a:pt x="14" y="0"/>
                    <a:pt x="16" y="1"/>
                  </a:cubicBezTo>
                  <a:cubicBezTo>
                    <a:pt x="19" y="1"/>
                    <a:pt x="20" y="3"/>
                    <a:pt x="20" y="6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134"/>
                    <a:pt x="8" y="134"/>
                    <a:pt x="8" y="134"/>
                  </a:cubicBezTo>
                  <a:cubicBezTo>
                    <a:pt x="8" y="136"/>
                    <a:pt x="6" y="138"/>
                    <a:pt x="4" y="138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íşļiďé">
              <a:extLst>
                <a:ext uri="{FF2B5EF4-FFF2-40B4-BE49-F238E27FC236}">
                  <a16:creationId xmlns:a16="http://schemas.microsoft.com/office/drawing/2014/main" id="{2905059B-C814-431F-B2E7-71FD484CFE69}"/>
                </a:ext>
              </a:extLst>
            </p:cNvPr>
            <p:cNvSpPr/>
            <p:nvPr/>
          </p:nvSpPr>
          <p:spPr bwMode="auto">
            <a:xfrm>
              <a:off x="6107113" y="3455988"/>
              <a:ext cx="188913" cy="120650"/>
            </a:xfrm>
            <a:custGeom>
              <a:avLst/>
              <a:gdLst>
                <a:gd name="T0" fmla="*/ 5 w 57"/>
                <a:gd name="T1" fmla="*/ 37 h 37"/>
                <a:gd name="T2" fmla="*/ 1 w 57"/>
                <a:gd name="T3" fmla="*/ 34 h 37"/>
                <a:gd name="T4" fmla="*/ 3 w 57"/>
                <a:gd name="T5" fmla="*/ 29 h 37"/>
                <a:gd name="T6" fmla="*/ 50 w 57"/>
                <a:gd name="T7" fmla="*/ 2 h 37"/>
                <a:gd name="T8" fmla="*/ 56 w 57"/>
                <a:gd name="T9" fmla="*/ 3 h 37"/>
                <a:gd name="T10" fmla="*/ 54 w 57"/>
                <a:gd name="T11" fmla="*/ 9 h 37"/>
                <a:gd name="T12" fmla="*/ 7 w 57"/>
                <a:gd name="T13" fmla="*/ 36 h 37"/>
                <a:gd name="T14" fmla="*/ 5 w 57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37">
                  <a:moveTo>
                    <a:pt x="5" y="37"/>
                  </a:moveTo>
                  <a:cubicBezTo>
                    <a:pt x="4" y="37"/>
                    <a:pt x="2" y="36"/>
                    <a:pt x="1" y="34"/>
                  </a:cubicBezTo>
                  <a:cubicBezTo>
                    <a:pt x="0" y="32"/>
                    <a:pt x="1" y="30"/>
                    <a:pt x="3" y="29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2" y="0"/>
                    <a:pt x="54" y="1"/>
                    <a:pt x="56" y="3"/>
                  </a:cubicBezTo>
                  <a:cubicBezTo>
                    <a:pt x="57" y="5"/>
                    <a:pt x="56" y="8"/>
                    <a:pt x="54" y="9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6" y="36"/>
                    <a:pt x="6" y="37"/>
                    <a:pt x="5" y="37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ṥḻíḋè">
              <a:extLst>
                <a:ext uri="{FF2B5EF4-FFF2-40B4-BE49-F238E27FC236}">
                  <a16:creationId xmlns:a16="http://schemas.microsoft.com/office/drawing/2014/main" id="{9185A6D6-D353-429C-999D-15F60656936F}"/>
                </a:ext>
              </a:extLst>
            </p:cNvPr>
            <p:cNvSpPr/>
            <p:nvPr/>
          </p:nvSpPr>
          <p:spPr bwMode="auto">
            <a:xfrm>
              <a:off x="5827713" y="3175000"/>
              <a:ext cx="339725" cy="323850"/>
            </a:xfrm>
            <a:custGeom>
              <a:avLst/>
              <a:gdLst>
                <a:gd name="T0" fmla="*/ 5 w 103"/>
                <a:gd name="T1" fmla="*/ 98 h 98"/>
                <a:gd name="T2" fmla="*/ 3 w 103"/>
                <a:gd name="T3" fmla="*/ 97 h 98"/>
                <a:gd name="T4" fmla="*/ 2 w 103"/>
                <a:gd name="T5" fmla="*/ 91 h 98"/>
                <a:gd name="T6" fmla="*/ 32 w 103"/>
                <a:gd name="T7" fmla="*/ 43 h 98"/>
                <a:gd name="T8" fmla="*/ 39 w 103"/>
                <a:gd name="T9" fmla="*/ 4 h 98"/>
                <a:gd name="T10" fmla="*/ 42 w 103"/>
                <a:gd name="T11" fmla="*/ 1 h 98"/>
                <a:gd name="T12" fmla="*/ 46 w 103"/>
                <a:gd name="T13" fmla="*/ 1 h 98"/>
                <a:gd name="T14" fmla="*/ 100 w 103"/>
                <a:gd name="T15" fmla="*/ 32 h 98"/>
                <a:gd name="T16" fmla="*/ 102 w 103"/>
                <a:gd name="T17" fmla="*/ 38 h 98"/>
                <a:gd name="T18" fmla="*/ 96 w 103"/>
                <a:gd name="T19" fmla="*/ 39 h 98"/>
                <a:gd name="T20" fmla="*/ 47 w 103"/>
                <a:gd name="T21" fmla="*/ 11 h 98"/>
                <a:gd name="T22" fmla="*/ 40 w 103"/>
                <a:gd name="T23" fmla="*/ 46 h 98"/>
                <a:gd name="T24" fmla="*/ 39 w 103"/>
                <a:gd name="T25" fmla="*/ 47 h 98"/>
                <a:gd name="T26" fmla="*/ 9 w 103"/>
                <a:gd name="T27" fmla="*/ 96 h 98"/>
                <a:gd name="T28" fmla="*/ 5 w 103"/>
                <a:gd name="T2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3" h="98">
                  <a:moveTo>
                    <a:pt x="5" y="98"/>
                  </a:moveTo>
                  <a:cubicBezTo>
                    <a:pt x="4" y="98"/>
                    <a:pt x="4" y="98"/>
                    <a:pt x="3" y="97"/>
                  </a:cubicBezTo>
                  <a:cubicBezTo>
                    <a:pt x="1" y="96"/>
                    <a:pt x="0" y="93"/>
                    <a:pt x="2" y="91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40" y="2"/>
                    <a:pt x="41" y="1"/>
                    <a:pt x="42" y="1"/>
                  </a:cubicBezTo>
                  <a:cubicBezTo>
                    <a:pt x="43" y="0"/>
                    <a:pt x="45" y="0"/>
                    <a:pt x="46" y="1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2" y="33"/>
                    <a:pt x="103" y="36"/>
                    <a:pt x="102" y="38"/>
                  </a:cubicBezTo>
                  <a:cubicBezTo>
                    <a:pt x="100" y="40"/>
                    <a:pt x="98" y="41"/>
                    <a:pt x="96" y="39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6"/>
                    <a:pt x="40" y="47"/>
                    <a:pt x="39" y="47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8" y="97"/>
                    <a:pt x="7" y="98"/>
                    <a:pt x="5" y="98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ŝḻiďe">
              <a:extLst>
                <a:ext uri="{FF2B5EF4-FFF2-40B4-BE49-F238E27FC236}">
                  <a16:creationId xmlns:a16="http://schemas.microsoft.com/office/drawing/2014/main" id="{977913AF-0FCD-4C08-B0E4-0832908A41D0}"/>
                </a:ext>
              </a:extLst>
            </p:cNvPr>
            <p:cNvSpPr/>
            <p:nvPr/>
          </p:nvSpPr>
          <p:spPr bwMode="auto">
            <a:xfrm>
              <a:off x="5948363" y="3162300"/>
              <a:ext cx="146050" cy="88900"/>
            </a:xfrm>
            <a:custGeom>
              <a:avLst/>
              <a:gdLst>
                <a:gd name="T0" fmla="*/ 22 w 44"/>
                <a:gd name="T1" fmla="*/ 9 h 27"/>
                <a:gd name="T2" fmla="*/ 9 w 44"/>
                <a:gd name="T3" fmla="*/ 1 h 27"/>
                <a:gd name="T4" fmla="*/ 2 w 44"/>
                <a:gd name="T5" fmla="*/ 1 h 27"/>
                <a:gd name="T6" fmla="*/ 0 w 44"/>
                <a:gd name="T7" fmla="*/ 0 h 27"/>
                <a:gd name="T8" fmla="*/ 0 w 44"/>
                <a:gd name="T9" fmla="*/ 4 h 27"/>
                <a:gd name="T10" fmla="*/ 0 w 44"/>
                <a:gd name="T11" fmla="*/ 4 h 27"/>
                <a:gd name="T12" fmla="*/ 2 w 44"/>
                <a:gd name="T13" fmla="*/ 8 h 27"/>
                <a:gd name="T14" fmla="*/ 34 w 44"/>
                <a:gd name="T15" fmla="*/ 26 h 27"/>
                <a:gd name="T16" fmla="*/ 38 w 44"/>
                <a:gd name="T17" fmla="*/ 26 h 27"/>
                <a:gd name="T18" fmla="*/ 43 w 44"/>
                <a:gd name="T19" fmla="*/ 23 h 27"/>
                <a:gd name="T20" fmla="*/ 44 w 44"/>
                <a:gd name="T21" fmla="*/ 22 h 27"/>
                <a:gd name="T22" fmla="*/ 44 w 44"/>
                <a:gd name="T23" fmla="*/ 18 h 27"/>
                <a:gd name="T24" fmla="*/ 22 w 44"/>
                <a:gd name="T25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27">
                  <a:moveTo>
                    <a:pt x="22" y="9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7" y="0"/>
                    <a:pt x="4" y="0"/>
                    <a:pt x="2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7"/>
                    <a:pt x="2" y="8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5" y="27"/>
                    <a:pt x="37" y="27"/>
                    <a:pt x="38" y="26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4" y="23"/>
                    <a:pt x="44" y="22"/>
                  </a:cubicBezTo>
                  <a:cubicBezTo>
                    <a:pt x="44" y="18"/>
                    <a:pt x="44" y="18"/>
                    <a:pt x="44" y="18"/>
                  </a:cubicBezTo>
                  <a:lnTo>
                    <a:pt x="22" y="9"/>
                  </a:lnTo>
                  <a:close/>
                </a:path>
              </a:pathLst>
            </a:custGeom>
            <a:solidFill>
              <a:srgbClr val="9F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$ḻiḓé">
              <a:extLst>
                <a:ext uri="{FF2B5EF4-FFF2-40B4-BE49-F238E27FC236}">
                  <a16:creationId xmlns:a16="http://schemas.microsoft.com/office/drawing/2014/main" id="{CF610717-1CDC-4406-A8B1-601B092F66EA}"/>
                </a:ext>
              </a:extLst>
            </p:cNvPr>
            <p:cNvSpPr/>
            <p:nvPr/>
          </p:nvSpPr>
          <p:spPr bwMode="auto">
            <a:xfrm>
              <a:off x="5945188" y="3149600"/>
              <a:ext cx="149225" cy="88900"/>
            </a:xfrm>
            <a:custGeom>
              <a:avLst/>
              <a:gdLst>
                <a:gd name="T0" fmla="*/ 44 w 45"/>
                <a:gd name="T1" fmla="*/ 23 h 27"/>
                <a:gd name="T2" fmla="*/ 39 w 45"/>
                <a:gd name="T3" fmla="*/ 26 h 27"/>
                <a:gd name="T4" fmla="*/ 35 w 45"/>
                <a:gd name="T5" fmla="*/ 26 h 27"/>
                <a:gd name="T6" fmla="*/ 3 w 45"/>
                <a:gd name="T7" fmla="*/ 7 h 27"/>
                <a:gd name="T8" fmla="*/ 3 w 45"/>
                <a:gd name="T9" fmla="*/ 1 h 27"/>
                <a:gd name="T10" fmla="*/ 10 w 45"/>
                <a:gd name="T11" fmla="*/ 1 h 27"/>
                <a:gd name="T12" fmla="*/ 44 w 45"/>
                <a:gd name="T13" fmla="*/ 21 h 27"/>
                <a:gd name="T14" fmla="*/ 44 w 45"/>
                <a:gd name="T15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27">
                  <a:moveTo>
                    <a:pt x="44" y="23"/>
                  </a:moveTo>
                  <a:cubicBezTo>
                    <a:pt x="39" y="26"/>
                    <a:pt x="39" y="26"/>
                    <a:pt x="39" y="26"/>
                  </a:cubicBezTo>
                  <a:cubicBezTo>
                    <a:pt x="38" y="27"/>
                    <a:pt x="36" y="27"/>
                    <a:pt x="35" y="2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0" y="6"/>
                    <a:pt x="0" y="2"/>
                    <a:pt x="3" y="1"/>
                  </a:cubicBezTo>
                  <a:cubicBezTo>
                    <a:pt x="5" y="0"/>
                    <a:pt x="7" y="0"/>
                    <a:pt x="10" y="1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5" y="21"/>
                    <a:pt x="45" y="22"/>
                    <a:pt x="44" y="23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ṥļïḓè">
              <a:extLst>
                <a:ext uri="{FF2B5EF4-FFF2-40B4-BE49-F238E27FC236}">
                  <a16:creationId xmlns:a16="http://schemas.microsoft.com/office/drawing/2014/main" id="{55363FDA-2E05-4AF9-9D03-27BF3C0F2B00}"/>
                </a:ext>
              </a:extLst>
            </p:cNvPr>
            <p:cNvSpPr/>
            <p:nvPr/>
          </p:nvSpPr>
          <p:spPr bwMode="auto">
            <a:xfrm>
              <a:off x="5956300" y="2871788"/>
              <a:ext cx="220663" cy="317500"/>
            </a:xfrm>
            <a:custGeom>
              <a:avLst/>
              <a:gdLst>
                <a:gd name="T0" fmla="*/ 50 w 67"/>
                <a:gd name="T1" fmla="*/ 8 h 96"/>
                <a:gd name="T2" fmla="*/ 55 w 67"/>
                <a:gd name="T3" fmla="*/ 36 h 96"/>
                <a:gd name="T4" fmla="*/ 15 w 67"/>
                <a:gd name="T5" fmla="*/ 94 h 96"/>
                <a:gd name="T6" fmla="*/ 3 w 67"/>
                <a:gd name="T7" fmla="*/ 76 h 96"/>
                <a:gd name="T8" fmla="*/ 50 w 67"/>
                <a:gd name="T9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96">
                  <a:moveTo>
                    <a:pt x="50" y="8"/>
                  </a:moveTo>
                  <a:cubicBezTo>
                    <a:pt x="50" y="8"/>
                    <a:pt x="67" y="18"/>
                    <a:pt x="55" y="36"/>
                  </a:cubicBezTo>
                  <a:cubicBezTo>
                    <a:pt x="46" y="51"/>
                    <a:pt x="28" y="91"/>
                    <a:pt x="15" y="94"/>
                  </a:cubicBezTo>
                  <a:cubicBezTo>
                    <a:pt x="3" y="96"/>
                    <a:pt x="0" y="88"/>
                    <a:pt x="3" y="76"/>
                  </a:cubicBezTo>
                  <a:cubicBezTo>
                    <a:pt x="7" y="64"/>
                    <a:pt x="37" y="0"/>
                    <a:pt x="50" y="8"/>
                  </a:cubicBezTo>
                  <a:close/>
                </a:path>
              </a:pathLst>
            </a:custGeom>
            <a:solidFill>
              <a:srgbClr val="B03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í$ḷîďê">
              <a:extLst>
                <a:ext uri="{FF2B5EF4-FFF2-40B4-BE49-F238E27FC236}">
                  <a16:creationId xmlns:a16="http://schemas.microsoft.com/office/drawing/2014/main" id="{3FBCCF5A-06A9-4120-8012-B6CA2A1B9574}"/>
                </a:ext>
              </a:extLst>
            </p:cNvPr>
            <p:cNvSpPr/>
            <p:nvPr/>
          </p:nvSpPr>
          <p:spPr bwMode="auto">
            <a:xfrm>
              <a:off x="6124575" y="2838450"/>
              <a:ext cx="138113" cy="57150"/>
            </a:xfrm>
            <a:custGeom>
              <a:avLst/>
              <a:gdLst>
                <a:gd name="T0" fmla="*/ 3 w 42"/>
                <a:gd name="T1" fmla="*/ 13 h 17"/>
                <a:gd name="T2" fmla="*/ 19 w 42"/>
                <a:gd name="T3" fmla="*/ 16 h 17"/>
                <a:gd name="T4" fmla="*/ 42 w 42"/>
                <a:gd name="T5" fmla="*/ 6 h 17"/>
                <a:gd name="T6" fmla="*/ 42 w 42"/>
                <a:gd name="T7" fmla="*/ 0 h 17"/>
                <a:gd name="T8" fmla="*/ 19 w 42"/>
                <a:gd name="T9" fmla="*/ 6 h 17"/>
                <a:gd name="T10" fmla="*/ 3 w 42"/>
                <a:gd name="T11" fmla="*/ 8 h 17"/>
                <a:gd name="T12" fmla="*/ 0 w 42"/>
                <a:gd name="T13" fmla="*/ 15 h 17"/>
                <a:gd name="T14" fmla="*/ 3 w 42"/>
                <a:gd name="T15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7">
                  <a:moveTo>
                    <a:pt x="3" y="13"/>
                  </a:moveTo>
                  <a:cubicBezTo>
                    <a:pt x="3" y="13"/>
                    <a:pt x="9" y="17"/>
                    <a:pt x="19" y="16"/>
                  </a:cubicBezTo>
                  <a:cubicBezTo>
                    <a:pt x="28" y="14"/>
                    <a:pt x="42" y="6"/>
                    <a:pt x="42" y="6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29" y="5"/>
                    <a:pt x="19" y="6"/>
                  </a:cubicBezTo>
                  <a:cubicBezTo>
                    <a:pt x="8" y="8"/>
                    <a:pt x="3" y="8"/>
                    <a:pt x="3" y="8"/>
                  </a:cubicBezTo>
                  <a:cubicBezTo>
                    <a:pt x="0" y="15"/>
                    <a:pt x="0" y="15"/>
                    <a:pt x="0" y="15"/>
                  </a:cubicBezTo>
                  <a:lnTo>
                    <a:pt x="3" y="13"/>
                  </a:lnTo>
                  <a:close/>
                </a:path>
              </a:pathLst>
            </a:custGeom>
            <a:solidFill>
              <a:srgbClr val="B03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ṥliḓê">
              <a:extLst>
                <a:ext uri="{FF2B5EF4-FFF2-40B4-BE49-F238E27FC236}">
                  <a16:creationId xmlns:a16="http://schemas.microsoft.com/office/drawing/2014/main" id="{0A2CF635-B2BC-4BFB-8896-B36845FB40C5}"/>
                </a:ext>
              </a:extLst>
            </p:cNvPr>
            <p:cNvSpPr/>
            <p:nvPr/>
          </p:nvSpPr>
          <p:spPr bwMode="auto">
            <a:xfrm>
              <a:off x="6110288" y="2628900"/>
              <a:ext cx="179388" cy="233363"/>
            </a:xfrm>
            <a:custGeom>
              <a:avLst/>
              <a:gdLst>
                <a:gd name="T0" fmla="*/ 6 w 54"/>
                <a:gd name="T1" fmla="*/ 50 h 71"/>
                <a:gd name="T2" fmla="*/ 4 w 54"/>
                <a:gd name="T3" fmla="*/ 48 h 71"/>
                <a:gd name="T4" fmla="*/ 6 w 54"/>
                <a:gd name="T5" fmla="*/ 32 h 71"/>
                <a:gd name="T6" fmla="*/ 0 w 54"/>
                <a:gd name="T7" fmla="*/ 23 h 71"/>
                <a:gd name="T8" fmla="*/ 28 w 54"/>
                <a:gd name="T9" fmla="*/ 4 h 71"/>
                <a:gd name="T10" fmla="*/ 52 w 54"/>
                <a:gd name="T11" fmla="*/ 41 h 71"/>
                <a:gd name="T12" fmla="*/ 40 w 54"/>
                <a:gd name="T13" fmla="*/ 66 h 71"/>
                <a:gd name="T14" fmla="*/ 13 w 54"/>
                <a:gd name="T15" fmla="*/ 65 h 71"/>
                <a:gd name="T16" fmla="*/ 11 w 54"/>
                <a:gd name="T17" fmla="*/ 58 h 71"/>
                <a:gd name="T18" fmla="*/ 16 w 54"/>
                <a:gd name="T19" fmla="*/ 50 h 71"/>
                <a:gd name="T20" fmla="*/ 6 w 54"/>
                <a:gd name="T21" fmla="*/ 5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71">
                  <a:moveTo>
                    <a:pt x="6" y="50"/>
                  </a:moveTo>
                  <a:cubicBezTo>
                    <a:pt x="4" y="48"/>
                    <a:pt x="4" y="48"/>
                    <a:pt x="4" y="48"/>
                  </a:cubicBezTo>
                  <a:cubicBezTo>
                    <a:pt x="4" y="48"/>
                    <a:pt x="6" y="36"/>
                    <a:pt x="6" y="32"/>
                  </a:cubicBezTo>
                  <a:cubicBezTo>
                    <a:pt x="5" y="28"/>
                    <a:pt x="0" y="29"/>
                    <a:pt x="0" y="23"/>
                  </a:cubicBezTo>
                  <a:cubicBezTo>
                    <a:pt x="0" y="16"/>
                    <a:pt x="9" y="0"/>
                    <a:pt x="28" y="4"/>
                  </a:cubicBezTo>
                  <a:cubicBezTo>
                    <a:pt x="46" y="8"/>
                    <a:pt x="54" y="24"/>
                    <a:pt x="52" y="41"/>
                  </a:cubicBezTo>
                  <a:cubicBezTo>
                    <a:pt x="50" y="58"/>
                    <a:pt x="48" y="60"/>
                    <a:pt x="40" y="66"/>
                  </a:cubicBezTo>
                  <a:cubicBezTo>
                    <a:pt x="33" y="71"/>
                    <a:pt x="16" y="69"/>
                    <a:pt x="13" y="65"/>
                  </a:cubicBezTo>
                  <a:cubicBezTo>
                    <a:pt x="11" y="61"/>
                    <a:pt x="11" y="58"/>
                    <a:pt x="11" y="58"/>
                  </a:cubicBezTo>
                  <a:cubicBezTo>
                    <a:pt x="11" y="58"/>
                    <a:pt x="17" y="57"/>
                    <a:pt x="16" y="50"/>
                  </a:cubicBezTo>
                  <a:cubicBezTo>
                    <a:pt x="15" y="43"/>
                    <a:pt x="8" y="39"/>
                    <a:pt x="6" y="50"/>
                  </a:cubicBezTo>
                  <a:close/>
                </a:path>
              </a:pathLst>
            </a:custGeom>
            <a:solidFill>
              <a:srgbClr val="67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ślíḑè">
              <a:extLst>
                <a:ext uri="{FF2B5EF4-FFF2-40B4-BE49-F238E27FC236}">
                  <a16:creationId xmlns:a16="http://schemas.microsoft.com/office/drawing/2014/main" id="{A926C11B-B8D6-421B-B12B-E6C3BFE0F491}"/>
                </a:ext>
              </a:extLst>
            </p:cNvPr>
            <p:cNvSpPr/>
            <p:nvPr/>
          </p:nvSpPr>
          <p:spPr bwMode="auto">
            <a:xfrm>
              <a:off x="5889625" y="2960688"/>
              <a:ext cx="131763" cy="204788"/>
            </a:xfrm>
            <a:custGeom>
              <a:avLst/>
              <a:gdLst>
                <a:gd name="T0" fmla="*/ 48 w 83"/>
                <a:gd name="T1" fmla="*/ 129 h 129"/>
                <a:gd name="T2" fmla="*/ 0 w 83"/>
                <a:gd name="T3" fmla="*/ 19 h 129"/>
                <a:gd name="T4" fmla="*/ 37 w 83"/>
                <a:gd name="T5" fmla="*/ 0 h 129"/>
                <a:gd name="T6" fmla="*/ 83 w 83"/>
                <a:gd name="T7" fmla="*/ 94 h 129"/>
                <a:gd name="T8" fmla="*/ 48 w 83"/>
                <a:gd name="T9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129">
                  <a:moveTo>
                    <a:pt x="48" y="129"/>
                  </a:moveTo>
                  <a:lnTo>
                    <a:pt x="0" y="19"/>
                  </a:lnTo>
                  <a:lnTo>
                    <a:pt x="37" y="0"/>
                  </a:lnTo>
                  <a:lnTo>
                    <a:pt x="83" y="94"/>
                  </a:lnTo>
                  <a:lnTo>
                    <a:pt x="48" y="129"/>
                  </a:lnTo>
                  <a:close/>
                </a:path>
              </a:pathLst>
            </a:custGeom>
            <a:solidFill>
              <a:srgbClr val="B03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ṧlíḓê">
              <a:extLst>
                <a:ext uri="{FF2B5EF4-FFF2-40B4-BE49-F238E27FC236}">
                  <a16:creationId xmlns:a16="http://schemas.microsoft.com/office/drawing/2014/main" id="{8D375D97-9E58-46AF-BC17-A2DEAD876408}"/>
                </a:ext>
              </a:extLst>
            </p:cNvPr>
            <p:cNvSpPr/>
            <p:nvPr/>
          </p:nvSpPr>
          <p:spPr bwMode="auto">
            <a:xfrm>
              <a:off x="5830888" y="2855913"/>
              <a:ext cx="128588" cy="134938"/>
            </a:xfrm>
            <a:custGeom>
              <a:avLst/>
              <a:gdLst>
                <a:gd name="T0" fmla="*/ 36 w 39"/>
                <a:gd name="T1" fmla="*/ 32 h 41"/>
                <a:gd name="T2" fmla="*/ 33 w 39"/>
                <a:gd name="T3" fmla="*/ 6 h 41"/>
                <a:gd name="T4" fmla="*/ 26 w 39"/>
                <a:gd name="T5" fmla="*/ 13 h 41"/>
                <a:gd name="T6" fmla="*/ 14 w 39"/>
                <a:gd name="T7" fmla="*/ 1 h 41"/>
                <a:gd name="T8" fmla="*/ 3 w 39"/>
                <a:gd name="T9" fmla="*/ 21 h 41"/>
                <a:gd name="T10" fmla="*/ 18 w 39"/>
                <a:gd name="T11" fmla="*/ 41 h 41"/>
                <a:gd name="T12" fmla="*/ 36 w 39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41">
                  <a:moveTo>
                    <a:pt x="36" y="32"/>
                  </a:moveTo>
                  <a:cubicBezTo>
                    <a:pt x="36" y="32"/>
                    <a:pt x="39" y="8"/>
                    <a:pt x="33" y="6"/>
                  </a:cubicBezTo>
                  <a:cubicBezTo>
                    <a:pt x="27" y="3"/>
                    <a:pt x="26" y="13"/>
                    <a:pt x="26" y="13"/>
                  </a:cubicBezTo>
                  <a:cubicBezTo>
                    <a:pt x="26" y="13"/>
                    <a:pt x="21" y="1"/>
                    <a:pt x="14" y="1"/>
                  </a:cubicBezTo>
                  <a:cubicBezTo>
                    <a:pt x="6" y="0"/>
                    <a:pt x="0" y="10"/>
                    <a:pt x="3" y="21"/>
                  </a:cubicBezTo>
                  <a:cubicBezTo>
                    <a:pt x="6" y="32"/>
                    <a:pt x="18" y="41"/>
                    <a:pt x="18" y="41"/>
                  </a:cubicBezTo>
                  <a:lnTo>
                    <a:pt x="36" y="32"/>
                  </a:lnTo>
                  <a:close/>
                </a:path>
              </a:pathLst>
            </a:custGeom>
            <a:solidFill>
              <a:srgbClr val="FFA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îslïḓè">
              <a:extLst>
                <a:ext uri="{FF2B5EF4-FFF2-40B4-BE49-F238E27FC236}">
                  <a16:creationId xmlns:a16="http://schemas.microsoft.com/office/drawing/2014/main" id="{0DDD7244-57D0-4DAC-967B-A82810AD48CA}"/>
                </a:ext>
              </a:extLst>
            </p:cNvPr>
            <p:cNvSpPr/>
            <p:nvPr/>
          </p:nvSpPr>
          <p:spPr bwMode="auto">
            <a:xfrm>
              <a:off x="3257550" y="2341563"/>
              <a:ext cx="2206625" cy="1298575"/>
            </a:xfrm>
            <a:custGeom>
              <a:avLst/>
              <a:gdLst>
                <a:gd name="T0" fmla="*/ 17 w 669"/>
                <a:gd name="T1" fmla="*/ 342 h 394"/>
                <a:gd name="T2" fmla="*/ 84 w 669"/>
                <a:gd name="T3" fmla="*/ 381 h 394"/>
                <a:gd name="T4" fmla="*/ 156 w 669"/>
                <a:gd name="T5" fmla="*/ 381 h 394"/>
                <a:gd name="T6" fmla="*/ 653 w 669"/>
                <a:gd name="T7" fmla="*/ 94 h 394"/>
                <a:gd name="T8" fmla="*/ 653 w 669"/>
                <a:gd name="T9" fmla="*/ 52 h 394"/>
                <a:gd name="T10" fmla="*/ 585 w 669"/>
                <a:gd name="T11" fmla="*/ 13 h 394"/>
                <a:gd name="T12" fmla="*/ 514 w 669"/>
                <a:gd name="T13" fmla="*/ 13 h 394"/>
                <a:gd name="T14" fmla="*/ 17 w 669"/>
                <a:gd name="T15" fmla="*/ 300 h 394"/>
                <a:gd name="T16" fmla="*/ 17 w 669"/>
                <a:gd name="T17" fmla="*/ 342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9" h="394">
                  <a:moveTo>
                    <a:pt x="17" y="342"/>
                  </a:moveTo>
                  <a:cubicBezTo>
                    <a:pt x="84" y="381"/>
                    <a:pt x="84" y="381"/>
                    <a:pt x="84" y="381"/>
                  </a:cubicBezTo>
                  <a:cubicBezTo>
                    <a:pt x="106" y="394"/>
                    <a:pt x="133" y="394"/>
                    <a:pt x="156" y="381"/>
                  </a:cubicBezTo>
                  <a:cubicBezTo>
                    <a:pt x="653" y="94"/>
                    <a:pt x="653" y="94"/>
                    <a:pt x="653" y="94"/>
                  </a:cubicBezTo>
                  <a:cubicBezTo>
                    <a:pt x="669" y="85"/>
                    <a:pt x="669" y="61"/>
                    <a:pt x="653" y="52"/>
                  </a:cubicBezTo>
                  <a:cubicBezTo>
                    <a:pt x="585" y="13"/>
                    <a:pt x="585" y="13"/>
                    <a:pt x="585" y="13"/>
                  </a:cubicBezTo>
                  <a:cubicBezTo>
                    <a:pt x="563" y="0"/>
                    <a:pt x="536" y="0"/>
                    <a:pt x="514" y="13"/>
                  </a:cubicBezTo>
                  <a:cubicBezTo>
                    <a:pt x="17" y="300"/>
                    <a:pt x="17" y="300"/>
                    <a:pt x="17" y="300"/>
                  </a:cubicBezTo>
                  <a:cubicBezTo>
                    <a:pt x="0" y="309"/>
                    <a:pt x="0" y="333"/>
                    <a:pt x="17" y="342"/>
                  </a:cubicBezTo>
                  <a:close/>
                </a:path>
              </a:pathLst>
            </a:custGeom>
            <a:solidFill>
              <a:srgbClr val="E8F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ïṧḷíde">
              <a:extLst>
                <a:ext uri="{FF2B5EF4-FFF2-40B4-BE49-F238E27FC236}">
                  <a16:creationId xmlns:a16="http://schemas.microsoft.com/office/drawing/2014/main" id="{302BBFFF-809F-4E37-BB6D-D92E7DBFC108}"/>
                </a:ext>
              </a:extLst>
            </p:cNvPr>
            <p:cNvSpPr/>
            <p:nvPr/>
          </p:nvSpPr>
          <p:spPr bwMode="auto">
            <a:xfrm>
              <a:off x="4827588" y="2625725"/>
              <a:ext cx="609600" cy="190500"/>
            </a:xfrm>
            <a:custGeom>
              <a:avLst/>
              <a:gdLst>
                <a:gd name="T0" fmla="*/ 33 w 185"/>
                <a:gd name="T1" fmla="*/ 0 h 58"/>
                <a:gd name="T2" fmla="*/ 0 w 185"/>
                <a:gd name="T3" fmla="*/ 18 h 58"/>
                <a:gd name="T4" fmla="*/ 29 w 185"/>
                <a:gd name="T5" fmla="*/ 58 h 58"/>
                <a:gd name="T6" fmla="*/ 90 w 185"/>
                <a:gd name="T7" fmla="*/ 58 h 58"/>
                <a:gd name="T8" fmla="*/ 177 w 185"/>
                <a:gd name="T9" fmla="*/ 8 h 58"/>
                <a:gd name="T10" fmla="*/ 185 w 185"/>
                <a:gd name="T11" fmla="*/ 0 h 58"/>
                <a:gd name="T12" fmla="*/ 33 w 185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" h="58">
                  <a:moveTo>
                    <a:pt x="33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177" y="8"/>
                    <a:pt x="177" y="8"/>
                    <a:pt x="177" y="8"/>
                  </a:cubicBezTo>
                  <a:cubicBezTo>
                    <a:pt x="181" y="6"/>
                    <a:pt x="183" y="3"/>
                    <a:pt x="185" y="0"/>
                  </a:cubicBezTo>
                  <a:lnTo>
                    <a:pt x="33" y="0"/>
                  </a:lnTo>
                  <a:close/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îşḷiḋè">
              <a:extLst>
                <a:ext uri="{FF2B5EF4-FFF2-40B4-BE49-F238E27FC236}">
                  <a16:creationId xmlns:a16="http://schemas.microsoft.com/office/drawing/2014/main" id="{FB19F0DE-3320-41E8-9487-3E2F94DEC37A}"/>
                </a:ext>
              </a:extLst>
            </p:cNvPr>
            <p:cNvSpPr/>
            <p:nvPr/>
          </p:nvSpPr>
          <p:spPr bwMode="auto">
            <a:xfrm>
              <a:off x="3441700" y="1174750"/>
              <a:ext cx="1358900" cy="1792288"/>
            </a:xfrm>
            <a:custGeom>
              <a:avLst/>
              <a:gdLst>
                <a:gd name="T0" fmla="*/ 384 w 412"/>
                <a:gd name="T1" fmla="*/ 333 h 544"/>
                <a:gd name="T2" fmla="*/ 33 w 412"/>
                <a:gd name="T3" fmla="*/ 536 h 544"/>
                <a:gd name="T4" fmla="*/ 0 w 412"/>
                <a:gd name="T5" fmla="*/ 517 h 544"/>
                <a:gd name="T6" fmla="*/ 0 w 412"/>
                <a:gd name="T7" fmla="*/ 259 h 544"/>
                <a:gd name="T8" fmla="*/ 28 w 412"/>
                <a:gd name="T9" fmla="*/ 211 h 544"/>
                <a:gd name="T10" fmla="*/ 378 w 412"/>
                <a:gd name="T11" fmla="*/ 9 h 544"/>
                <a:gd name="T12" fmla="*/ 412 w 412"/>
                <a:gd name="T13" fmla="*/ 28 h 544"/>
                <a:gd name="T14" fmla="*/ 412 w 412"/>
                <a:gd name="T15" fmla="*/ 285 h 544"/>
                <a:gd name="T16" fmla="*/ 384 w 412"/>
                <a:gd name="T17" fmla="*/ 333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2" h="544">
                  <a:moveTo>
                    <a:pt x="384" y="333"/>
                  </a:moveTo>
                  <a:cubicBezTo>
                    <a:pt x="33" y="536"/>
                    <a:pt x="33" y="536"/>
                    <a:pt x="33" y="536"/>
                  </a:cubicBezTo>
                  <a:cubicBezTo>
                    <a:pt x="18" y="544"/>
                    <a:pt x="0" y="534"/>
                    <a:pt x="0" y="517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239"/>
                    <a:pt x="10" y="221"/>
                    <a:pt x="28" y="211"/>
                  </a:cubicBezTo>
                  <a:cubicBezTo>
                    <a:pt x="378" y="9"/>
                    <a:pt x="378" y="9"/>
                    <a:pt x="378" y="9"/>
                  </a:cubicBezTo>
                  <a:cubicBezTo>
                    <a:pt x="393" y="0"/>
                    <a:pt x="412" y="11"/>
                    <a:pt x="412" y="28"/>
                  </a:cubicBezTo>
                  <a:cubicBezTo>
                    <a:pt x="412" y="285"/>
                    <a:pt x="412" y="285"/>
                    <a:pt x="412" y="285"/>
                  </a:cubicBezTo>
                  <a:cubicBezTo>
                    <a:pt x="412" y="305"/>
                    <a:pt x="401" y="323"/>
                    <a:pt x="384" y="333"/>
                  </a:cubicBezTo>
                  <a:close/>
                </a:path>
              </a:pathLst>
            </a:custGeom>
            <a:solidFill>
              <a:srgbClr val="DFF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šľiḑè">
              <a:extLst>
                <a:ext uri="{FF2B5EF4-FFF2-40B4-BE49-F238E27FC236}">
                  <a16:creationId xmlns:a16="http://schemas.microsoft.com/office/drawing/2014/main" id="{A8F40AA7-2398-4C61-A91B-8B673BA624FB}"/>
                </a:ext>
              </a:extLst>
            </p:cNvPr>
            <p:cNvSpPr/>
            <p:nvPr/>
          </p:nvSpPr>
          <p:spPr bwMode="auto">
            <a:xfrm>
              <a:off x="4216400" y="1685925"/>
              <a:ext cx="215900" cy="242888"/>
            </a:xfrm>
            <a:custGeom>
              <a:avLst/>
              <a:gdLst>
                <a:gd name="T0" fmla="*/ 5 w 136"/>
                <a:gd name="T1" fmla="*/ 145 h 153"/>
                <a:gd name="T2" fmla="*/ 9 w 136"/>
                <a:gd name="T3" fmla="*/ 145 h 153"/>
                <a:gd name="T4" fmla="*/ 9 w 136"/>
                <a:gd name="T5" fmla="*/ 14 h 153"/>
                <a:gd name="T6" fmla="*/ 117 w 136"/>
                <a:gd name="T7" fmla="*/ 77 h 153"/>
                <a:gd name="T8" fmla="*/ 3 w 136"/>
                <a:gd name="T9" fmla="*/ 143 h 153"/>
                <a:gd name="T10" fmla="*/ 5 w 136"/>
                <a:gd name="T11" fmla="*/ 145 h 153"/>
                <a:gd name="T12" fmla="*/ 9 w 136"/>
                <a:gd name="T13" fmla="*/ 145 h 153"/>
                <a:gd name="T14" fmla="*/ 5 w 136"/>
                <a:gd name="T15" fmla="*/ 145 h 153"/>
                <a:gd name="T16" fmla="*/ 7 w 136"/>
                <a:gd name="T17" fmla="*/ 149 h 153"/>
                <a:gd name="T18" fmla="*/ 136 w 136"/>
                <a:gd name="T19" fmla="*/ 75 h 153"/>
                <a:gd name="T20" fmla="*/ 0 w 136"/>
                <a:gd name="T21" fmla="*/ 0 h 153"/>
                <a:gd name="T22" fmla="*/ 0 w 136"/>
                <a:gd name="T23" fmla="*/ 153 h 153"/>
                <a:gd name="T24" fmla="*/ 7 w 136"/>
                <a:gd name="T25" fmla="*/ 149 h 153"/>
                <a:gd name="T26" fmla="*/ 5 w 136"/>
                <a:gd name="T27" fmla="*/ 145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6" h="153">
                  <a:moveTo>
                    <a:pt x="5" y="145"/>
                  </a:moveTo>
                  <a:lnTo>
                    <a:pt x="9" y="145"/>
                  </a:lnTo>
                  <a:lnTo>
                    <a:pt x="9" y="14"/>
                  </a:lnTo>
                  <a:lnTo>
                    <a:pt x="117" y="77"/>
                  </a:lnTo>
                  <a:lnTo>
                    <a:pt x="3" y="143"/>
                  </a:lnTo>
                  <a:lnTo>
                    <a:pt x="5" y="145"/>
                  </a:lnTo>
                  <a:lnTo>
                    <a:pt x="9" y="145"/>
                  </a:lnTo>
                  <a:lnTo>
                    <a:pt x="5" y="145"/>
                  </a:lnTo>
                  <a:lnTo>
                    <a:pt x="7" y="149"/>
                  </a:lnTo>
                  <a:lnTo>
                    <a:pt x="136" y="75"/>
                  </a:lnTo>
                  <a:lnTo>
                    <a:pt x="0" y="0"/>
                  </a:lnTo>
                  <a:lnTo>
                    <a:pt x="0" y="153"/>
                  </a:lnTo>
                  <a:lnTo>
                    <a:pt x="7" y="149"/>
                  </a:lnTo>
                  <a:lnTo>
                    <a:pt x="5" y="145"/>
                  </a:lnTo>
                  <a:close/>
                </a:path>
              </a:pathLst>
            </a:custGeom>
            <a:solidFill>
              <a:srgbClr val="E84C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Sḻíḍe">
              <a:extLst>
                <a:ext uri="{FF2B5EF4-FFF2-40B4-BE49-F238E27FC236}">
                  <a16:creationId xmlns:a16="http://schemas.microsoft.com/office/drawing/2014/main" id="{2C5D6C77-37FF-4B03-B737-3B7CE3DD8A01}"/>
                </a:ext>
              </a:extLst>
            </p:cNvPr>
            <p:cNvSpPr/>
            <p:nvPr/>
          </p:nvSpPr>
          <p:spPr bwMode="auto">
            <a:xfrm>
              <a:off x="4414838" y="1487488"/>
              <a:ext cx="165100" cy="234950"/>
            </a:xfrm>
            <a:custGeom>
              <a:avLst/>
              <a:gdLst>
                <a:gd name="T0" fmla="*/ 48 w 50"/>
                <a:gd name="T1" fmla="*/ 23 h 71"/>
                <a:gd name="T2" fmla="*/ 46 w 50"/>
                <a:gd name="T3" fmla="*/ 23 h 71"/>
                <a:gd name="T4" fmla="*/ 39 w 50"/>
                <a:gd name="T5" fmla="*/ 47 h 71"/>
                <a:gd name="T6" fmla="*/ 24 w 50"/>
                <a:gd name="T7" fmla="*/ 65 h 71"/>
                <a:gd name="T8" fmla="*/ 16 w 50"/>
                <a:gd name="T9" fmla="*/ 67 h 71"/>
                <a:gd name="T10" fmla="*/ 8 w 50"/>
                <a:gd name="T11" fmla="*/ 63 h 71"/>
                <a:gd name="T12" fmla="*/ 4 w 50"/>
                <a:gd name="T13" fmla="*/ 49 h 71"/>
                <a:gd name="T14" fmla="*/ 11 w 50"/>
                <a:gd name="T15" fmla="*/ 25 h 71"/>
                <a:gd name="T16" fmla="*/ 26 w 50"/>
                <a:gd name="T17" fmla="*/ 7 h 71"/>
                <a:gd name="T18" fmla="*/ 34 w 50"/>
                <a:gd name="T19" fmla="*/ 5 h 71"/>
                <a:gd name="T20" fmla="*/ 42 w 50"/>
                <a:gd name="T21" fmla="*/ 9 h 71"/>
                <a:gd name="T22" fmla="*/ 46 w 50"/>
                <a:gd name="T23" fmla="*/ 23 h 71"/>
                <a:gd name="T24" fmla="*/ 48 w 50"/>
                <a:gd name="T25" fmla="*/ 23 h 71"/>
                <a:gd name="T26" fmla="*/ 50 w 50"/>
                <a:gd name="T27" fmla="*/ 23 h 71"/>
                <a:gd name="T28" fmla="*/ 46 w 50"/>
                <a:gd name="T29" fmla="*/ 7 h 71"/>
                <a:gd name="T30" fmla="*/ 34 w 50"/>
                <a:gd name="T31" fmla="*/ 1 h 71"/>
                <a:gd name="T32" fmla="*/ 24 w 50"/>
                <a:gd name="T33" fmla="*/ 4 h 71"/>
                <a:gd name="T34" fmla="*/ 7 w 50"/>
                <a:gd name="T35" fmla="*/ 23 h 71"/>
                <a:gd name="T36" fmla="*/ 0 w 50"/>
                <a:gd name="T37" fmla="*/ 49 h 71"/>
                <a:gd name="T38" fmla="*/ 4 w 50"/>
                <a:gd name="T39" fmla="*/ 65 h 71"/>
                <a:gd name="T40" fmla="*/ 16 w 50"/>
                <a:gd name="T41" fmla="*/ 71 h 71"/>
                <a:gd name="T42" fmla="*/ 26 w 50"/>
                <a:gd name="T43" fmla="*/ 68 h 71"/>
                <a:gd name="T44" fmla="*/ 43 w 50"/>
                <a:gd name="T45" fmla="*/ 49 h 71"/>
                <a:gd name="T46" fmla="*/ 50 w 50"/>
                <a:gd name="T47" fmla="*/ 23 h 71"/>
                <a:gd name="T48" fmla="*/ 48 w 50"/>
                <a:gd name="T49" fmla="*/ 2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0" h="71">
                  <a:moveTo>
                    <a:pt x="48" y="23"/>
                  </a:moveTo>
                  <a:cubicBezTo>
                    <a:pt x="46" y="23"/>
                    <a:pt x="46" y="23"/>
                    <a:pt x="46" y="23"/>
                  </a:cubicBezTo>
                  <a:cubicBezTo>
                    <a:pt x="46" y="31"/>
                    <a:pt x="43" y="39"/>
                    <a:pt x="39" y="47"/>
                  </a:cubicBezTo>
                  <a:cubicBezTo>
                    <a:pt x="35" y="55"/>
                    <a:pt x="30" y="61"/>
                    <a:pt x="24" y="65"/>
                  </a:cubicBezTo>
                  <a:cubicBezTo>
                    <a:pt x="21" y="66"/>
                    <a:pt x="18" y="67"/>
                    <a:pt x="16" y="67"/>
                  </a:cubicBezTo>
                  <a:cubicBezTo>
                    <a:pt x="12" y="67"/>
                    <a:pt x="10" y="66"/>
                    <a:pt x="8" y="63"/>
                  </a:cubicBezTo>
                  <a:cubicBezTo>
                    <a:pt x="5" y="60"/>
                    <a:pt x="4" y="55"/>
                    <a:pt x="4" y="49"/>
                  </a:cubicBezTo>
                  <a:cubicBezTo>
                    <a:pt x="4" y="41"/>
                    <a:pt x="7" y="32"/>
                    <a:pt x="11" y="25"/>
                  </a:cubicBezTo>
                  <a:cubicBezTo>
                    <a:pt x="15" y="17"/>
                    <a:pt x="20" y="11"/>
                    <a:pt x="26" y="7"/>
                  </a:cubicBezTo>
                  <a:cubicBezTo>
                    <a:pt x="29" y="6"/>
                    <a:pt x="32" y="5"/>
                    <a:pt x="34" y="5"/>
                  </a:cubicBezTo>
                  <a:cubicBezTo>
                    <a:pt x="37" y="5"/>
                    <a:pt x="40" y="6"/>
                    <a:pt x="42" y="9"/>
                  </a:cubicBezTo>
                  <a:cubicBezTo>
                    <a:pt x="44" y="12"/>
                    <a:pt x="46" y="17"/>
                    <a:pt x="46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16"/>
                    <a:pt x="48" y="11"/>
                    <a:pt x="46" y="7"/>
                  </a:cubicBezTo>
                  <a:cubicBezTo>
                    <a:pt x="43" y="3"/>
                    <a:pt x="39" y="0"/>
                    <a:pt x="34" y="1"/>
                  </a:cubicBezTo>
                  <a:cubicBezTo>
                    <a:pt x="31" y="1"/>
                    <a:pt x="27" y="2"/>
                    <a:pt x="24" y="4"/>
                  </a:cubicBezTo>
                  <a:cubicBezTo>
                    <a:pt x="17" y="7"/>
                    <a:pt x="11" y="14"/>
                    <a:pt x="7" y="23"/>
                  </a:cubicBezTo>
                  <a:cubicBezTo>
                    <a:pt x="3" y="31"/>
                    <a:pt x="0" y="40"/>
                    <a:pt x="0" y="49"/>
                  </a:cubicBezTo>
                  <a:cubicBezTo>
                    <a:pt x="0" y="56"/>
                    <a:pt x="1" y="61"/>
                    <a:pt x="4" y="65"/>
                  </a:cubicBezTo>
                  <a:cubicBezTo>
                    <a:pt x="7" y="69"/>
                    <a:pt x="11" y="71"/>
                    <a:pt x="16" y="71"/>
                  </a:cubicBezTo>
                  <a:cubicBezTo>
                    <a:pt x="19" y="71"/>
                    <a:pt x="22" y="70"/>
                    <a:pt x="26" y="68"/>
                  </a:cubicBezTo>
                  <a:cubicBezTo>
                    <a:pt x="33" y="64"/>
                    <a:pt x="39" y="57"/>
                    <a:pt x="43" y="49"/>
                  </a:cubicBezTo>
                  <a:cubicBezTo>
                    <a:pt x="47" y="41"/>
                    <a:pt x="50" y="32"/>
                    <a:pt x="50" y="23"/>
                  </a:cubicBezTo>
                  <a:lnTo>
                    <a:pt x="48" y="23"/>
                  </a:lnTo>
                  <a:close/>
                </a:path>
              </a:pathLst>
            </a:custGeom>
            <a:solidFill>
              <a:srgbClr val="33D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şļïdê">
              <a:extLst>
                <a:ext uri="{FF2B5EF4-FFF2-40B4-BE49-F238E27FC236}">
                  <a16:creationId xmlns:a16="http://schemas.microsoft.com/office/drawing/2014/main" id="{DB97EAF1-149A-48A6-96A2-187B73496EC2}"/>
                </a:ext>
              </a:extLst>
            </p:cNvPr>
            <p:cNvSpPr/>
            <p:nvPr/>
          </p:nvSpPr>
          <p:spPr bwMode="auto">
            <a:xfrm>
              <a:off x="3625850" y="1893888"/>
              <a:ext cx="354013" cy="211138"/>
            </a:xfrm>
            <a:custGeom>
              <a:avLst/>
              <a:gdLst>
                <a:gd name="T0" fmla="*/ 5 w 223"/>
                <a:gd name="T1" fmla="*/ 133 h 133"/>
                <a:gd name="T2" fmla="*/ 223 w 223"/>
                <a:gd name="T3" fmla="*/ 6 h 133"/>
                <a:gd name="T4" fmla="*/ 219 w 223"/>
                <a:gd name="T5" fmla="*/ 0 h 133"/>
                <a:gd name="T6" fmla="*/ 0 w 223"/>
                <a:gd name="T7" fmla="*/ 124 h 133"/>
                <a:gd name="T8" fmla="*/ 5 w 223"/>
                <a:gd name="T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" h="133">
                  <a:moveTo>
                    <a:pt x="5" y="133"/>
                  </a:moveTo>
                  <a:lnTo>
                    <a:pt x="223" y="6"/>
                  </a:lnTo>
                  <a:lnTo>
                    <a:pt x="219" y="0"/>
                  </a:lnTo>
                  <a:lnTo>
                    <a:pt x="0" y="124"/>
                  </a:lnTo>
                  <a:lnTo>
                    <a:pt x="5" y="133"/>
                  </a:lnTo>
                  <a:close/>
                </a:path>
              </a:pathLst>
            </a:custGeom>
            <a:solidFill>
              <a:srgbClr val="6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îşḷïḋê">
              <a:extLst>
                <a:ext uri="{FF2B5EF4-FFF2-40B4-BE49-F238E27FC236}">
                  <a16:creationId xmlns:a16="http://schemas.microsoft.com/office/drawing/2014/main" id="{F4FE6867-6976-49AF-9F56-AC19CF2D3DB2}"/>
                </a:ext>
              </a:extLst>
            </p:cNvPr>
            <p:cNvSpPr/>
            <p:nvPr/>
          </p:nvSpPr>
          <p:spPr bwMode="auto">
            <a:xfrm>
              <a:off x="3625850" y="1893888"/>
              <a:ext cx="354013" cy="211138"/>
            </a:xfrm>
            <a:custGeom>
              <a:avLst/>
              <a:gdLst>
                <a:gd name="T0" fmla="*/ 5 w 223"/>
                <a:gd name="T1" fmla="*/ 133 h 133"/>
                <a:gd name="T2" fmla="*/ 223 w 223"/>
                <a:gd name="T3" fmla="*/ 6 h 133"/>
                <a:gd name="T4" fmla="*/ 219 w 223"/>
                <a:gd name="T5" fmla="*/ 0 h 133"/>
                <a:gd name="T6" fmla="*/ 0 w 223"/>
                <a:gd name="T7" fmla="*/ 12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133">
                  <a:moveTo>
                    <a:pt x="5" y="133"/>
                  </a:moveTo>
                  <a:lnTo>
                    <a:pt x="223" y="6"/>
                  </a:lnTo>
                  <a:lnTo>
                    <a:pt x="219" y="0"/>
                  </a:lnTo>
                  <a:lnTo>
                    <a:pt x="0" y="12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sliḑé">
              <a:extLst>
                <a:ext uri="{FF2B5EF4-FFF2-40B4-BE49-F238E27FC236}">
                  <a16:creationId xmlns:a16="http://schemas.microsoft.com/office/drawing/2014/main" id="{0CC2FA84-FA82-4223-9D6A-5585DA3B56BD}"/>
                </a:ext>
              </a:extLst>
            </p:cNvPr>
            <p:cNvSpPr/>
            <p:nvPr/>
          </p:nvSpPr>
          <p:spPr bwMode="auto">
            <a:xfrm>
              <a:off x="3625850" y="2062163"/>
              <a:ext cx="354013" cy="209550"/>
            </a:xfrm>
            <a:custGeom>
              <a:avLst/>
              <a:gdLst>
                <a:gd name="T0" fmla="*/ 5 w 223"/>
                <a:gd name="T1" fmla="*/ 132 h 132"/>
                <a:gd name="T2" fmla="*/ 223 w 223"/>
                <a:gd name="T3" fmla="*/ 8 h 132"/>
                <a:gd name="T4" fmla="*/ 219 w 223"/>
                <a:gd name="T5" fmla="*/ 0 h 132"/>
                <a:gd name="T6" fmla="*/ 0 w 223"/>
                <a:gd name="T7" fmla="*/ 126 h 132"/>
                <a:gd name="T8" fmla="*/ 5 w 223"/>
                <a:gd name="T9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" h="132">
                  <a:moveTo>
                    <a:pt x="5" y="132"/>
                  </a:moveTo>
                  <a:lnTo>
                    <a:pt x="223" y="8"/>
                  </a:lnTo>
                  <a:lnTo>
                    <a:pt x="219" y="0"/>
                  </a:lnTo>
                  <a:lnTo>
                    <a:pt x="0" y="126"/>
                  </a:lnTo>
                  <a:lnTo>
                    <a:pt x="5" y="132"/>
                  </a:lnTo>
                  <a:close/>
                </a:path>
              </a:pathLst>
            </a:custGeom>
            <a:solidFill>
              <a:srgbClr val="6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śļïḑê">
              <a:extLst>
                <a:ext uri="{FF2B5EF4-FFF2-40B4-BE49-F238E27FC236}">
                  <a16:creationId xmlns:a16="http://schemas.microsoft.com/office/drawing/2014/main" id="{F6932052-8A77-4EBB-8FD7-569723CDBDB1}"/>
                </a:ext>
              </a:extLst>
            </p:cNvPr>
            <p:cNvSpPr/>
            <p:nvPr/>
          </p:nvSpPr>
          <p:spPr bwMode="auto">
            <a:xfrm>
              <a:off x="3625850" y="2062163"/>
              <a:ext cx="354013" cy="209550"/>
            </a:xfrm>
            <a:custGeom>
              <a:avLst/>
              <a:gdLst>
                <a:gd name="T0" fmla="*/ 5 w 223"/>
                <a:gd name="T1" fmla="*/ 132 h 132"/>
                <a:gd name="T2" fmla="*/ 223 w 223"/>
                <a:gd name="T3" fmla="*/ 8 h 132"/>
                <a:gd name="T4" fmla="*/ 219 w 223"/>
                <a:gd name="T5" fmla="*/ 0 h 132"/>
                <a:gd name="T6" fmla="*/ 0 w 223"/>
                <a:gd name="T7" fmla="*/ 12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132">
                  <a:moveTo>
                    <a:pt x="5" y="132"/>
                  </a:moveTo>
                  <a:lnTo>
                    <a:pt x="223" y="8"/>
                  </a:lnTo>
                  <a:lnTo>
                    <a:pt x="219" y="0"/>
                  </a:lnTo>
                  <a:lnTo>
                    <a:pt x="0" y="12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ṥļïḑé">
              <a:extLst>
                <a:ext uri="{FF2B5EF4-FFF2-40B4-BE49-F238E27FC236}">
                  <a16:creationId xmlns:a16="http://schemas.microsoft.com/office/drawing/2014/main" id="{2D94A328-7FB9-4CD0-8639-0CFCF94ED632}"/>
                </a:ext>
              </a:extLst>
            </p:cNvPr>
            <p:cNvSpPr/>
            <p:nvPr/>
          </p:nvSpPr>
          <p:spPr bwMode="auto">
            <a:xfrm>
              <a:off x="3625850" y="2232025"/>
              <a:ext cx="354013" cy="211138"/>
            </a:xfrm>
            <a:custGeom>
              <a:avLst/>
              <a:gdLst>
                <a:gd name="T0" fmla="*/ 5 w 223"/>
                <a:gd name="T1" fmla="*/ 133 h 133"/>
                <a:gd name="T2" fmla="*/ 223 w 223"/>
                <a:gd name="T3" fmla="*/ 7 h 133"/>
                <a:gd name="T4" fmla="*/ 219 w 223"/>
                <a:gd name="T5" fmla="*/ 0 h 133"/>
                <a:gd name="T6" fmla="*/ 0 w 223"/>
                <a:gd name="T7" fmla="*/ 127 h 133"/>
                <a:gd name="T8" fmla="*/ 5 w 223"/>
                <a:gd name="T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" h="133">
                  <a:moveTo>
                    <a:pt x="5" y="133"/>
                  </a:moveTo>
                  <a:lnTo>
                    <a:pt x="223" y="7"/>
                  </a:lnTo>
                  <a:lnTo>
                    <a:pt x="219" y="0"/>
                  </a:lnTo>
                  <a:lnTo>
                    <a:pt x="0" y="127"/>
                  </a:lnTo>
                  <a:lnTo>
                    <a:pt x="5" y="133"/>
                  </a:lnTo>
                  <a:close/>
                </a:path>
              </a:pathLst>
            </a:custGeom>
            <a:solidFill>
              <a:srgbClr val="6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ṣľîḋe">
              <a:extLst>
                <a:ext uri="{FF2B5EF4-FFF2-40B4-BE49-F238E27FC236}">
                  <a16:creationId xmlns:a16="http://schemas.microsoft.com/office/drawing/2014/main" id="{628216D1-8111-4DBA-804B-AE3B91E7264B}"/>
                </a:ext>
              </a:extLst>
            </p:cNvPr>
            <p:cNvSpPr/>
            <p:nvPr/>
          </p:nvSpPr>
          <p:spPr bwMode="auto">
            <a:xfrm>
              <a:off x="3625850" y="2232025"/>
              <a:ext cx="354013" cy="211138"/>
            </a:xfrm>
            <a:custGeom>
              <a:avLst/>
              <a:gdLst>
                <a:gd name="T0" fmla="*/ 5 w 223"/>
                <a:gd name="T1" fmla="*/ 133 h 133"/>
                <a:gd name="T2" fmla="*/ 223 w 223"/>
                <a:gd name="T3" fmla="*/ 7 h 133"/>
                <a:gd name="T4" fmla="*/ 219 w 223"/>
                <a:gd name="T5" fmla="*/ 0 h 133"/>
                <a:gd name="T6" fmla="*/ 0 w 223"/>
                <a:gd name="T7" fmla="*/ 127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133">
                  <a:moveTo>
                    <a:pt x="5" y="133"/>
                  </a:moveTo>
                  <a:lnTo>
                    <a:pt x="223" y="7"/>
                  </a:lnTo>
                  <a:lnTo>
                    <a:pt x="219" y="0"/>
                  </a:lnTo>
                  <a:lnTo>
                    <a:pt x="0" y="12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ṧḷiḑe">
              <a:extLst>
                <a:ext uri="{FF2B5EF4-FFF2-40B4-BE49-F238E27FC236}">
                  <a16:creationId xmlns:a16="http://schemas.microsoft.com/office/drawing/2014/main" id="{AC5D57F9-7980-4B0F-89B9-E9FD252334D3}"/>
                </a:ext>
              </a:extLst>
            </p:cNvPr>
            <p:cNvSpPr/>
            <p:nvPr/>
          </p:nvSpPr>
          <p:spPr bwMode="auto">
            <a:xfrm>
              <a:off x="3625850" y="2403475"/>
              <a:ext cx="354013" cy="211138"/>
            </a:xfrm>
            <a:custGeom>
              <a:avLst/>
              <a:gdLst>
                <a:gd name="T0" fmla="*/ 5 w 223"/>
                <a:gd name="T1" fmla="*/ 133 h 133"/>
                <a:gd name="T2" fmla="*/ 223 w 223"/>
                <a:gd name="T3" fmla="*/ 7 h 133"/>
                <a:gd name="T4" fmla="*/ 219 w 223"/>
                <a:gd name="T5" fmla="*/ 0 h 133"/>
                <a:gd name="T6" fmla="*/ 0 w 223"/>
                <a:gd name="T7" fmla="*/ 125 h 133"/>
                <a:gd name="T8" fmla="*/ 5 w 223"/>
                <a:gd name="T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3" h="133">
                  <a:moveTo>
                    <a:pt x="5" y="133"/>
                  </a:moveTo>
                  <a:lnTo>
                    <a:pt x="223" y="7"/>
                  </a:lnTo>
                  <a:lnTo>
                    <a:pt x="219" y="0"/>
                  </a:lnTo>
                  <a:lnTo>
                    <a:pt x="0" y="125"/>
                  </a:lnTo>
                  <a:lnTo>
                    <a:pt x="5" y="133"/>
                  </a:lnTo>
                  <a:close/>
                </a:path>
              </a:pathLst>
            </a:custGeom>
            <a:solidFill>
              <a:srgbClr val="6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şļîḓè">
              <a:extLst>
                <a:ext uri="{FF2B5EF4-FFF2-40B4-BE49-F238E27FC236}">
                  <a16:creationId xmlns:a16="http://schemas.microsoft.com/office/drawing/2014/main" id="{FBFE1DAF-4365-4154-9E52-8659FC198112}"/>
                </a:ext>
              </a:extLst>
            </p:cNvPr>
            <p:cNvSpPr/>
            <p:nvPr/>
          </p:nvSpPr>
          <p:spPr bwMode="auto">
            <a:xfrm>
              <a:off x="3625850" y="2403475"/>
              <a:ext cx="354013" cy="211138"/>
            </a:xfrm>
            <a:custGeom>
              <a:avLst/>
              <a:gdLst>
                <a:gd name="T0" fmla="*/ 5 w 223"/>
                <a:gd name="T1" fmla="*/ 133 h 133"/>
                <a:gd name="T2" fmla="*/ 223 w 223"/>
                <a:gd name="T3" fmla="*/ 7 h 133"/>
                <a:gd name="T4" fmla="*/ 219 w 223"/>
                <a:gd name="T5" fmla="*/ 0 h 133"/>
                <a:gd name="T6" fmla="*/ 0 w 223"/>
                <a:gd name="T7" fmla="*/ 125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3" h="133">
                  <a:moveTo>
                    <a:pt x="5" y="133"/>
                  </a:moveTo>
                  <a:lnTo>
                    <a:pt x="223" y="7"/>
                  </a:lnTo>
                  <a:lnTo>
                    <a:pt x="219" y="0"/>
                  </a:lnTo>
                  <a:lnTo>
                    <a:pt x="0" y="12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$ľíḓe">
              <a:extLst>
                <a:ext uri="{FF2B5EF4-FFF2-40B4-BE49-F238E27FC236}">
                  <a16:creationId xmlns:a16="http://schemas.microsoft.com/office/drawing/2014/main" id="{01C76955-2DFE-4298-B32A-57921B110576}"/>
                </a:ext>
              </a:extLst>
            </p:cNvPr>
            <p:cNvSpPr/>
            <p:nvPr/>
          </p:nvSpPr>
          <p:spPr bwMode="auto">
            <a:xfrm>
              <a:off x="4243388" y="1893888"/>
              <a:ext cx="352425" cy="211138"/>
            </a:xfrm>
            <a:custGeom>
              <a:avLst/>
              <a:gdLst>
                <a:gd name="T0" fmla="*/ 4 w 222"/>
                <a:gd name="T1" fmla="*/ 133 h 133"/>
                <a:gd name="T2" fmla="*/ 222 w 222"/>
                <a:gd name="T3" fmla="*/ 6 h 133"/>
                <a:gd name="T4" fmla="*/ 218 w 222"/>
                <a:gd name="T5" fmla="*/ 0 h 133"/>
                <a:gd name="T6" fmla="*/ 0 w 222"/>
                <a:gd name="T7" fmla="*/ 124 h 133"/>
                <a:gd name="T8" fmla="*/ 4 w 222"/>
                <a:gd name="T9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133">
                  <a:moveTo>
                    <a:pt x="4" y="133"/>
                  </a:moveTo>
                  <a:lnTo>
                    <a:pt x="222" y="6"/>
                  </a:lnTo>
                  <a:lnTo>
                    <a:pt x="218" y="0"/>
                  </a:lnTo>
                  <a:lnTo>
                    <a:pt x="0" y="124"/>
                  </a:lnTo>
                  <a:lnTo>
                    <a:pt x="4" y="133"/>
                  </a:lnTo>
                  <a:close/>
                </a:path>
              </a:pathLst>
            </a:custGeom>
            <a:solidFill>
              <a:srgbClr val="6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îśľîḑé">
              <a:extLst>
                <a:ext uri="{FF2B5EF4-FFF2-40B4-BE49-F238E27FC236}">
                  <a16:creationId xmlns:a16="http://schemas.microsoft.com/office/drawing/2014/main" id="{55819AD4-5717-4B35-A3CF-782BB7EF7687}"/>
                </a:ext>
              </a:extLst>
            </p:cNvPr>
            <p:cNvSpPr/>
            <p:nvPr/>
          </p:nvSpPr>
          <p:spPr bwMode="auto">
            <a:xfrm>
              <a:off x="4243388" y="1893888"/>
              <a:ext cx="352425" cy="211138"/>
            </a:xfrm>
            <a:custGeom>
              <a:avLst/>
              <a:gdLst>
                <a:gd name="T0" fmla="*/ 4 w 222"/>
                <a:gd name="T1" fmla="*/ 133 h 133"/>
                <a:gd name="T2" fmla="*/ 222 w 222"/>
                <a:gd name="T3" fmla="*/ 6 h 133"/>
                <a:gd name="T4" fmla="*/ 218 w 222"/>
                <a:gd name="T5" fmla="*/ 0 h 133"/>
                <a:gd name="T6" fmla="*/ 0 w 222"/>
                <a:gd name="T7" fmla="*/ 12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2" h="133">
                  <a:moveTo>
                    <a:pt x="4" y="133"/>
                  </a:moveTo>
                  <a:lnTo>
                    <a:pt x="222" y="6"/>
                  </a:lnTo>
                  <a:lnTo>
                    <a:pt x="218" y="0"/>
                  </a:lnTo>
                  <a:lnTo>
                    <a:pt x="0" y="12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ŝliḑé">
              <a:extLst>
                <a:ext uri="{FF2B5EF4-FFF2-40B4-BE49-F238E27FC236}">
                  <a16:creationId xmlns:a16="http://schemas.microsoft.com/office/drawing/2014/main" id="{DF772C4E-183E-4580-9D2E-EABDEA88A7E7}"/>
                </a:ext>
              </a:extLst>
            </p:cNvPr>
            <p:cNvSpPr/>
            <p:nvPr/>
          </p:nvSpPr>
          <p:spPr bwMode="auto">
            <a:xfrm>
              <a:off x="4243388" y="2062163"/>
              <a:ext cx="352425" cy="209550"/>
            </a:xfrm>
            <a:custGeom>
              <a:avLst/>
              <a:gdLst>
                <a:gd name="T0" fmla="*/ 4 w 222"/>
                <a:gd name="T1" fmla="*/ 132 h 132"/>
                <a:gd name="T2" fmla="*/ 222 w 222"/>
                <a:gd name="T3" fmla="*/ 8 h 132"/>
                <a:gd name="T4" fmla="*/ 218 w 222"/>
                <a:gd name="T5" fmla="*/ 0 h 132"/>
                <a:gd name="T6" fmla="*/ 0 w 222"/>
                <a:gd name="T7" fmla="*/ 126 h 132"/>
                <a:gd name="T8" fmla="*/ 4 w 222"/>
                <a:gd name="T9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132">
                  <a:moveTo>
                    <a:pt x="4" y="132"/>
                  </a:moveTo>
                  <a:lnTo>
                    <a:pt x="222" y="8"/>
                  </a:lnTo>
                  <a:lnTo>
                    <a:pt x="218" y="0"/>
                  </a:lnTo>
                  <a:lnTo>
                    <a:pt x="0" y="126"/>
                  </a:lnTo>
                  <a:lnTo>
                    <a:pt x="4" y="132"/>
                  </a:lnTo>
                  <a:close/>
                </a:path>
              </a:pathLst>
            </a:custGeom>
            <a:solidFill>
              <a:srgbClr val="60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ṥḻíḑê">
              <a:extLst>
                <a:ext uri="{FF2B5EF4-FFF2-40B4-BE49-F238E27FC236}">
                  <a16:creationId xmlns:a16="http://schemas.microsoft.com/office/drawing/2014/main" id="{91586A96-7496-43B0-8146-3FB4A67B5A92}"/>
                </a:ext>
              </a:extLst>
            </p:cNvPr>
            <p:cNvSpPr/>
            <p:nvPr/>
          </p:nvSpPr>
          <p:spPr bwMode="auto">
            <a:xfrm>
              <a:off x="4243388" y="2062163"/>
              <a:ext cx="352425" cy="209550"/>
            </a:xfrm>
            <a:custGeom>
              <a:avLst/>
              <a:gdLst>
                <a:gd name="T0" fmla="*/ 4 w 222"/>
                <a:gd name="T1" fmla="*/ 132 h 132"/>
                <a:gd name="T2" fmla="*/ 222 w 222"/>
                <a:gd name="T3" fmla="*/ 8 h 132"/>
                <a:gd name="T4" fmla="*/ 218 w 222"/>
                <a:gd name="T5" fmla="*/ 0 h 132"/>
                <a:gd name="T6" fmla="*/ 0 w 222"/>
                <a:gd name="T7" fmla="*/ 12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2" h="132">
                  <a:moveTo>
                    <a:pt x="4" y="132"/>
                  </a:moveTo>
                  <a:lnTo>
                    <a:pt x="222" y="8"/>
                  </a:lnTo>
                  <a:lnTo>
                    <a:pt x="218" y="0"/>
                  </a:lnTo>
                  <a:lnTo>
                    <a:pt x="0" y="12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ṩḷídé">
              <a:extLst>
                <a:ext uri="{FF2B5EF4-FFF2-40B4-BE49-F238E27FC236}">
                  <a16:creationId xmlns:a16="http://schemas.microsoft.com/office/drawing/2014/main" id="{0087714D-9622-4FE1-BBA5-DE4261AF8546}"/>
                </a:ext>
              </a:extLst>
            </p:cNvPr>
            <p:cNvSpPr/>
            <p:nvPr/>
          </p:nvSpPr>
          <p:spPr bwMode="auto">
            <a:xfrm>
              <a:off x="4879975" y="2663825"/>
              <a:ext cx="142875" cy="106363"/>
            </a:xfrm>
            <a:custGeom>
              <a:avLst/>
              <a:gdLst>
                <a:gd name="T0" fmla="*/ 29 w 43"/>
                <a:gd name="T1" fmla="*/ 0 h 32"/>
                <a:gd name="T2" fmla="*/ 42 w 43"/>
                <a:gd name="T3" fmla="*/ 26 h 32"/>
                <a:gd name="T4" fmla="*/ 21 w 43"/>
                <a:gd name="T5" fmla="*/ 26 h 32"/>
                <a:gd name="T6" fmla="*/ 1 w 43"/>
                <a:gd name="T7" fmla="*/ 14 h 32"/>
                <a:gd name="T8" fmla="*/ 1 w 43"/>
                <a:gd name="T9" fmla="*/ 5 h 32"/>
                <a:gd name="T10" fmla="*/ 29 w 43"/>
                <a:gd name="T11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32">
                  <a:moveTo>
                    <a:pt x="29" y="0"/>
                  </a:moveTo>
                  <a:cubicBezTo>
                    <a:pt x="29" y="0"/>
                    <a:pt x="43" y="20"/>
                    <a:pt x="42" y="26"/>
                  </a:cubicBezTo>
                  <a:cubicBezTo>
                    <a:pt x="41" y="32"/>
                    <a:pt x="32" y="30"/>
                    <a:pt x="21" y="26"/>
                  </a:cubicBezTo>
                  <a:cubicBezTo>
                    <a:pt x="10" y="21"/>
                    <a:pt x="3" y="18"/>
                    <a:pt x="1" y="14"/>
                  </a:cubicBezTo>
                  <a:cubicBezTo>
                    <a:pt x="0" y="10"/>
                    <a:pt x="1" y="5"/>
                    <a:pt x="1" y="5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3950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íŝḷiḓè">
              <a:extLst>
                <a:ext uri="{FF2B5EF4-FFF2-40B4-BE49-F238E27FC236}">
                  <a16:creationId xmlns:a16="http://schemas.microsoft.com/office/drawing/2014/main" id="{BBB633FB-5860-4D51-B709-45A52096C90B}"/>
                </a:ext>
              </a:extLst>
            </p:cNvPr>
            <p:cNvSpPr/>
            <p:nvPr/>
          </p:nvSpPr>
          <p:spPr bwMode="auto">
            <a:xfrm>
              <a:off x="4797425" y="2720975"/>
              <a:ext cx="142875" cy="101600"/>
            </a:xfrm>
            <a:custGeom>
              <a:avLst/>
              <a:gdLst>
                <a:gd name="T0" fmla="*/ 29 w 43"/>
                <a:gd name="T1" fmla="*/ 0 h 31"/>
                <a:gd name="T2" fmla="*/ 42 w 43"/>
                <a:gd name="T3" fmla="*/ 25 h 31"/>
                <a:gd name="T4" fmla="*/ 21 w 43"/>
                <a:gd name="T5" fmla="*/ 25 h 31"/>
                <a:gd name="T6" fmla="*/ 1 w 43"/>
                <a:gd name="T7" fmla="*/ 13 h 31"/>
                <a:gd name="T8" fmla="*/ 1 w 43"/>
                <a:gd name="T9" fmla="*/ 4 h 31"/>
                <a:gd name="T10" fmla="*/ 29 w 43"/>
                <a:gd name="T1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31">
                  <a:moveTo>
                    <a:pt x="29" y="0"/>
                  </a:moveTo>
                  <a:cubicBezTo>
                    <a:pt x="29" y="0"/>
                    <a:pt x="43" y="20"/>
                    <a:pt x="42" y="25"/>
                  </a:cubicBezTo>
                  <a:cubicBezTo>
                    <a:pt x="41" y="31"/>
                    <a:pt x="32" y="30"/>
                    <a:pt x="21" y="25"/>
                  </a:cubicBezTo>
                  <a:cubicBezTo>
                    <a:pt x="10" y="20"/>
                    <a:pt x="3" y="17"/>
                    <a:pt x="1" y="13"/>
                  </a:cubicBezTo>
                  <a:cubicBezTo>
                    <a:pt x="0" y="9"/>
                    <a:pt x="1" y="4"/>
                    <a:pt x="1" y="4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3950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íşḷídê">
              <a:extLst>
                <a:ext uri="{FF2B5EF4-FFF2-40B4-BE49-F238E27FC236}">
                  <a16:creationId xmlns:a16="http://schemas.microsoft.com/office/drawing/2014/main" id="{97D75CC5-4212-412D-A092-F13C72B11A32}"/>
                </a:ext>
              </a:extLst>
            </p:cNvPr>
            <p:cNvSpPr/>
            <p:nvPr/>
          </p:nvSpPr>
          <p:spPr bwMode="auto">
            <a:xfrm>
              <a:off x="4775200" y="2200275"/>
              <a:ext cx="207963" cy="546100"/>
            </a:xfrm>
            <a:custGeom>
              <a:avLst/>
              <a:gdLst>
                <a:gd name="T0" fmla="*/ 0 w 63"/>
                <a:gd name="T1" fmla="*/ 39 h 166"/>
                <a:gd name="T2" fmla="*/ 8 w 63"/>
                <a:gd name="T3" fmla="*/ 162 h 166"/>
                <a:gd name="T4" fmla="*/ 20 w 63"/>
                <a:gd name="T5" fmla="*/ 165 h 166"/>
                <a:gd name="T6" fmla="*/ 36 w 63"/>
                <a:gd name="T7" fmla="*/ 158 h 166"/>
                <a:gd name="T8" fmla="*/ 36 w 63"/>
                <a:gd name="T9" fmla="*/ 146 h 166"/>
                <a:gd name="T10" fmla="*/ 49 w 63"/>
                <a:gd name="T11" fmla="*/ 148 h 166"/>
                <a:gd name="T12" fmla="*/ 62 w 63"/>
                <a:gd name="T13" fmla="*/ 143 h 166"/>
                <a:gd name="T14" fmla="*/ 63 w 63"/>
                <a:gd name="T15" fmla="*/ 18 h 166"/>
                <a:gd name="T16" fmla="*/ 59 w 63"/>
                <a:gd name="T17" fmla="*/ 0 h 166"/>
                <a:gd name="T18" fmla="*/ 4 w 63"/>
                <a:gd name="T19" fmla="*/ 18 h 166"/>
                <a:gd name="T20" fmla="*/ 0 w 63"/>
                <a:gd name="T21" fmla="*/ 39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3" h="166">
                  <a:moveTo>
                    <a:pt x="0" y="39"/>
                  </a:moveTo>
                  <a:cubicBezTo>
                    <a:pt x="8" y="162"/>
                    <a:pt x="8" y="162"/>
                    <a:pt x="8" y="162"/>
                  </a:cubicBezTo>
                  <a:cubicBezTo>
                    <a:pt x="8" y="162"/>
                    <a:pt x="11" y="166"/>
                    <a:pt x="20" y="165"/>
                  </a:cubicBezTo>
                  <a:cubicBezTo>
                    <a:pt x="30" y="164"/>
                    <a:pt x="36" y="158"/>
                    <a:pt x="36" y="15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42" y="149"/>
                    <a:pt x="49" y="148"/>
                  </a:cubicBezTo>
                  <a:cubicBezTo>
                    <a:pt x="56" y="147"/>
                    <a:pt x="62" y="143"/>
                    <a:pt x="62" y="143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0" y="39"/>
                  </a:lnTo>
                  <a:close/>
                </a:path>
              </a:pathLst>
            </a:custGeom>
            <a:solidFill>
              <a:srgbClr val="4C6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ṧliḓê">
              <a:extLst>
                <a:ext uri="{FF2B5EF4-FFF2-40B4-BE49-F238E27FC236}">
                  <a16:creationId xmlns:a16="http://schemas.microsoft.com/office/drawing/2014/main" id="{53537E4C-9BCE-44C7-A635-45E64A1F0685}"/>
                </a:ext>
              </a:extLst>
            </p:cNvPr>
            <p:cNvSpPr/>
            <p:nvPr/>
          </p:nvSpPr>
          <p:spPr bwMode="auto">
            <a:xfrm>
              <a:off x="4897438" y="1873250"/>
              <a:ext cx="187325" cy="287338"/>
            </a:xfrm>
            <a:custGeom>
              <a:avLst/>
              <a:gdLst>
                <a:gd name="T0" fmla="*/ 12 w 57"/>
                <a:gd name="T1" fmla="*/ 10 h 87"/>
                <a:gd name="T2" fmla="*/ 25 w 57"/>
                <a:gd name="T3" fmla="*/ 32 h 87"/>
                <a:gd name="T4" fmla="*/ 26 w 57"/>
                <a:gd name="T5" fmla="*/ 64 h 87"/>
                <a:gd name="T6" fmla="*/ 53 w 57"/>
                <a:gd name="T7" fmla="*/ 63 h 87"/>
                <a:gd name="T8" fmla="*/ 57 w 57"/>
                <a:gd name="T9" fmla="*/ 80 h 87"/>
                <a:gd name="T10" fmla="*/ 54 w 57"/>
                <a:gd name="T11" fmla="*/ 84 h 87"/>
                <a:gd name="T12" fmla="*/ 14 w 57"/>
                <a:gd name="T13" fmla="*/ 84 h 87"/>
                <a:gd name="T14" fmla="*/ 12 w 57"/>
                <a:gd name="T15" fmla="*/ 1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87">
                  <a:moveTo>
                    <a:pt x="12" y="10"/>
                  </a:moveTo>
                  <a:cubicBezTo>
                    <a:pt x="12" y="10"/>
                    <a:pt x="22" y="14"/>
                    <a:pt x="25" y="32"/>
                  </a:cubicBezTo>
                  <a:cubicBezTo>
                    <a:pt x="29" y="50"/>
                    <a:pt x="26" y="64"/>
                    <a:pt x="26" y="64"/>
                  </a:cubicBezTo>
                  <a:cubicBezTo>
                    <a:pt x="53" y="63"/>
                    <a:pt x="53" y="63"/>
                    <a:pt x="53" y="63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57" y="82"/>
                    <a:pt x="56" y="84"/>
                    <a:pt x="54" y="84"/>
                  </a:cubicBezTo>
                  <a:cubicBezTo>
                    <a:pt x="44" y="85"/>
                    <a:pt x="19" y="87"/>
                    <a:pt x="14" y="84"/>
                  </a:cubicBezTo>
                  <a:cubicBezTo>
                    <a:pt x="8" y="80"/>
                    <a:pt x="0" y="0"/>
                    <a:pt x="12" y="10"/>
                  </a:cubicBezTo>
                  <a:close/>
                </a:path>
              </a:pathLst>
            </a:custGeom>
            <a:solidFill>
              <a:srgbClr val="D49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ŝľïde">
              <a:extLst>
                <a:ext uri="{FF2B5EF4-FFF2-40B4-BE49-F238E27FC236}">
                  <a16:creationId xmlns:a16="http://schemas.microsoft.com/office/drawing/2014/main" id="{64BF26F6-8A01-4D4C-A71F-31D9AE869162}"/>
                </a:ext>
              </a:extLst>
            </p:cNvPr>
            <p:cNvSpPr/>
            <p:nvPr/>
          </p:nvSpPr>
          <p:spPr bwMode="auto">
            <a:xfrm>
              <a:off x="4837113" y="1925638"/>
              <a:ext cx="125413" cy="339725"/>
            </a:xfrm>
            <a:custGeom>
              <a:avLst/>
              <a:gdLst>
                <a:gd name="T0" fmla="*/ 0 w 38"/>
                <a:gd name="T1" fmla="*/ 3 h 103"/>
                <a:gd name="T2" fmla="*/ 25 w 38"/>
                <a:gd name="T3" fmla="*/ 0 h 103"/>
                <a:gd name="T4" fmla="*/ 38 w 38"/>
                <a:gd name="T5" fmla="*/ 44 h 103"/>
                <a:gd name="T6" fmla="*/ 38 w 38"/>
                <a:gd name="T7" fmla="*/ 88 h 103"/>
                <a:gd name="T8" fmla="*/ 11 w 38"/>
                <a:gd name="T9" fmla="*/ 103 h 103"/>
                <a:gd name="T10" fmla="*/ 0 w 38"/>
                <a:gd name="T11" fmla="*/ 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03">
                  <a:moveTo>
                    <a:pt x="0" y="3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5" y="0"/>
                    <a:pt x="37" y="32"/>
                    <a:pt x="38" y="44"/>
                  </a:cubicBezTo>
                  <a:cubicBezTo>
                    <a:pt x="38" y="55"/>
                    <a:pt x="38" y="88"/>
                    <a:pt x="38" y="88"/>
                  </a:cubicBezTo>
                  <a:cubicBezTo>
                    <a:pt x="11" y="103"/>
                    <a:pt x="11" y="103"/>
                    <a:pt x="11" y="103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rgbClr val="F7F1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ŝļîḑè">
              <a:extLst>
                <a:ext uri="{FF2B5EF4-FFF2-40B4-BE49-F238E27FC236}">
                  <a16:creationId xmlns:a16="http://schemas.microsoft.com/office/drawing/2014/main" id="{6BA8A5BD-5515-4F10-B60C-672C72C610ED}"/>
                </a:ext>
              </a:extLst>
            </p:cNvPr>
            <p:cNvSpPr/>
            <p:nvPr/>
          </p:nvSpPr>
          <p:spPr bwMode="auto">
            <a:xfrm>
              <a:off x="4910138" y="1897063"/>
              <a:ext cx="82550" cy="407988"/>
            </a:xfrm>
            <a:custGeom>
              <a:avLst/>
              <a:gdLst>
                <a:gd name="T0" fmla="*/ 4 w 25"/>
                <a:gd name="T1" fmla="*/ 0 h 124"/>
                <a:gd name="T2" fmla="*/ 18 w 25"/>
                <a:gd name="T3" fmla="*/ 14 h 124"/>
                <a:gd name="T4" fmla="*/ 23 w 25"/>
                <a:gd name="T5" fmla="*/ 52 h 124"/>
                <a:gd name="T6" fmla="*/ 21 w 25"/>
                <a:gd name="T7" fmla="*/ 77 h 124"/>
                <a:gd name="T8" fmla="*/ 21 w 25"/>
                <a:gd name="T9" fmla="*/ 87 h 124"/>
                <a:gd name="T10" fmla="*/ 25 w 25"/>
                <a:gd name="T11" fmla="*/ 112 h 124"/>
                <a:gd name="T12" fmla="*/ 12 w 25"/>
                <a:gd name="T13" fmla="*/ 124 h 124"/>
                <a:gd name="T14" fmla="*/ 9 w 25"/>
                <a:gd name="T15" fmla="*/ 29 h 124"/>
                <a:gd name="T16" fmla="*/ 0 w 25"/>
                <a:gd name="T17" fmla="*/ 13 h 124"/>
                <a:gd name="T18" fmla="*/ 0 w 25"/>
                <a:gd name="T19" fmla="*/ 6 h 124"/>
                <a:gd name="T20" fmla="*/ 4 w 25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124">
                  <a:moveTo>
                    <a:pt x="4" y="0"/>
                  </a:moveTo>
                  <a:cubicBezTo>
                    <a:pt x="4" y="0"/>
                    <a:pt x="13" y="3"/>
                    <a:pt x="18" y="14"/>
                  </a:cubicBezTo>
                  <a:cubicBezTo>
                    <a:pt x="22" y="25"/>
                    <a:pt x="24" y="41"/>
                    <a:pt x="23" y="52"/>
                  </a:cubicBezTo>
                  <a:cubicBezTo>
                    <a:pt x="23" y="60"/>
                    <a:pt x="22" y="71"/>
                    <a:pt x="21" y="77"/>
                  </a:cubicBezTo>
                  <a:cubicBezTo>
                    <a:pt x="21" y="80"/>
                    <a:pt x="21" y="84"/>
                    <a:pt x="21" y="87"/>
                  </a:cubicBezTo>
                  <a:cubicBezTo>
                    <a:pt x="25" y="112"/>
                    <a:pt x="25" y="112"/>
                    <a:pt x="25" y="112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4"/>
                    <a:pt x="10" y="39"/>
                    <a:pt x="9" y="29"/>
                  </a:cubicBezTo>
                  <a:cubicBezTo>
                    <a:pt x="7" y="19"/>
                    <a:pt x="0" y="13"/>
                    <a:pt x="0" y="13"/>
                  </a:cubicBezTo>
                  <a:cubicBezTo>
                    <a:pt x="0" y="6"/>
                    <a:pt x="0" y="6"/>
                    <a:pt x="0" y="6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rgbClr val="FFB1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$lïḍê">
              <a:extLst>
                <a:ext uri="{FF2B5EF4-FFF2-40B4-BE49-F238E27FC236}">
                  <a16:creationId xmlns:a16="http://schemas.microsoft.com/office/drawing/2014/main" id="{1346D8BE-C9C5-456F-B76B-555C35EBC55B}"/>
                </a:ext>
              </a:extLst>
            </p:cNvPr>
            <p:cNvSpPr/>
            <p:nvPr/>
          </p:nvSpPr>
          <p:spPr bwMode="auto">
            <a:xfrm>
              <a:off x="4735513" y="1658938"/>
              <a:ext cx="273050" cy="266700"/>
            </a:xfrm>
            <a:custGeom>
              <a:avLst/>
              <a:gdLst>
                <a:gd name="T0" fmla="*/ 65 w 83"/>
                <a:gd name="T1" fmla="*/ 55 h 81"/>
                <a:gd name="T2" fmla="*/ 73 w 83"/>
                <a:gd name="T3" fmla="*/ 52 h 81"/>
                <a:gd name="T4" fmla="*/ 77 w 83"/>
                <a:gd name="T5" fmla="*/ 45 h 81"/>
                <a:gd name="T6" fmla="*/ 82 w 83"/>
                <a:gd name="T7" fmla="*/ 38 h 81"/>
                <a:gd name="T8" fmla="*/ 77 w 83"/>
                <a:gd name="T9" fmla="*/ 29 h 81"/>
                <a:gd name="T10" fmla="*/ 78 w 83"/>
                <a:gd name="T11" fmla="*/ 17 h 81"/>
                <a:gd name="T12" fmla="*/ 73 w 83"/>
                <a:gd name="T13" fmla="*/ 16 h 81"/>
                <a:gd name="T14" fmla="*/ 66 w 83"/>
                <a:gd name="T15" fmla="*/ 6 h 81"/>
                <a:gd name="T16" fmla="*/ 54 w 83"/>
                <a:gd name="T17" fmla="*/ 6 h 81"/>
                <a:gd name="T18" fmla="*/ 42 w 83"/>
                <a:gd name="T19" fmla="*/ 1 h 81"/>
                <a:gd name="T20" fmla="*/ 33 w 83"/>
                <a:gd name="T21" fmla="*/ 6 h 81"/>
                <a:gd name="T22" fmla="*/ 17 w 83"/>
                <a:gd name="T23" fmla="*/ 9 h 81"/>
                <a:gd name="T24" fmla="*/ 12 w 83"/>
                <a:gd name="T25" fmla="*/ 17 h 81"/>
                <a:gd name="T26" fmla="*/ 1 w 83"/>
                <a:gd name="T27" fmla="*/ 29 h 81"/>
                <a:gd name="T28" fmla="*/ 3 w 83"/>
                <a:gd name="T29" fmla="*/ 42 h 81"/>
                <a:gd name="T30" fmla="*/ 1 w 83"/>
                <a:gd name="T31" fmla="*/ 47 h 81"/>
                <a:gd name="T32" fmla="*/ 4 w 83"/>
                <a:gd name="T33" fmla="*/ 52 h 81"/>
                <a:gd name="T34" fmla="*/ 3 w 83"/>
                <a:gd name="T35" fmla="*/ 60 h 81"/>
                <a:gd name="T36" fmla="*/ 10 w 83"/>
                <a:gd name="T37" fmla="*/ 65 h 81"/>
                <a:gd name="T38" fmla="*/ 16 w 83"/>
                <a:gd name="T39" fmla="*/ 74 h 81"/>
                <a:gd name="T40" fmla="*/ 24 w 83"/>
                <a:gd name="T41" fmla="*/ 75 h 81"/>
                <a:gd name="T42" fmla="*/ 33 w 83"/>
                <a:gd name="T43" fmla="*/ 80 h 81"/>
                <a:gd name="T44" fmla="*/ 65 w 83"/>
                <a:gd name="T45" fmla="*/ 5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3" h="81">
                  <a:moveTo>
                    <a:pt x="65" y="55"/>
                  </a:moveTo>
                  <a:cubicBezTo>
                    <a:pt x="65" y="55"/>
                    <a:pt x="69" y="55"/>
                    <a:pt x="73" y="52"/>
                  </a:cubicBezTo>
                  <a:cubicBezTo>
                    <a:pt x="77" y="49"/>
                    <a:pt x="77" y="45"/>
                    <a:pt x="77" y="45"/>
                  </a:cubicBezTo>
                  <a:cubicBezTo>
                    <a:pt x="77" y="45"/>
                    <a:pt x="81" y="45"/>
                    <a:pt x="82" y="38"/>
                  </a:cubicBezTo>
                  <a:cubicBezTo>
                    <a:pt x="83" y="31"/>
                    <a:pt x="77" y="29"/>
                    <a:pt x="77" y="29"/>
                  </a:cubicBezTo>
                  <a:cubicBezTo>
                    <a:pt x="77" y="29"/>
                    <a:pt x="83" y="22"/>
                    <a:pt x="78" y="17"/>
                  </a:cubicBezTo>
                  <a:cubicBezTo>
                    <a:pt x="75" y="14"/>
                    <a:pt x="73" y="16"/>
                    <a:pt x="73" y="16"/>
                  </a:cubicBezTo>
                  <a:cubicBezTo>
                    <a:pt x="73" y="16"/>
                    <a:pt x="73" y="8"/>
                    <a:pt x="66" y="6"/>
                  </a:cubicBezTo>
                  <a:cubicBezTo>
                    <a:pt x="59" y="3"/>
                    <a:pt x="54" y="6"/>
                    <a:pt x="54" y="6"/>
                  </a:cubicBezTo>
                  <a:cubicBezTo>
                    <a:pt x="54" y="6"/>
                    <a:pt x="51" y="0"/>
                    <a:pt x="42" y="1"/>
                  </a:cubicBezTo>
                  <a:cubicBezTo>
                    <a:pt x="33" y="2"/>
                    <a:pt x="33" y="6"/>
                    <a:pt x="33" y="6"/>
                  </a:cubicBezTo>
                  <a:cubicBezTo>
                    <a:pt x="33" y="6"/>
                    <a:pt x="22" y="4"/>
                    <a:pt x="17" y="9"/>
                  </a:cubicBezTo>
                  <a:cubicBezTo>
                    <a:pt x="12" y="14"/>
                    <a:pt x="12" y="17"/>
                    <a:pt x="12" y="17"/>
                  </a:cubicBezTo>
                  <a:cubicBezTo>
                    <a:pt x="12" y="17"/>
                    <a:pt x="3" y="20"/>
                    <a:pt x="1" y="29"/>
                  </a:cubicBezTo>
                  <a:cubicBezTo>
                    <a:pt x="0" y="36"/>
                    <a:pt x="3" y="42"/>
                    <a:pt x="3" y="42"/>
                  </a:cubicBezTo>
                  <a:cubicBezTo>
                    <a:pt x="3" y="42"/>
                    <a:pt x="1" y="44"/>
                    <a:pt x="1" y="47"/>
                  </a:cubicBezTo>
                  <a:cubicBezTo>
                    <a:pt x="1" y="51"/>
                    <a:pt x="4" y="52"/>
                    <a:pt x="4" y="52"/>
                  </a:cubicBezTo>
                  <a:cubicBezTo>
                    <a:pt x="4" y="52"/>
                    <a:pt x="1" y="56"/>
                    <a:pt x="3" y="60"/>
                  </a:cubicBezTo>
                  <a:cubicBezTo>
                    <a:pt x="5" y="64"/>
                    <a:pt x="10" y="65"/>
                    <a:pt x="10" y="65"/>
                  </a:cubicBezTo>
                  <a:cubicBezTo>
                    <a:pt x="10" y="65"/>
                    <a:pt x="11" y="71"/>
                    <a:pt x="16" y="74"/>
                  </a:cubicBezTo>
                  <a:cubicBezTo>
                    <a:pt x="20" y="78"/>
                    <a:pt x="24" y="75"/>
                    <a:pt x="24" y="75"/>
                  </a:cubicBezTo>
                  <a:cubicBezTo>
                    <a:pt x="24" y="75"/>
                    <a:pt x="28" y="81"/>
                    <a:pt x="33" y="80"/>
                  </a:cubicBezTo>
                  <a:cubicBezTo>
                    <a:pt x="39" y="79"/>
                    <a:pt x="65" y="55"/>
                    <a:pt x="65" y="55"/>
                  </a:cubicBezTo>
                  <a:close/>
                </a:path>
              </a:pathLst>
            </a:custGeom>
            <a:solidFill>
              <a:srgbClr val="67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Sḻïḓé">
              <a:extLst>
                <a:ext uri="{FF2B5EF4-FFF2-40B4-BE49-F238E27FC236}">
                  <a16:creationId xmlns:a16="http://schemas.microsoft.com/office/drawing/2014/main" id="{452F7EB5-F24C-4A9A-B21A-A51990A01307}"/>
                </a:ext>
              </a:extLst>
            </p:cNvPr>
            <p:cNvSpPr/>
            <p:nvPr/>
          </p:nvSpPr>
          <p:spPr bwMode="auto">
            <a:xfrm>
              <a:off x="4837113" y="1830388"/>
              <a:ext cx="73025" cy="131763"/>
            </a:xfrm>
            <a:custGeom>
              <a:avLst/>
              <a:gdLst>
                <a:gd name="T0" fmla="*/ 46 w 46"/>
                <a:gd name="T1" fmla="*/ 54 h 83"/>
                <a:gd name="T2" fmla="*/ 46 w 46"/>
                <a:gd name="T3" fmla="*/ 75 h 83"/>
                <a:gd name="T4" fmla="*/ 40 w 46"/>
                <a:gd name="T5" fmla="*/ 83 h 83"/>
                <a:gd name="T6" fmla="*/ 13 w 46"/>
                <a:gd name="T7" fmla="*/ 83 h 83"/>
                <a:gd name="T8" fmla="*/ 0 w 46"/>
                <a:gd name="T9" fmla="*/ 67 h 83"/>
                <a:gd name="T10" fmla="*/ 0 w 46"/>
                <a:gd name="T11" fmla="*/ 11 h 83"/>
                <a:gd name="T12" fmla="*/ 23 w 46"/>
                <a:gd name="T13" fmla="*/ 0 h 83"/>
                <a:gd name="T14" fmla="*/ 46 w 46"/>
                <a:gd name="T15" fmla="*/ 5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83">
                  <a:moveTo>
                    <a:pt x="46" y="54"/>
                  </a:moveTo>
                  <a:lnTo>
                    <a:pt x="46" y="75"/>
                  </a:lnTo>
                  <a:lnTo>
                    <a:pt x="40" y="83"/>
                  </a:lnTo>
                  <a:lnTo>
                    <a:pt x="13" y="83"/>
                  </a:lnTo>
                  <a:lnTo>
                    <a:pt x="0" y="67"/>
                  </a:lnTo>
                  <a:lnTo>
                    <a:pt x="0" y="11"/>
                  </a:lnTo>
                  <a:lnTo>
                    <a:pt x="23" y="0"/>
                  </a:lnTo>
                  <a:lnTo>
                    <a:pt x="46" y="54"/>
                  </a:lnTo>
                  <a:close/>
                </a:path>
              </a:pathLst>
            </a:custGeom>
            <a:solidFill>
              <a:srgbClr val="E69C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sľïḓê">
              <a:extLst>
                <a:ext uri="{FF2B5EF4-FFF2-40B4-BE49-F238E27FC236}">
                  <a16:creationId xmlns:a16="http://schemas.microsoft.com/office/drawing/2014/main" id="{5E97EED3-60D7-4FE0-8ECA-54687C3B5B5D}"/>
                </a:ext>
              </a:extLst>
            </p:cNvPr>
            <p:cNvSpPr/>
            <p:nvPr/>
          </p:nvSpPr>
          <p:spPr bwMode="auto">
            <a:xfrm>
              <a:off x="4837113" y="1725613"/>
              <a:ext cx="109538" cy="200025"/>
            </a:xfrm>
            <a:custGeom>
              <a:avLst/>
              <a:gdLst>
                <a:gd name="T0" fmla="*/ 32 w 33"/>
                <a:gd name="T1" fmla="*/ 36 h 61"/>
                <a:gd name="T2" fmla="*/ 28 w 33"/>
                <a:gd name="T3" fmla="*/ 55 h 61"/>
                <a:gd name="T4" fmla="*/ 15 w 33"/>
                <a:gd name="T5" fmla="*/ 60 h 61"/>
                <a:gd name="T6" fmla="*/ 3 w 33"/>
                <a:gd name="T7" fmla="*/ 50 h 61"/>
                <a:gd name="T8" fmla="*/ 5 w 33"/>
                <a:gd name="T9" fmla="*/ 17 h 61"/>
                <a:gd name="T10" fmla="*/ 32 w 33"/>
                <a:gd name="T11" fmla="*/ 12 h 61"/>
                <a:gd name="T12" fmla="*/ 32 w 33"/>
                <a:gd name="T13" fmla="*/ 3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61">
                  <a:moveTo>
                    <a:pt x="32" y="36"/>
                  </a:moveTo>
                  <a:cubicBezTo>
                    <a:pt x="32" y="36"/>
                    <a:pt x="33" y="49"/>
                    <a:pt x="28" y="55"/>
                  </a:cubicBezTo>
                  <a:cubicBezTo>
                    <a:pt x="24" y="61"/>
                    <a:pt x="20" y="60"/>
                    <a:pt x="15" y="60"/>
                  </a:cubicBezTo>
                  <a:cubicBezTo>
                    <a:pt x="10" y="59"/>
                    <a:pt x="6" y="56"/>
                    <a:pt x="3" y="50"/>
                  </a:cubicBezTo>
                  <a:cubicBezTo>
                    <a:pt x="0" y="43"/>
                    <a:pt x="0" y="24"/>
                    <a:pt x="5" y="17"/>
                  </a:cubicBezTo>
                  <a:cubicBezTo>
                    <a:pt x="10" y="11"/>
                    <a:pt x="32" y="0"/>
                    <a:pt x="32" y="12"/>
                  </a:cubicBezTo>
                  <a:cubicBezTo>
                    <a:pt x="32" y="24"/>
                    <a:pt x="32" y="36"/>
                    <a:pt x="32" y="36"/>
                  </a:cubicBezTo>
                  <a:close/>
                </a:path>
              </a:pathLst>
            </a:custGeom>
            <a:solidFill>
              <a:srgbClr val="FFA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ṥļïḍè">
              <a:extLst>
                <a:ext uri="{FF2B5EF4-FFF2-40B4-BE49-F238E27FC236}">
                  <a16:creationId xmlns:a16="http://schemas.microsoft.com/office/drawing/2014/main" id="{8948FEE2-FF97-44F4-8F55-C48AE3531DF4}"/>
                </a:ext>
              </a:extLst>
            </p:cNvPr>
            <p:cNvSpPr/>
            <p:nvPr/>
          </p:nvSpPr>
          <p:spPr bwMode="auto">
            <a:xfrm>
              <a:off x="4824413" y="1830388"/>
              <a:ext cx="33338" cy="46038"/>
            </a:xfrm>
            <a:custGeom>
              <a:avLst/>
              <a:gdLst>
                <a:gd name="T0" fmla="*/ 5 w 10"/>
                <a:gd name="T1" fmla="*/ 0 h 14"/>
                <a:gd name="T2" fmla="*/ 0 w 10"/>
                <a:gd name="T3" fmla="*/ 6 h 14"/>
                <a:gd name="T4" fmla="*/ 5 w 10"/>
                <a:gd name="T5" fmla="*/ 12 h 14"/>
                <a:gd name="T6" fmla="*/ 5 w 10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0"/>
                  </a:moveTo>
                  <a:cubicBezTo>
                    <a:pt x="5" y="0"/>
                    <a:pt x="0" y="1"/>
                    <a:pt x="0" y="6"/>
                  </a:cubicBezTo>
                  <a:cubicBezTo>
                    <a:pt x="0" y="9"/>
                    <a:pt x="1" y="14"/>
                    <a:pt x="5" y="12"/>
                  </a:cubicBezTo>
                  <a:cubicBezTo>
                    <a:pt x="10" y="10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FFA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iṡḷîḑe">
              <a:extLst>
                <a:ext uri="{FF2B5EF4-FFF2-40B4-BE49-F238E27FC236}">
                  <a16:creationId xmlns:a16="http://schemas.microsoft.com/office/drawing/2014/main" id="{6CE14DF1-DEA2-4E85-9508-4AD77E18688B}"/>
                </a:ext>
              </a:extLst>
            </p:cNvPr>
            <p:cNvSpPr/>
            <p:nvPr/>
          </p:nvSpPr>
          <p:spPr bwMode="auto">
            <a:xfrm>
              <a:off x="4764088" y="1936750"/>
              <a:ext cx="125413" cy="423863"/>
            </a:xfrm>
            <a:custGeom>
              <a:avLst/>
              <a:gdLst>
                <a:gd name="T0" fmla="*/ 22 w 38"/>
                <a:gd name="T1" fmla="*/ 0 h 129"/>
                <a:gd name="T2" fmla="*/ 36 w 38"/>
                <a:gd name="T3" fmla="*/ 27 h 129"/>
                <a:gd name="T4" fmla="*/ 38 w 38"/>
                <a:gd name="T5" fmla="*/ 123 h 129"/>
                <a:gd name="T6" fmla="*/ 20 w 38"/>
                <a:gd name="T7" fmla="*/ 128 h 129"/>
                <a:gd name="T8" fmla="*/ 1 w 38"/>
                <a:gd name="T9" fmla="*/ 122 h 129"/>
                <a:gd name="T10" fmla="*/ 3 w 38"/>
                <a:gd name="T11" fmla="*/ 85 h 129"/>
                <a:gd name="T12" fmla="*/ 0 w 38"/>
                <a:gd name="T13" fmla="*/ 33 h 129"/>
                <a:gd name="T14" fmla="*/ 22 w 38"/>
                <a:gd name="T15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129">
                  <a:moveTo>
                    <a:pt x="22" y="0"/>
                  </a:moveTo>
                  <a:cubicBezTo>
                    <a:pt x="22" y="0"/>
                    <a:pt x="35" y="13"/>
                    <a:pt x="36" y="27"/>
                  </a:cubicBezTo>
                  <a:cubicBezTo>
                    <a:pt x="38" y="42"/>
                    <a:pt x="38" y="123"/>
                    <a:pt x="38" y="123"/>
                  </a:cubicBezTo>
                  <a:cubicBezTo>
                    <a:pt x="38" y="123"/>
                    <a:pt x="28" y="128"/>
                    <a:pt x="20" y="128"/>
                  </a:cubicBezTo>
                  <a:cubicBezTo>
                    <a:pt x="12" y="129"/>
                    <a:pt x="1" y="122"/>
                    <a:pt x="1" y="122"/>
                  </a:cubicBezTo>
                  <a:cubicBezTo>
                    <a:pt x="1" y="122"/>
                    <a:pt x="4" y="103"/>
                    <a:pt x="3" y="85"/>
                  </a:cubicBezTo>
                  <a:cubicBezTo>
                    <a:pt x="3" y="63"/>
                    <a:pt x="0" y="41"/>
                    <a:pt x="0" y="33"/>
                  </a:cubicBezTo>
                  <a:cubicBezTo>
                    <a:pt x="0" y="19"/>
                    <a:pt x="7" y="9"/>
                    <a:pt x="22" y="0"/>
                  </a:cubicBezTo>
                  <a:close/>
                </a:path>
              </a:pathLst>
            </a:custGeom>
            <a:solidFill>
              <a:srgbClr val="FFB1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ṣľídê">
              <a:extLst>
                <a:ext uri="{FF2B5EF4-FFF2-40B4-BE49-F238E27FC236}">
                  <a16:creationId xmlns:a16="http://schemas.microsoft.com/office/drawing/2014/main" id="{1CFF92B6-9341-41F6-90FA-724174276338}"/>
                </a:ext>
              </a:extLst>
            </p:cNvPr>
            <p:cNvSpPr/>
            <p:nvPr/>
          </p:nvSpPr>
          <p:spPr bwMode="auto">
            <a:xfrm>
              <a:off x="4741863" y="1979613"/>
              <a:ext cx="174625" cy="295275"/>
            </a:xfrm>
            <a:custGeom>
              <a:avLst/>
              <a:gdLst>
                <a:gd name="T0" fmla="*/ 15 w 53"/>
                <a:gd name="T1" fmla="*/ 4 h 90"/>
                <a:gd name="T2" fmla="*/ 27 w 53"/>
                <a:gd name="T3" fmla="*/ 27 h 90"/>
                <a:gd name="T4" fmla="*/ 29 w 53"/>
                <a:gd name="T5" fmla="*/ 59 h 90"/>
                <a:gd name="T6" fmla="*/ 47 w 53"/>
                <a:gd name="T7" fmla="*/ 36 h 90"/>
                <a:gd name="T8" fmla="*/ 52 w 53"/>
                <a:gd name="T9" fmla="*/ 51 h 90"/>
                <a:gd name="T10" fmla="*/ 51 w 53"/>
                <a:gd name="T11" fmla="*/ 58 h 90"/>
                <a:gd name="T12" fmla="*/ 20 w 53"/>
                <a:gd name="T13" fmla="*/ 84 h 90"/>
                <a:gd name="T14" fmla="*/ 15 w 53"/>
                <a:gd name="T15" fmla="*/ 4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90">
                  <a:moveTo>
                    <a:pt x="15" y="4"/>
                  </a:moveTo>
                  <a:cubicBezTo>
                    <a:pt x="15" y="4"/>
                    <a:pt x="23" y="0"/>
                    <a:pt x="27" y="27"/>
                  </a:cubicBezTo>
                  <a:cubicBezTo>
                    <a:pt x="30" y="45"/>
                    <a:pt x="29" y="59"/>
                    <a:pt x="29" y="59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52" y="51"/>
                    <a:pt x="52" y="51"/>
                    <a:pt x="52" y="51"/>
                  </a:cubicBezTo>
                  <a:cubicBezTo>
                    <a:pt x="53" y="53"/>
                    <a:pt x="52" y="56"/>
                    <a:pt x="51" y="58"/>
                  </a:cubicBezTo>
                  <a:cubicBezTo>
                    <a:pt x="45" y="67"/>
                    <a:pt x="27" y="90"/>
                    <a:pt x="20" y="84"/>
                  </a:cubicBezTo>
                  <a:cubicBezTo>
                    <a:pt x="14" y="80"/>
                    <a:pt x="0" y="9"/>
                    <a:pt x="15" y="4"/>
                  </a:cubicBezTo>
                  <a:close/>
                </a:path>
              </a:pathLst>
            </a:custGeom>
            <a:solidFill>
              <a:srgbClr val="D493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ŝľíḍê">
              <a:extLst>
                <a:ext uri="{FF2B5EF4-FFF2-40B4-BE49-F238E27FC236}">
                  <a16:creationId xmlns:a16="http://schemas.microsoft.com/office/drawing/2014/main" id="{7DFE2165-CC43-48F2-A354-A0F7FCF614B9}"/>
                </a:ext>
              </a:extLst>
            </p:cNvPr>
            <p:cNvSpPr/>
            <p:nvPr/>
          </p:nvSpPr>
          <p:spPr bwMode="auto">
            <a:xfrm>
              <a:off x="4879975" y="2008188"/>
              <a:ext cx="76200" cy="149225"/>
            </a:xfrm>
            <a:custGeom>
              <a:avLst/>
              <a:gdLst>
                <a:gd name="T0" fmla="*/ 5 w 23"/>
                <a:gd name="T1" fmla="*/ 26 h 45"/>
                <a:gd name="T2" fmla="*/ 8 w 23"/>
                <a:gd name="T3" fmla="*/ 11 h 45"/>
                <a:gd name="T4" fmla="*/ 18 w 23"/>
                <a:gd name="T5" fmla="*/ 3 h 45"/>
                <a:gd name="T6" fmla="*/ 13 w 23"/>
                <a:gd name="T7" fmla="*/ 11 h 45"/>
                <a:gd name="T8" fmla="*/ 18 w 23"/>
                <a:gd name="T9" fmla="*/ 14 h 45"/>
                <a:gd name="T10" fmla="*/ 22 w 23"/>
                <a:gd name="T11" fmla="*/ 28 h 45"/>
                <a:gd name="T12" fmla="*/ 9 w 23"/>
                <a:gd name="T13" fmla="*/ 45 h 45"/>
                <a:gd name="T14" fmla="*/ 5 w 23"/>
                <a:gd name="T15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45">
                  <a:moveTo>
                    <a:pt x="5" y="26"/>
                  </a:moveTo>
                  <a:cubicBezTo>
                    <a:pt x="5" y="26"/>
                    <a:pt x="5" y="14"/>
                    <a:pt x="8" y="11"/>
                  </a:cubicBezTo>
                  <a:cubicBezTo>
                    <a:pt x="11" y="7"/>
                    <a:pt x="16" y="0"/>
                    <a:pt x="18" y="3"/>
                  </a:cubicBezTo>
                  <a:cubicBezTo>
                    <a:pt x="19" y="4"/>
                    <a:pt x="13" y="11"/>
                    <a:pt x="13" y="11"/>
                  </a:cubicBezTo>
                  <a:cubicBezTo>
                    <a:pt x="13" y="11"/>
                    <a:pt x="16" y="11"/>
                    <a:pt x="18" y="14"/>
                  </a:cubicBezTo>
                  <a:cubicBezTo>
                    <a:pt x="20" y="16"/>
                    <a:pt x="23" y="21"/>
                    <a:pt x="22" y="28"/>
                  </a:cubicBezTo>
                  <a:cubicBezTo>
                    <a:pt x="21" y="35"/>
                    <a:pt x="9" y="45"/>
                    <a:pt x="9" y="45"/>
                  </a:cubicBezTo>
                  <a:cubicBezTo>
                    <a:pt x="9" y="45"/>
                    <a:pt x="0" y="38"/>
                    <a:pt x="5" y="26"/>
                  </a:cubicBezTo>
                  <a:close/>
                </a:path>
              </a:pathLst>
            </a:custGeom>
            <a:solidFill>
              <a:srgbClr val="FFA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Sḻïdê">
              <a:extLst>
                <a:ext uri="{FF2B5EF4-FFF2-40B4-BE49-F238E27FC236}">
                  <a16:creationId xmlns:a16="http://schemas.microsoft.com/office/drawing/2014/main" id="{BF4C2981-32AA-4FC3-86BF-849325CBD971}"/>
                </a:ext>
              </a:extLst>
            </p:cNvPr>
            <p:cNvSpPr/>
            <p:nvPr/>
          </p:nvSpPr>
          <p:spPr bwMode="auto">
            <a:xfrm>
              <a:off x="5048250" y="2044700"/>
              <a:ext cx="112713" cy="95250"/>
            </a:xfrm>
            <a:custGeom>
              <a:avLst/>
              <a:gdLst>
                <a:gd name="T0" fmla="*/ 5 w 34"/>
                <a:gd name="T1" fmla="*/ 10 h 29"/>
                <a:gd name="T2" fmla="*/ 13 w 34"/>
                <a:gd name="T3" fmla="*/ 1 h 29"/>
                <a:gd name="T4" fmla="*/ 13 w 34"/>
                <a:gd name="T5" fmla="*/ 7 h 29"/>
                <a:gd name="T6" fmla="*/ 29 w 34"/>
                <a:gd name="T7" fmla="*/ 4 h 29"/>
                <a:gd name="T8" fmla="*/ 27 w 34"/>
                <a:gd name="T9" fmla="*/ 23 h 29"/>
                <a:gd name="T10" fmla="*/ 9 w 34"/>
                <a:gd name="T11" fmla="*/ 29 h 29"/>
                <a:gd name="T12" fmla="*/ 5 w 34"/>
                <a:gd name="T13" fmla="*/ 1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29">
                  <a:moveTo>
                    <a:pt x="5" y="10"/>
                  </a:moveTo>
                  <a:cubicBezTo>
                    <a:pt x="5" y="10"/>
                    <a:pt x="9" y="0"/>
                    <a:pt x="13" y="1"/>
                  </a:cubicBezTo>
                  <a:cubicBezTo>
                    <a:pt x="16" y="2"/>
                    <a:pt x="13" y="7"/>
                    <a:pt x="13" y="7"/>
                  </a:cubicBezTo>
                  <a:cubicBezTo>
                    <a:pt x="13" y="7"/>
                    <a:pt x="25" y="2"/>
                    <a:pt x="29" y="4"/>
                  </a:cubicBezTo>
                  <a:cubicBezTo>
                    <a:pt x="34" y="5"/>
                    <a:pt x="32" y="17"/>
                    <a:pt x="27" y="23"/>
                  </a:cubicBezTo>
                  <a:cubicBezTo>
                    <a:pt x="22" y="28"/>
                    <a:pt x="9" y="29"/>
                    <a:pt x="9" y="29"/>
                  </a:cubicBezTo>
                  <a:cubicBezTo>
                    <a:pt x="9" y="29"/>
                    <a:pt x="0" y="23"/>
                    <a:pt x="5" y="10"/>
                  </a:cubicBezTo>
                  <a:close/>
                </a:path>
              </a:pathLst>
            </a:custGeom>
            <a:solidFill>
              <a:srgbClr val="FFA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ŝ1îde">
              <a:extLst>
                <a:ext uri="{FF2B5EF4-FFF2-40B4-BE49-F238E27FC236}">
                  <a16:creationId xmlns:a16="http://schemas.microsoft.com/office/drawing/2014/main" id="{80735464-5CCB-43AA-B113-11C3CE0A47F6}"/>
                </a:ext>
              </a:extLst>
            </p:cNvPr>
            <p:cNvSpPr/>
            <p:nvPr/>
          </p:nvSpPr>
          <p:spPr bwMode="auto">
            <a:xfrm>
              <a:off x="6605588" y="3398838"/>
              <a:ext cx="269875" cy="134938"/>
            </a:xfrm>
            <a:custGeom>
              <a:avLst/>
              <a:gdLst>
                <a:gd name="T0" fmla="*/ 35 w 82"/>
                <a:gd name="T1" fmla="*/ 2 h 41"/>
                <a:gd name="T2" fmla="*/ 25 w 82"/>
                <a:gd name="T3" fmla="*/ 2 h 41"/>
                <a:gd name="T4" fmla="*/ 3 w 82"/>
                <a:gd name="T5" fmla="*/ 15 h 41"/>
                <a:gd name="T6" fmla="*/ 2 w 82"/>
                <a:gd name="T7" fmla="*/ 16 h 41"/>
                <a:gd name="T8" fmla="*/ 0 w 82"/>
                <a:gd name="T9" fmla="*/ 15 h 41"/>
                <a:gd name="T10" fmla="*/ 0 w 82"/>
                <a:gd name="T11" fmla="*/ 20 h 41"/>
                <a:gd name="T12" fmla="*/ 3 w 82"/>
                <a:gd name="T13" fmla="*/ 24 h 41"/>
                <a:gd name="T14" fmla="*/ 27 w 82"/>
                <a:gd name="T15" fmla="*/ 39 h 41"/>
                <a:gd name="T16" fmla="*/ 38 w 82"/>
                <a:gd name="T17" fmla="*/ 39 h 41"/>
                <a:gd name="T18" fmla="*/ 57 w 82"/>
                <a:gd name="T19" fmla="*/ 28 h 41"/>
                <a:gd name="T20" fmla="*/ 70 w 82"/>
                <a:gd name="T21" fmla="*/ 36 h 41"/>
                <a:gd name="T22" fmla="*/ 82 w 82"/>
                <a:gd name="T23" fmla="*/ 29 h 41"/>
                <a:gd name="T24" fmla="*/ 35 w 82"/>
                <a:gd name="T25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41">
                  <a:moveTo>
                    <a:pt x="35" y="2"/>
                  </a:moveTo>
                  <a:cubicBezTo>
                    <a:pt x="32" y="0"/>
                    <a:pt x="28" y="0"/>
                    <a:pt x="25" y="2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2"/>
                    <a:pt x="1" y="23"/>
                    <a:pt x="3" y="24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31" y="41"/>
                    <a:pt x="35" y="41"/>
                    <a:pt x="38" y="39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70" y="36"/>
                    <a:pt x="70" y="36"/>
                    <a:pt x="70" y="36"/>
                  </a:cubicBezTo>
                  <a:cubicBezTo>
                    <a:pt x="82" y="29"/>
                    <a:pt x="82" y="29"/>
                    <a:pt x="82" y="29"/>
                  </a:cubicBezTo>
                  <a:lnTo>
                    <a:pt x="35" y="2"/>
                  </a:lnTo>
                  <a:close/>
                </a:path>
              </a:pathLst>
            </a:custGeom>
            <a:solidFill>
              <a:srgbClr val="9F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îṩḷïḓe">
              <a:extLst>
                <a:ext uri="{FF2B5EF4-FFF2-40B4-BE49-F238E27FC236}">
                  <a16:creationId xmlns:a16="http://schemas.microsoft.com/office/drawing/2014/main" id="{A6E459B6-ABA9-4668-A43F-179F81BBBEAF}"/>
                </a:ext>
              </a:extLst>
            </p:cNvPr>
            <p:cNvSpPr/>
            <p:nvPr/>
          </p:nvSpPr>
          <p:spPr bwMode="auto">
            <a:xfrm>
              <a:off x="6602413" y="3382963"/>
              <a:ext cx="273050" cy="134938"/>
            </a:xfrm>
            <a:custGeom>
              <a:avLst/>
              <a:gdLst>
                <a:gd name="T0" fmla="*/ 83 w 83"/>
                <a:gd name="T1" fmla="*/ 29 h 41"/>
                <a:gd name="T2" fmla="*/ 36 w 83"/>
                <a:gd name="T3" fmla="*/ 2 h 41"/>
                <a:gd name="T4" fmla="*/ 26 w 83"/>
                <a:gd name="T5" fmla="*/ 2 h 41"/>
                <a:gd name="T6" fmla="*/ 4 w 83"/>
                <a:gd name="T7" fmla="*/ 15 h 41"/>
                <a:gd name="T8" fmla="*/ 4 w 83"/>
                <a:gd name="T9" fmla="*/ 25 h 41"/>
                <a:gd name="T10" fmla="*/ 28 w 83"/>
                <a:gd name="T11" fmla="*/ 39 h 41"/>
                <a:gd name="T12" fmla="*/ 39 w 83"/>
                <a:gd name="T13" fmla="*/ 39 h 41"/>
                <a:gd name="T14" fmla="*/ 58 w 83"/>
                <a:gd name="T15" fmla="*/ 28 h 41"/>
                <a:gd name="T16" fmla="*/ 71 w 83"/>
                <a:gd name="T17" fmla="*/ 36 h 41"/>
                <a:gd name="T18" fmla="*/ 83 w 83"/>
                <a:gd name="T19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41">
                  <a:moveTo>
                    <a:pt x="83" y="29"/>
                  </a:moveTo>
                  <a:cubicBezTo>
                    <a:pt x="36" y="2"/>
                    <a:pt x="36" y="2"/>
                    <a:pt x="36" y="2"/>
                  </a:cubicBezTo>
                  <a:cubicBezTo>
                    <a:pt x="33" y="0"/>
                    <a:pt x="29" y="0"/>
                    <a:pt x="26" y="2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0" y="17"/>
                    <a:pt x="0" y="22"/>
                    <a:pt x="4" y="25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2" y="41"/>
                    <a:pt x="36" y="41"/>
                    <a:pt x="39" y="39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71" y="36"/>
                    <a:pt x="71" y="36"/>
                    <a:pt x="71" y="36"/>
                  </a:cubicBezTo>
                  <a:lnTo>
                    <a:pt x="83" y="29"/>
                  </a:ln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iśļïďe">
              <a:extLst>
                <a:ext uri="{FF2B5EF4-FFF2-40B4-BE49-F238E27FC236}">
                  <a16:creationId xmlns:a16="http://schemas.microsoft.com/office/drawing/2014/main" id="{74FFAC53-533F-4262-95F2-CF2C0B95C4A0}"/>
                </a:ext>
              </a:extLst>
            </p:cNvPr>
            <p:cNvSpPr/>
            <p:nvPr/>
          </p:nvSpPr>
          <p:spPr bwMode="auto">
            <a:xfrm>
              <a:off x="6510338" y="3709988"/>
              <a:ext cx="201613" cy="123825"/>
            </a:xfrm>
            <a:custGeom>
              <a:avLst/>
              <a:gdLst>
                <a:gd name="T0" fmla="*/ 4 w 61"/>
                <a:gd name="T1" fmla="*/ 38 h 38"/>
                <a:gd name="T2" fmla="*/ 1 w 61"/>
                <a:gd name="T3" fmla="*/ 36 h 38"/>
                <a:gd name="T4" fmla="*/ 2 w 61"/>
                <a:gd name="T5" fmla="*/ 31 h 38"/>
                <a:gd name="T6" fmla="*/ 54 w 61"/>
                <a:gd name="T7" fmla="*/ 1 h 38"/>
                <a:gd name="T8" fmla="*/ 60 w 61"/>
                <a:gd name="T9" fmla="*/ 2 h 38"/>
                <a:gd name="T10" fmla="*/ 58 w 61"/>
                <a:gd name="T11" fmla="*/ 8 h 38"/>
                <a:gd name="T12" fmla="*/ 7 w 61"/>
                <a:gd name="T13" fmla="*/ 38 h 38"/>
                <a:gd name="T14" fmla="*/ 4 w 61"/>
                <a:gd name="T1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8">
                  <a:moveTo>
                    <a:pt x="4" y="38"/>
                  </a:moveTo>
                  <a:cubicBezTo>
                    <a:pt x="3" y="38"/>
                    <a:pt x="2" y="38"/>
                    <a:pt x="1" y="36"/>
                  </a:cubicBezTo>
                  <a:cubicBezTo>
                    <a:pt x="0" y="34"/>
                    <a:pt x="0" y="32"/>
                    <a:pt x="2" y="3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56" y="0"/>
                    <a:pt x="58" y="0"/>
                    <a:pt x="60" y="2"/>
                  </a:cubicBezTo>
                  <a:cubicBezTo>
                    <a:pt x="61" y="4"/>
                    <a:pt x="60" y="7"/>
                    <a:pt x="58" y="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6" y="38"/>
                    <a:pt x="5" y="38"/>
                    <a:pt x="4" y="38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iṩḻíḋe">
              <a:extLst>
                <a:ext uri="{FF2B5EF4-FFF2-40B4-BE49-F238E27FC236}">
                  <a16:creationId xmlns:a16="http://schemas.microsoft.com/office/drawing/2014/main" id="{11463068-D776-4D28-A075-B7D38BD1D881}"/>
                </a:ext>
              </a:extLst>
            </p:cNvPr>
            <p:cNvSpPr/>
            <p:nvPr/>
          </p:nvSpPr>
          <p:spPr bwMode="auto">
            <a:xfrm>
              <a:off x="6688138" y="3541713"/>
              <a:ext cx="250825" cy="239713"/>
            </a:xfrm>
            <a:custGeom>
              <a:avLst/>
              <a:gdLst>
                <a:gd name="T0" fmla="*/ 4 w 76"/>
                <a:gd name="T1" fmla="*/ 73 h 73"/>
                <a:gd name="T2" fmla="*/ 4 w 76"/>
                <a:gd name="T3" fmla="*/ 73 h 73"/>
                <a:gd name="T4" fmla="*/ 0 w 76"/>
                <a:gd name="T5" fmla="*/ 68 h 73"/>
                <a:gd name="T6" fmla="*/ 5 w 76"/>
                <a:gd name="T7" fmla="*/ 44 h 73"/>
                <a:gd name="T8" fmla="*/ 13 w 76"/>
                <a:gd name="T9" fmla="*/ 3 h 73"/>
                <a:gd name="T10" fmla="*/ 15 w 76"/>
                <a:gd name="T11" fmla="*/ 0 h 73"/>
                <a:gd name="T12" fmla="*/ 19 w 76"/>
                <a:gd name="T13" fmla="*/ 1 h 73"/>
                <a:gd name="T14" fmla="*/ 73 w 76"/>
                <a:gd name="T15" fmla="*/ 32 h 73"/>
                <a:gd name="T16" fmla="*/ 75 w 76"/>
                <a:gd name="T17" fmla="*/ 38 h 73"/>
                <a:gd name="T18" fmla="*/ 69 w 76"/>
                <a:gd name="T19" fmla="*/ 39 h 73"/>
                <a:gd name="T20" fmla="*/ 20 w 76"/>
                <a:gd name="T21" fmla="*/ 11 h 73"/>
                <a:gd name="T22" fmla="*/ 13 w 76"/>
                <a:gd name="T23" fmla="*/ 45 h 73"/>
                <a:gd name="T24" fmla="*/ 9 w 76"/>
                <a:gd name="T25" fmla="*/ 69 h 73"/>
                <a:gd name="T26" fmla="*/ 4 w 76"/>
                <a:gd name="T2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73">
                  <a:moveTo>
                    <a:pt x="4" y="73"/>
                  </a:moveTo>
                  <a:cubicBezTo>
                    <a:pt x="4" y="73"/>
                    <a:pt x="4" y="73"/>
                    <a:pt x="4" y="73"/>
                  </a:cubicBezTo>
                  <a:cubicBezTo>
                    <a:pt x="1" y="72"/>
                    <a:pt x="0" y="70"/>
                    <a:pt x="0" y="68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2"/>
                    <a:pt x="14" y="1"/>
                    <a:pt x="15" y="0"/>
                  </a:cubicBezTo>
                  <a:cubicBezTo>
                    <a:pt x="16" y="0"/>
                    <a:pt x="18" y="0"/>
                    <a:pt x="19" y="1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5" y="33"/>
                    <a:pt x="76" y="36"/>
                    <a:pt x="75" y="38"/>
                  </a:cubicBezTo>
                  <a:cubicBezTo>
                    <a:pt x="74" y="40"/>
                    <a:pt x="71" y="40"/>
                    <a:pt x="69" y="39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9" y="69"/>
                    <a:pt x="9" y="69"/>
                    <a:pt x="9" y="69"/>
                  </a:cubicBezTo>
                  <a:cubicBezTo>
                    <a:pt x="8" y="71"/>
                    <a:pt x="6" y="73"/>
                    <a:pt x="4" y="73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îṡ1ïḓè">
              <a:extLst>
                <a:ext uri="{FF2B5EF4-FFF2-40B4-BE49-F238E27FC236}">
                  <a16:creationId xmlns:a16="http://schemas.microsoft.com/office/drawing/2014/main" id="{BD3B5FDA-C4F4-4204-8B01-B151AA06AC01}"/>
                </a:ext>
              </a:extLst>
            </p:cNvPr>
            <p:cNvSpPr/>
            <p:nvPr/>
          </p:nvSpPr>
          <p:spPr bwMode="auto">
            <a:xfrm>
              <a:off x="6565900" y="3630613"/>
              <a:ext cx="357188" cy="220663"/>
            </a:xfrm>
            <a:custGeom>
              <a:avLst/>
              <a:gdLst>
                <a:gd name="T0" fmla="*/ 96 w 108"/>
                <a:gd name="T1" fmla="*/ 31 h 67"/>
                <a:gd name="T2" fmla="*/ 52 w 108"/>
                <a:gd name="T3" fmla="*/ 5 h 67"/>
                <a:gd name="T4" fmla="*/ 26 w 108"/>
                <a:gd name="T5" fmla="*/ 5 h 67"/>
                <a:gd name="T6" fmla="*/ 6 w 108"/>
                <a:gd name="T7" fmla="*/ 17 h 67"/>
                <a:gd name="T8" fmla="*/ 2 w 108"/>
                <a:gd name="T9" fmla="*/ 20 h 67"/>
                <a:gd name="T10" fmla="*/ 0 w 108"/>
                <a:gd name="T11" fmla="*/ 20 h 67"/>
                <a:gd name="T12" fmla="*/ 0 w 108"/>
                <a:gd name="T13" fmla="*/ 27 h 67"/>
                <a:gd name="T14" fmla="*/ 0 w 108"/>
                <a:gd name="T15" fmla="*/ 27 h 67"/>
                <a:gd name="T16" fmla="*/ 0 w 108"/>
                <a:gd name="T17" fmla="*/ 27 h 67"/>
                <a:gd name="T18" fmla="*/ 6 w 108"/>
                <a:gd name="T19" fmla="*/ 38 h 67"/>
                <a:gd name="T20" fmla="*/ 58 w 108"/>
                <a:gd name="T21" fmla="*/ 67 h 67"/>
                <a:gd name="T22" fmla="*/ 108 w 108"/>
                <a:gd name="T23" fmla="*/ 38 h 67"/>
                <a:gd name="T24" fmla="*/ 108 w 108"/>
                <a:gd name="T25" fmla="*/ 31 h 67"/>
                <a:gd name="T26" fmla="*/ 96 w 108"/>
                <a:gd name="T27" fmla="*/ 3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8" h="67">
                  <a:moveTo>
                    <a:pt x="96" y="31"/>
                  </a:moveTo>
                  <a:cubicBezTo>
                    <a:pt x="52" y="5"/>
                    <a:pt x="52" y="5"/>
                    <a:pt x="52" y="5"/>
                  </a:cubicBezTo>
                  <a:cubicBezTo>
                    <a:pt x="44" y="0"/>
                    <a:pt x="34" y="0"/>
                    <a:pt x="26" y="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4" y="18"/>
                    <a:pt x="3" y="19"/>
                    <a:pt x="2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2"/>
                    <a:pt x="2" y="36"/>
                    <a:pt x="6" y="38"/>
                  </a:cubicBezTo>
                  <a:cubicBezTo>
                    <a:pt x="58" y="67"/>
                    <a:pt x="58" y="67"/>
                    <a:pt x="58" y="67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31"/>
                    <a:pt x="108" y="31"/>
                    <a:pt x="108" y="31"/>
                  </a:cubicBezTo>
                  <a:lnTo>
                    <a:pt x="96" y="31"/>
                  </a:ln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śľïḓê">
              <a:extLst>
                <a:ext uri="{FF2B5EF4-FFF2-40B4-BE49-F238E27FC236}">
                  <a16:creationId xmlns:a16="http://schemas.microsoft.com/office/drawing/2014/main" id="{4A142B96-291A-485E-82D7-851C3D4510B9}"/>
                </a:ext>
              </a:extLst>
            </p:cNvPr>
            <p:cNvSpPr/>
            <p:nvPr/>
          </p:nvSpPr>
          <p:spPr bwMode="auto">
            <a:xfrm>
              <a:off x="6559550" y="3609975"/>
              <a:ext cx="363538" cy="220663"/>
            </a:xfrm>
            <a:custGeom>
              <a:avLst/>
              <a:gdLst>
                <a:gd name="T0" fmla="*/ 8 w 110"/>
                <a:gd name="T1" fmla="*/ 37 h 67"/>
                <a:gd name="T2" fmla="*/ 60 w 110"/>
                <a:gd name="T3" fmla="*/ 67 h 67"/>
                <a:gd name="T4" fmla="*/ 110 w 110"/>
                <a:gd name="T5" fmla="*/ 37 h 67"/>
                <a:gd name="T6" fmla="*/ 54 w 110"/>
                <a:gd name="T7" fmla="*/ 4 h 67"/>
                <a:gd name="T8" fmla="*/ 28 w 110"/>
                <a:gd name="T9" fmla="*/ 4 h 67"/>
                <a:gd name="T10" fmla="*/ 8 w 110"/>
                <a:gd name="T11" fmla="*/ 16 h 67"/>
                <a:gd name="T12" fmla="*/ 8 w 110"/>
                <a:gd name="T13" fmla="*/ 3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67">
                  <a:moveTo>
                    <a:pt x="8" y="37"/>
                  </a:moveTo>
                  <a:cubicBezTo>
                    <a:pt x="60" y="67"/>
                    <a:pt x="60" y="67"/>
                    <a:pt x="60" y="67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46" y="0"/>
                    <a:pt x="36" y="0"/>
                    <a:pt x="28" y="4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0" y="21"/>
                    <a:pt x="0" y="33"/>
                    <a:pt x="8" y="37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i$ļíḓé">
              <a:extLst>
                <a:ext uri="{FF2B5EF4-FFF2-40B4-BE49-F238E27FC236}">
                  <a16:creationId xmlns:a16="http://schemas.microsoft.com/office/drawing/2014/main" id="{E8A28078-BE79-483B-8A16-A6017C117B5D}"/>
                </a:ext>
              </a:extLst>
            </p:cNvPr>
            <p:cNvSpPr/>
            <p:nvPr/>
          </p:nvSpPr>
          <p:spPr bwMode="auto">
            <a:xfrm>
              <a:off x="6711950" y="3373438"/>
              <a:ext cx="254000" cy="246063"/>
            </a:xfrm>
            <a:custGeom>
              <a:avLst/>
              <a:gdLst>
                <a:gd name="T0" fmla="*/ 72 w 77"/>
                <a:gd name="T1" fmla="*/ 7 h 75"/>
                <a:gd name="T2" fmla="*/ 73 w 77"/>
                <a:gd name="T3" fmla="*/ 6 h 75"/>
                <a:gd name="T4" fmla="*/ 69 w 77"/>
                <a:gd name="T5" fmla="*/ 4 h 75"/>
                <a:gd name="T6" fmla="*/ 67 w 77"/>
                <a:gd name="T7" fmla="*/ 3 h 75"/>
                <a:gd name="T8" fmla="*/ 40 w 77"/>
                <a:gd name="T9" fmla="*/ 21 h 75"/>
                <a:gd name="T10" fmla="*/ 7 w 77"/>
                <a:gd name="T11" fmla="*/ 32 h 75"/>
                <a:gd name="T12" fmla="*/ 8 w 77"/>
                <a:gd name="T13" fmla="*/ 72 h 75"/>
                <a:gd name="T14" fmla="*/ 8 w 77"/>
                <a:gd name="T15" fmla="*/ 72 h 75"/>
                <a:gd name="T16" fmla="*/ 14 w 77"/>
                <a:gd name="T17" fmla="*/ 75 h 75"/>
                <a:gd name="T18" fmla="*/ 15 w 77"/>
                <a:gd name="T19" fmla="*/ 74 h 75"/>
                <a:gd name="T20" fmla="*/ 53 w 77"/>
                <a:gd name="T21" fmla="*/ 62 h 75"/>
                <a:gd name="T22" fmla="*/ 73 w 77"/>
                <a:gd name="T23" fmla="*/ 41 h 75"/>
                <a:gd name="T24" fmla="*/ 72 w 77"/>
                <a:gd name="T25" fmla="*/ 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75">
                  <a:moveTo>
                    <a:pt x="72" y="7"/>
                  </a:moveTo>
                  <a:cubicBezTo>
                    <a:pt x="73" y="6"/>
                    <a:pt x="73" y="6"/>
                    <a:pt x="73" y="6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3"/>
                    <a:pt x="67" y="3"/>
                    <a:pt x="67" y="3"/>
                  </a:cubicBezTo>
                  <a:cubicBezTo>
                    <a:pt x="58" y="0"/>
                    <a:pt x="54" y="16"/>
                    <a:pt x="40" y="21"/>
                  </a:cubicBezTo>
                  <a:cubicBezTo>
                    <a:pt x="27" y="26"/>
                    <a:pt x="15" y="21"/>
                    <a:pt x="7" y="32"/>
                  </a:cubicBezTo>
                  <a:cubicBezTo>
                    <a:pt x="0" y="43"/>
                    <a:pt x="1" y="68"/>
                    <a:pt x="8" y="72"/>
                  </a:cubicBezTo>
                  <a:cubicBezTo>
                    <a:pt x="8" y="72"/>
                    <a:pt x="8" y="72"/>
                    <a:pt x="8" y="72"/>
                  </a:cubicBezTo>
                  <a:cubicBezTo>
                    <a:pt x="14" y="75"/>
                    <a:pt x="14" y="75"/>
                    <a:pt x="14" y="75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24" y="74"/>
                    <a:pt x="38" y="71"/>
                    <a:pt x="53" y="62"/>
                  </a:cubicBezTo>
                  <a:cubicBezTo>
                    <a:pt x="53" y="62"/>
                    <a:pt x="69" y="52"/>
                    <a:pt x="73" y="41"/>
                  </a:cubicBezTo>
                  <a:cubicBezTo>
                    <a:pt x="76" y="32"/>
                    <a:pt x="77" y="15"/>
                    <a:pt x="72" y="7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şḻíde">
              <a:extLst>
                <a:ext uri="{FF2B5EF4-FFF2-40B4-BE49-F238E27FC236}">
                  <a16:creationId xmlns:a16="http://schemas.microsoft.com/office/drawing/2014/main" id="{1E5F328B-83BE-4AD7-BA56-5827C25C3FF4}"/>
                </a:ext>
              </a:extLst>
            </p:cNvPr>
            <p:cNvSpPr/>
            <p:nvPr/>
          </p:nvSpPr>
          <p:spPr bwMode="auto">
            <a:xfrm>
              <a:off x="6731000" y="3382963"/>
              <a:ext cx="257175" cy="247650"/>
            </a:xfrm>
            <a:custGeom>
              <a:avLst/>
              <a:gdLst>
                <a:gd name="T0" fmla="*/ 53 w 78"/>
                <a:gd name="T1" fmla="*/ 62 h 75"/>
                <a:gd name="T2" fmla="*/ 73 w 78"/>
                <a:gd name="T3" fmla="*/ 41 h 75"/>
                <a:gd name="T4" fmla="*/ 66 w 78"/>
                <a:gd name="T5" fmla="*/ 3 h 75"/>
                <a:gd name="T6" fmla="*/ 40 w 78"/>
                <a:gd name="T7" fmla="*/ 21 h 75"/>
                <a:gd name="T8" fmla="*/ 7 w 78"/>
                <a:gd name="T9" fmla="*/ 32 h 75"/>
                <a:gd name="T10" fmla="*/ 9 w 78"/>
                <a:gd name="T11" fmla="*/ 72 h 75"/>
                <a:gd name="T12" fmla="*/ 53 w 78"/>
                <a:gd name="T13" fmla="*/ 6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75">
                  <a:moveTo>
                    <a:pt x="53" y="62"/>
                  </a:moveTo>
                  <a:cubicBezTo>
                    <a:pt x="53" y="62"/>
                    <a:pt x="69" y="52"/>
                    <a:pt x="73" y="41"/>
                  </a:cubicBezTo>
                  <a:cubicBezTo>
                    <a:pt x="77" y="30"/>
                    <a:pt x="78" y="6"/>
                    <a:pt x="66" y="3"/>
                  </a:cubicBezTo>
                  <a:cubicBezTo>
                    <a:pt x="58" y="0"/>
                    <a:pt x="54" y="16"/>
                    <a:pt x="40" y="21"/>
                  </a:cubicBezTo>
                  <a:cubicBezTo>
                    <a:pt x="27" y="26"/>
                    <a:pt x="15" y="21"/>
                    <a:pt x="7" y="32"/>
                  </a:cubicBezTo>
                  <a:cubicBezTo>
                    <a:pt x="0" y="43"/>
                    <a:pt x="0" y="70"/>
                    <a:pt x="9" y="72"/>
                  </a:cubicBezTo>
                  <a:cubicBezTo>
                    <a:pt x="17" y="75"/>
                    <a:pt x="34" y="73"/>
                    <a:pt x="53" y="62"/>
                  </a:cubicBezTo>
                  <a:close/>
                </a:path>
              </a:pathLst>
            </a:custGeom>
            <a:solidFill>
              <a:srgbClr val="9F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í$1ïḑé">
              <a:extLst>
                <a:ext uri="{FF2B5EF4-FFF2-40B4-BE49-F238E27FC236}">
                  <a16:creationId xmlns:a16="http://schemas.microsoft.com/office/drawing/2014/main" id="{D8A96DEB-DC11-478C-8544-AD5A91435034}"/>
                </a:ext>
              </a:extLst>
            </p:cNvPr>
            <p:cNvSpPr/>
            <p:nvPr/>
          </p:nvSpPr>
          <p:spPr bwMode="auto">
            <a:xfrm>
              <a:off x="6740525" y="3560763"/>
              <a:ext cx="85725" cy="484188"/>
            </a:xfrm>
            <a:custGeom>
              <a:avLst/>
              <a:gdLst>
                <a:gd name="T0" fmla="*/ 5 w 26"/>
                <a:gd name="T1" fmla="*/ 147 h 147"/>
                <a:gd name="T2" fmla="*/ 0 w 26"/>
                <a:gd name="T3" fmla="*/ 142 h 147"/>
                <a:gd name="T4" fmla="*/ 0 w 26"/>
                <a:gd name="T5" fmla="*/ 81 h 147"/>
                <a:gd name="T6" fmla="*/ 18 w 26"/>
                <a:gd name="T7" fmla="*/ 4 h 147"/>
                <a:gd name="T8" fmla="*/ 23 w 26"/>
                <a:gd name="T9" fmla="*/ 1 h 147"/>
                <a:gd name="T10" fmla="*/ 26 w 26"/>
                <a:gd name="T11" fmla="*/ 6 h 147"/>
                <a:gd name="T12" fmla="*/ 9 w 26"/>
                <a:gd name="T13" fmla="*/ 82 h 147"/>
                <a:gd name="T14" fmla="*/ 9 w 26"/>
                <a:gd name="T15" fmla="*/ 142 h 147"/>
                <a:gd name="T16" fmla="*/ 5 w 26"/>
                <a:gd name="T17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47">
                  <a:moveTo>
                    <a:pt x="5" y="147"/>
                  </a:moveTo>
                  <a:cubicBezTo>
                    <a:pt x="2" y="147"/>
                    <a:pt x="0" y="145"/>
                    <a:pt x="0" y="142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2"/>
                    <a:pt x="20" y="0"/>
                    <a:pt x="23" y="1"/>
                  </a:cubicBezTo>
                  <a:cubicBezTo>
                    <a:pt x="25" y="1"/>
                    <a:pt x="26" y="4"/>
                    <a:pt x="26" y="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142"/>
                    <a:pt x="9" y="142"/>
                    <a:pt x="9" y="142"/>
                  </a:cubicBezTo>
                  <a:cubicBezTo>
                    <a:pt x="9" y="145"/>
                    <a:pt x="7" y="147"/>
                    <a:pt x="5" y="147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śļïdé">
              <a:extLst>
                <a:ext uri="{FF2B5EF4-FFF2-40B4-BE49-F238E27FC236}">
                  <a16:creationId xmlns:a16="http://schemas.microsoft.com/office/drawing/2014/main" id="{EFC69C87-6559-4692-8BF2-4284454D47C8}"/>
                </a:ext>
              </a:extLst>
            </p:cNvPr>
            <p:cNvSpPr/>
            <p:nvPr/>
          </p:nvSpPr>
          <p:spPr bwMode="auto">
            <a:xfrm>
              <a:off x="6896100" y="3498850"/>
              <a:ext cx="69850" cy="454025"/>
            </a:xfrm>
            <a:custGeom>
              <a:avLst/>
              <a:gdLst>
                <a:gd name="T0" fmla="*/ 5 w 21"/>
                <a:gd name="T1" fmla="*/ 138 h 138"/>
                <a:gd name="T2" fmla="*/ 0 w 21"/>
                <a:gd name="T3" fmla="*/ 134 h 138"/>
                <a:gd name="T4" fmla="*/ 0 w 21"/>
                <a:gd name="T5" fmla="*/ 73 h 138"/>
                <a:gd name="T6" fmla="*/ 12 w 21"/>
                <a:gd name="T7" fmla="*/ 4 h 138"/>
                <a:gd name="T8" fmla="*/ 17 w 21"/>
                <a:gd name="T9" fmla="*/ 1 h 138"/>
                <a:gd name="T10" fmla="*/ 21 w 21"/>
                <a:gd name="T11" fmla="*/ 6 h 138"/>
                <a:gd name="T12" fmla="*/ 9 w 21"/>
                <a:gd name="T13" fmla="*/ 74 h 138"/>
                <a:gd name="T14" fmla="*/ 9 w 21"/>
                <a:gd name="T15" fmla="*/ 134 h 138"/>
                <a:gd name="T16" fmla="*/ 5 w 21"/>
                <a:gd name="T1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38">
                  <a:moveTo>
                    <a:pt x="5" y="138"/>
                  </a:moveTo>
                  <a:cubicBezTo>
                    <a:pt x="2" y="138"/>
                    <a:pt x="0" y="136"/>
                    <a:pt x="0" y="13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2"/>
                    <a:pt x="15" y="0"/>
                    <a:pt x="17" y="1"/>
                  </a:cubicBezTo>
                  <a:cubicBezTo>
                    <a:pt x="19" y="1"/>
                    <a:pt x="21" y="3"/>
                    <a:pt x="21" y="6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9" y="134"/>
                    <a:pt x="9" y="134"/>
                    <a:pt x="9" y="134"/>
                  </a:cubicBezTo>
                  <a:cubicBezTo>
                    <a:pt x="9" y="136"/>
                    <a:pt x="7" y="138"/>
                    <a:pt x="5" y="138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ṧḷíḋè">
              <a:extLst>
                <a:ext uri="{FF2B5EF4-FFF2-40B4-BE49-F238E27FC236}">
                  <a16:creationId xmlns:a16="http://schemas.microsoft.com/office/drawing/2014/main" id="{F3D2BE62-B89C-4444-B8E8-0494CDCB3558}"/>
                </a:ext>
              </a:extLst>
            </p:cNvPr>
            <p:cNvSpPr/>
            <p:nvPr/>
          </p:nvSpPr>
          <p:spPr bwMode="auto">
            <a:xfrm>
              <a:off x="6740525" y="3870325"/>
              <a:ext cx="185738" cy="122238"/>
            </a:xfrm>
            <a:custGeom>
              <a:avLst/>
              <a:gdLst>
                <a:gd name="T0" fmla="*/ 5 w 56"/>
                <a:gd name="T1" fmla="*/ 37 h 37"/>
                <a:gd name="T2" fmla="*/ 1 w 56"/>
                <a:gd name="T3" fmla="*/ 34 h 37"/>
                <a:gd name="T4" fmla="*/ 2 w 56"/>
                <a:gd name="T5" fmla="*/ 29 h 37"/>
                <a:gd name="T6" fmla="*/ 49 w 56"/>
                <a:gd name="T7" fmla="*/ 2 h 37"/>
                <a:gd name="T8" fmla="*/ 55 w 56"/>
                <a:gd name="T9" fmla="*/ 3 h 37"/>
                <a:gd name="T10" fmla="*/ 54 w 56"/>
                <a:gd name="T11" fmla="*/ 9 h 37"/>
                <a:gd name="T12" fmla="*/ 7 w 56"/>
                <a:gd name="T13" fmla="*/ 36 h 37"/>
                <a:gd name="T14" fmla="*/ 5 w 56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37">
                  <a:moveTo>
                    <a:pt x="5" y="37"/>
                  </a:moveTo>
                  <a:cubicBezTo>
                    <a:pt x="3" y="37"/>
                    <a:pt x="2" y="36"/>
                    <a:pt x="1" y="34"/>
                  </a:cubicBezTo>
                  <a:cubicBezTo>
                    <a:pt x="0" y="32"/>
                    <a:pt x="0" y="30"/>
                    <a:pt x="2" y="29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1" y="0"/>
                    <a:pt x="54" y="1"/>
                    <a:pt x="55" y="3"/>
                  </a:cubicBezTo>
                  <a:cubicBezTo>
                    <a:pt x="56" y="5"/>
                    <a:pt x="56" y="8"/>
                    <a:pt x="54" y="9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6" y="36"/>
                    <a:pt x="5" y="37"/>
                    <a:pt x="5" y="37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îṡļîḓé">
              <a:extLst>
                <a:ext uri="{FF2B5EF4-FFF2-40B4-BE49-F238E27FC236}">
                  <a16:creationId xmlns:a16="http://schemas.microsoft.com/office/drawing/2014/main" id="{C30614B3-4E5E-478E-A595-22414E1F5E70}"/>
                </a:ext>
              </a:extLst>
            </p:cNvPr>
            <p:cNvSpPr/>
            <p:nvPr/>
          </p:nvSpPr>
          <p:spPr bwMode="auto">
            <a:xfrm>
              <a:off x="6461125" y="3590925"/>
              <a:ext cx="336550" cy="322263"/>
            </a:xfrm>
            <a:custGeom>
              <a:avLst/>
              <a:gdLst>
                <a:gd name="T0" fmla="*/ 5 w 102"/>
                <a:gd name="T1" fmla="*/ 98 h 98"/>
                <a:gd name="T2" fmla="*/ 3 w 102"/>
                <a:gd name="T3" fmla="*/ 97 h 98"/>
                <a:gd name="T4" fmla="*/ 1 w 102"/>
                <a:gd name="T5" fmla="*/ 91 h 98"/>
                <a:gd name="T6" fmla="*/ 31 w 102"/>
                <a:gd name="T7" fmla="*/ 43 h 98"/>
                <a:gd name="T8" fmla="*/ 39 w 102"/>
                <a:gd name="T9" fmla="*/ 4 h 98"/>
                <a:gd name="T10" fmla="*/ 41 w 102"/>
                <a:gd name="T11" fmla="*/ 1 h 98"/>
                <a:gd name="T12" fmla="*/ 45 w 102"/>
                <a:gd name="T13" fmla="*/ 1 h 98"/>
                <a:gd name="T14" fmla="*/ 100 w 102"/>
                <a:gd name="T15" fmla="*/ 32 h 98"/>
                <a:gd name="T16" fmla="*/ 101 w 102"/>
                <a:gd name="T17" fmla="*/ 38 h 98"/>
                <a:gd name="T18" fmla="*/ 95 w 102"/>
                <a:gd name="T19" fmla="*/ 40 h 98"/>
                <a:gd name="T20" fmla="*/ 46 w 102"/>
                <a:gd name="T21" fmla="*/ 11 h 98"/>
                <a:gd name="T22" fmla="*/ 39 w 102"/>
                <a:gd name="T23" fmla="*/ 46 h 98"/>
                <a:gd name="T24" fmla="*/ 39 w 102"/>
                <a:gd name="T25" fmla="*/ 47 h 98"/>
                <a:gd name="T26" fmla="*/ 8 w 102"/>
                <a:gd name="T27" fmla="*/ 96 h 98"/>
                <a:gd name="T28" fmla="*/ 5 w 102"/>
                <a:gd name="T2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98">
                  <a:moveTo>
                    <a:pt x="5" y="98"/>
                  </a:moveTo>
                  <a:cubicBezTo>
                    <a:pt x="4" y="98"/>
                    <a:pt x="3" y="98"/>
                    <a:pt x="3" y="97"/>
                  </a:cubicBezTo>
                  <a:cubicBezTo>
                    <a:pt x="1" y="96"/>
                    <a:pt x="0" y="93"/>
                    <a:pt x="1" y="91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2"/>
                    <a:pt x="40" y="1"/>
                    <a:pt x="41" y="1"/>
                  </a:cubicBezTo>
                  <a:cubicBezTo>
                    <a:pt x="43" y="0"/>
                    <a:pt x="44" y="0"/>
                    <a:pt x="45" y="1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2" y="33"/>
                    <a:pt x="102" y="36"/>
                    <a:pt x="101" y="38"/>
                  </a:cubicBezTo>
                  <a:cubicBezTo>
                    <a:pt x="100" y="40"/>
                    <a:pt x="97" y="41"/>
                    <a:pt x="95" y="40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39" y="46"/>
                    <a:pt x="39" y="47"/>
                    <a:pt x="39" y="47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8" y="97"/>
                    <a:pt x="6" y="98"/>
                    <a:pt x="5" y="98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šļíḍe">
              <a:extLst>
                <a:ext uri="{FF2B5EF4-FFF2-40B4-BE49-F238E27FC236}">
                  <a16:creationId xmlns:a16="http://schemas.microsoft.com/office/drawing/2014/main" id="{7DA1DB3A-22F8-4FFC-8A9F-740CCAB9002F}"/>
                </a:ext>
              </a:extLst>
            </p:cNvPr>
            <p:cNvSpPr/>
            <p:nvPr/>
          </p:nvSpPr>
          <p:spPr bwMode="auto">
            <a:xfrm>
              <a:off x="6578600" y="3576638"/>
              <a:ext cx="146050" cy="90488"/>
            </a:xfrm>
            <a:custGeom>
              <a:avLst/>
              <a:gdLst>
                <a:gd name="T0" fmla="*/ 22 w 44"/>
                <a:gd name="T1" fmla="*/ 9 h 27"/>
                <a:gd name="T2" fmla="*/ 9 w 44"/>
                <a:gd name="T3" fmla="*/ 1 h 27"/>
                <a:gd name="T4" fmla="*/ 3 w 44"/>
                <a:gd name="T5" fmla="*/ 1 h 27"/>
                <a:gd name="T6" fmla="*/ 1 w 44"/>
                <a:gd name="T7" fmla="*/ 0 h 27"/>
                <a:gd name="T8" fmla="*/ 1 w 44"/>
                <a:gd name="T9" fmla="*/ 4 h 27"/>
                <a:gd name="T10" fmla="*/ 1 w 44"/>
                <a:gd name="T11" fmla="*/ 4 h 27"/>
                <a:gd name="T12" fmla="*/ 2 w 44"/>
                <a:gd name="T13" fmla="*/ 8 h 27"/>
                <a:gd name="T14" fmla="*/ 35 w 44"/>
                <a:gd name="T15" fmla="*/ 26 h 27"/>
                <a:gd name="T16" fmla="*/ 39 w 44"/>
                <a:gd name="T17" fmla="*/ 26 h 27"/>
                <a:gd name="T18" fmla="*/ 44 w 44"/>
                <a:gd name="T19" fmla="*/ 24 h 27"/>
                <a:gd name="T20" fmla="*/ 44 w 44"/>
                <a:gd name="T21" fmla="*/ 22 h 27"/>
                <a:gd name="T22" fmla="*/ 44 w 44"/>
                <a:gd name="T23" fmla="*/ 18 h 27"/>
                <a:gd name="T24" fmla="*/ 22 w 44"/>
                <a:gd name="T25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27">
                  <a:moveTo>
                    <a:pt x="22" y="9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7" y="0"/>
                    <a:pt x="5" y="0"/>
                    <a:pt x="3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6"/>
                    <a:pt x="1" y="7"/>
                    <a:pt x="2" y="8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7"/>
                    <a:pt x="37" y="27"/>
                    <a:pt x="39" y="26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3"/>
                    <a:pt x="44" y="23"/>
                    <a:pt x="44" y="22"/>
                  </a:cubicBezTo>
                  <a:cubicBezTo>
                    <a:pt x="44" y="18"/>
                    <a:pt x="44" y="18"/>
                    <a:pt x="44" y="18"/>
                  </a:cubicBezTo>
                  <a:lnTo>
                    <a:pt x="22" y="9"/>
                  </a:lnTo>
                  <a:close/>
                </a:path>
              </a:pathLst>
            </a:custGeom>
            <a:solidFill>
              <a:srgbClr val="9F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iślïḑé">
              <a:extLst>
                <a:ext uri="{FF2B5EF4-FFF2-40B4-BE49-F238E27FC236}">
                  <a16:creationId xmlns:a16="http://schemas.microsoft.com/office/drawing/2014/main" id="{2CBD84EF-8113-44B9-8825-DD0918490B4D}"/>
                </a:ext>
              </a:extLst>
            </p:cNvPr>
            <p:cNvSpPr/>
            <p:nvPr/>
          </p:nvSpPr>
          <p:spPr bwMode="auto">
            <a:xfrm>
              <a:off x="6578600" y="3563938"/>
              <a:ext cx="146050" cy="88900"/>
            </a:xfrm>
            <a:custGeom>
              <a:avLst/>
              <a:gdLst>
                <a:gd name="T0" fmla="*/ 44 w 44"/>
                <a:gd name="T1" fmla="*/ 23 h 27"/>
                <a:gd name="T2" fmla="*/ 39 w 44"/>
                <a:gd name="T3" fmla="*/ 26 h 27"/>
                <a:gd name="T4" fmla="*/ 35 w 44"/>
                <a:gd name="T5" fmla="*/ 26 h 27"/>
                <a:gd name="T6" fmla="*/ 2 w 44"/>
                <a:gd name="T7" fmla="*/ 7 h 27"/>
                <a:gd name="T8" fmla="*/ 2 w 44"/>
                <a:gd name="T9" fmla="*/ 1 h 27"/>
                <a:gd name="T10" fmla="*/ 9 w 44"/>
                <a:gd name="T11" fmla="*/ 1 h 27"/>
                <a:gd name="T12" fmla="*/ 44 w 44"/>
                <a:gd name="T13" fmla="*/ 21 h 27"/>
                <a:gd name="T14" fmla="*/ 44 w 44"/>
                <a:gd name="T15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27">
                  <a:moveTo>
                    <a:pt x="44" y="23"/>
                  </a:moveTo>
                  <a:cubicBezTo>
                    <a:pt x="39" y="26"/>
                    <a:pt x="39" y="26"/>
                    <a:pt x="39" y="26"/>
                  </a:cubicBezTo>
                  <a:cubicBezTo>
                    <a:pt x="37" y="27"/>
                    <a:pt x="36" y="27"/>
                    <a:pt x="35" y="2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6"/>
                    <a:pt x="0" y="2"/>
                    <a:pt x="2" y="1"/>
                  </a:cubicBezTo>
                  <a:cubicBezTo>
                    <a:pt x="4" y="0"/>
                    <a:pt x="7" y="0"/>
                    <a:pt x="9" y="1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21"/>
                    <a:pt x="44" y="23"/>
                    <a:pt x="44" y="23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íŝḷïďè">
              <a:extLst>
                <a:ext uri="{FF2B5EF4-FFF2-40B4-BE49-F238E27FC236}">
                  <a16:creationId xmlns:a16="http://schemas.microsoft.com/office/drawing/2014/main" id="{59F0EDA5-1BCE-4098-B07C-3A38AA279C2A}"/>
                </a:ext>
              </a:extLst>
            </p:cNvPr>
            <p:cNvSpPr/>
            <p:nvPr/>
          </p:nvSpPr>
          <p:spPr bwMode="auto">
            <a:xfrm>
              <a:off x="5862638" y="3600450"/>
              <a:ext cx="125413" cy="174625"/>
            </a:xfrm>
            <a:custGeom>
              <a:avLst/>
              <a:gdLst>
                <a:gd name="T0" fmla="*/ 3 w 38"/>
                <a:gd name="T1" fmla="*/ 0 h 53"/>
                <a:gd name="T2" fmla="*/ 3 w 38"/>
                <a:gd name="T3" fmla="*/ 40 h 53"/>
                <a:gd name="T4" fmla="*/ 15 w 38"/>
                <a:gd name="T5" fmla="*/ 45 h 53"/>
                <a:gd name="T6" fmla="*/ 15 w 38"/>
                <a:gd name="T7" fmla="*/ 53 h 53"/>
                <a:gd name="T8" fmla="*/ 31 w 38"/>
                <a:gd name="T9" fmla="*/ 53 h 53"/>
                <a:gd name="T10" fmla="*/ 38 w 38"/>
                <a:gd name="T11" fmla="*/ 13 h 53"/>
                <a:gd name="T12" fmla="*/ 3 w 38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3">
                  <a:moveTo>
                    <a:pt x="3" y="0"/>
                  </a:moveTo>
                  <a:cubicBezTo>
                    <a:pt x="3" y="0"/>
                    <a:pt x="0" y="34"/>
                    <a:pt x="3" y="40"/>
                  </a:cubicBezTo>
                  <a:cubicBezTo>
                    <a:pt x="6" y="46"/>
                    <a:pt x="15" y="45"/>
                    <a:pt x="15" y="45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8" y="13"/>
                    <a:pt x="38" y="13"/>
                    <a:pt x="38" y="13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A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ís1ïḍê">
              <a:extLst>
                <a:ext uri="{FF2B5EF4-FFF2-40B4-BE49-F238E27FC236}">
                  <a16:creationId xmlns:a16="http://schemas.microsoft.com/office/drawing/2014/main" id="{66F119CA-76EF-44FA-BC87-8D55DDB68C81}"/>
                </a:ext>
              </a:extLst>
            </p:cNvPr>
            <p:cNvSpPr/>
            <p:nvPr/>
          </p:nvSpPr>
          <p:spPr bwMode="auto">
            <a:xfrm>
              <a:off x="5483225" y="4311650"/>
              <a:ext cx="155575" cy="85725"/>
            </a:xfrm>
            <a:custGeom>
              <a:avLst/>
              <a:gdLst>
                <a:gd name="T0" fmla="*/ 28 w 47"/>
                <a:gd name="T1" fmla="*/ 3 h 26"/>
                <a:gd name="T2" fmla="*/ 5 w 47"/>
                <a:gd name="T3" fmla="*/ 3 h 26"/>
                <a:gd name="T4" fmla="*/ 9 w 47"/>
                <a:gd name="T5" fmla="*/ 17 h 26"/>
                <a:gd name="T6" fmla="*/ 42 w 47"/>
                <a:gd name="T7" fmla="*/ 21 h 26"/>
                <a:gd name="T8" fmla="*/ 47 w 47"/>
                <a:gd name="T9" fmla="*/ 4 h 26"/>
                <a:gd name="T10" fmla="*/ 28 w 47"/>
                <a:gd name="T11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26">
                  <a:moveTo>
                    <a:pt x="28" y="3"/>
                  </a:moveTo>
                  <a:cubicBezTo>
                    <a:pt x="28" y="3"/>
                    <a:pt x="11" y="0"/>
                    <a:pt x="5" y="3"/>
                  </a:cubicBezTo>
                  <a:cubicBezTo>
                    <a:pt x="0" y="6"/>
                    <a:pt x="3" y="15"/>
                    <a:pt x="9" y="17"/>
                  </a:cubicBezTo>
                  <a:cubicBezTo>
                    <a:pt x="16" y="19"/>
                    <a:pt x="38" y="26"/>
                    <a:pt x="42" y="21"/>
                  </a:cubicBezTo>
                  <a:cubicBezTo>
                    <a:pt x="47" y="15"/>
                    <a:pt x="47" y="4"/>
                    <a:pt x="47" y="4"/>
                  </a:cubicBezTo>
                  <a:lnTo>
                    <a:pt x="28" y="3"/>
                  </a:lnTo>
                  <a:close/>
                </a:path>
              </a:pathLst>
            </a:custGeom>
            <a:solidFill>
              <a:srgbClr val="3950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ŝļîḑé">
              <a:extLst>
                <a:ext uri="{FF2B5EF4-FFF2-40B4-BE49-F238E27FC236}">
                  <a16:creationId xmlns:a16="http://schemas.microsoft.com/office/drawing/2014/main" id="{154C242A-DB1C-4C3B-AFD4-6322D405E71B}"/>
                </a:ext>
              </a:extLst>
            </p:cNvPr>
            <p:cNvSpPr/>
            <p:nvPr/>
          </p:nvSpPr>
          <p:spPr bwMode="auto">
            <a:xfrm>
              <a:off x="5675313" y="3970338"/>
              <a:ext cx="192088" cy="180975"/>
            </a:xfrm>
            <a:custGeom>
              <a:avLst/>
              <a:gdLst>
                <a:gd name="T0" fmla="*/ 58 w 58"/>
                <a:gd name="T1" fmla="*/ 27 h 55"/>
                <a:gd name="T2" fmla="*/ 18 w 58"/>
                <a:gd name="T3" fmla="*/ 1 h 55"/>
                <a:gd name="T4" fmla="*/ 0 w 58"/>
                <a:gd name="T5" fmla="*/ 37 h 55"/>
                <a:gd name="T6" fmla="*/ 56 w 58"/>
                <a:gd name="T7" fmla="*/ 55 h 55"/>
                <a:gd name="T8" fmla="*/ 58 w 58"/>
                <a:gd name="T9" fmla="*/ 2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55">
                  <a:moveTo>
                    <a:pt x="58" y="27"/>
                  </a:moveTo>
                  <a:cubicBezTo>
                    <a:pt x="58" y="27"/>
                    <a:pt x="33" y="2"/>
                    <a:pt x="18" y="1"/>
                  </a:cubicBezTo>
                  <a:cubicBezTo>
                    <a:pt x="4" y="0"/>
                    <a:pt x="0" y="37"/>
                    <a:pt x="0" y="37"/>
                  </a:cubicBezTo>
                  <a:cubicBezTo>
                    <a:pt x="56" y="55"/>
                    <a:pt x="56" y="55"/>
                    <a:pt x="56" y="55"/>
                  </a:cubicBezTo>
                  <a:lnTo>
                    <a:pt x="58" y="27"/>
                  </a:lnTo>
                  <a:close/>
                </a:path>
              </a:pathLst>
            </a:custGeom>
            <a:solidFill>
              <a:srgbClr val="218C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îṥļídé">
              <a:extLst>
                <a:ext uri="{FF2B5EF4-FFF2-40B4-BE49-F238E27FC236}">
                  <a16:creationId xmlns:a16="http://schemas.microsoft.com/office/drawing/2014/main" id="{5828232F-2605-4D6B-85D7-EEA2FD917DA7}"/>
                </a:ext>
              </a:extLst>
            </p:cNvPr>
            <p:cNvSpPr/>
            <p:nvPr/>
          </p:nvSpPr>
          <p:spPr bwMode="auto">
            <a:xfrm>
              <a:off x="5648325" y="4194175"/>
              <a:ext cx="204788" cy="125413"/>
            </a:xfrm>
            <a:custGeom>
              <a:avLst/>
              <a:gdLst>
                <a:gd name="T0" fmla="*/ 5 w 62"/>
                <a:gd name="T1" fmla="*/ 38 h 38"/>
                <a:gd name="T2" fmla="*/ 2 w 62"/>
                <a:gd name="T3" fmla="*/ 36 h 38"/>
                <a:gd name="T4" fmla="*/ 3 w 62"/>
                <a:gd name="T5" fmla="*/ 31 h 38"/>
                <a:gd name="T6" fmla="*/ 55 w 62"/>
                <a:gd name="T7" fmla="*/ 1 h 38"/>
                <a:gd name="T8" fmla="*/ 60 w 62"/>
                <a:gd name="T9" fmla="*/ 2 h 38"/>
                <a:gd name="T10" fmla="*/ 59 w 62"/>
                <a:gd name="T11" fmla="*/ 8 h 38"/>
                <a:gd name="T12" fmla="*/ 7 w 62"/>
                <a:gd name="T13" fmla="*/ 38 h 38"/>
                <a:gd name="T14" fmla="*/ 5 w 62"/>
                <a:gd name="T1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38">
                  <a:moveTo>
                    <a:pt x="5" y="38"/>
                  </a:moveTo>
                  <a:cubicBezTo>
                    <a:pt x="4" y="38"/>
                    <a:pt x="2" y="38"/>
                    <a:pt x="2" y="36"/>
                  </a:cubicBezTo>
                  <a:cubicBezTo>
                    <a:pt x="0" y="34"/>
                    <a:pt x="1" y="32"/>
                    <a:pt x="3" y="31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7" y="0"/>
                    <a:pt x="59" y="0"/>
                    <a:pt x="60" y="2"/>
                  </a:cubicBezTo>
                  <a:cubicBezTo>
                    <a:pt x="62" y="4"/>
                    <a:pt x="61" y="7"/>
                    <a:pt x="59" y="8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38"/>
                    <a:pt x="6" y="38"/>
                    <a:pt x="5" y="38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ïṥḻíďê">
              <a:extLst>
                <a:ext uri="{FF2B5EF4-FFF2-40B4-BE49-F238E27FC236}">
                  <a16:creationId xmlns:a16="http://schemas.microsoft.com/office/drawing/2014/main" id="{F3EEEBFB-F92C-4EBF-8B3F-A48EBC0F68A0}"/>
                </a:ext>
              </a:extLst>
            </p:cNvPr>
            <p:cNvSpPr/>
            <p:nvPr/>
          </p:nvSpPr>
          <p:spPr bwMode="auto">
            <a:xfrm>
              <a:off x="5708650" y="4114800"/>
              <a:ext cx="355600" cy="220663"/>
            </a:xfrm>
            <a:custGeom>
              <a:avLst/>
              <a:gdLst>
                <a:gd name="T0" fmla="*/ 95 w 108"/>
                <a:gd name="T1" fmla="*/ 31 h 67"/>
                <a:gd name="T2" fmla="*/ 52 w 108"/>
                <a:gd name="T3" fmla="*/ 5 h 67"/>
                <a:gd name="T4" fmla="*/ 26 w 108"/>
                <a:gd name="T5" fmla="*/ 5 h 67"/>
                <a:gd name="T6" fmla="*/ 6 w 108"/>
                <a:gd name="T7" fmla="*/ 17 h 67"/>
                <a:gd name="T8" fmla="*/ 2 w 108"/>
                <a:gd name="T9" fmla="*/ 21 h 67"/>
                <a:gd name="T10" fmla="*/ 0 w 108"/>
                <a:gd name="T11" fmla="*/ 20 h 67"/>
                <a:gd name="T12" fmla="*/ 0 w 108"/>
                <a:gd name="T13" fmla="*/ 27 h 67"/>
                <a:gd name="T14" fmla="*/ 0 w 108"/>
                <a:gd name="T15" fmla="*/ 27 h 67"/>
                <a:gd name="T16" fmla="*/ 0 w 108"/>
                <a:gd name="T17" fmla="*/ 27 h 67"/>
                <a:gd name="T18" fmla="*/ 0 w 108"/>
                <a:gd name="T19" fmla="*/ 27 h 67"/>
                <a:gd name="T20" fmla="*/ 6 w 108"/>
                <a:gd name="T21" fmla="*/ 38 h 67"/>
                <a:gd name="T22" fmla="*/ 57 w 108"/>
                <a:gd name="T23" fmla="*/ 67 h 67"/>
                <a:gd name="T24" fmla="*/ 108 w 108"/>
                <a:gd name="T25" fmla="*/ 38 h 67"/>
                <a:gd name="T26" fmla="*/ 108 w 108"/>
                <a:gd name="T27" fmla="*/ 31 h 67"/>
                <a:gd name="T28" fmla="*/ 95 w 108"/>
                <a:gd name="T29" fmla="*/ 3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8" h="67">
                  <a:moveTo>
                    <a:pt x="95" y="31"/>
                  </a:moveTo>
                  <a:cubicBezTo>
                    <a:pt x="52" y="5"/>
                    <a:pt x="52" y="5"/>
                    <a:pt x="52" y="5"/>
                  </a:cubicBezTo>
                  <a:cubicBezTo>
                    <a:pt x="44" y="0"/>
                    <a:pt x="34" y="0"/>
                    <a:pt x="26" y="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4" y="18"/>
                    <a:pt x="3" y="19"/>
                    <a:pt x="2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2"/>
                    <a:pt x="2" y="36"/>
                    <a:pt x="6" y="38"/>
                  </a:cubicBezTo>
                  <a:cubicBezTo>
                    <a:pt x="57" y="67"/>
                    <a:pt x="57" y="67"/>
                    <a:pt x="57" y="67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31"/>
                    <a:pt x="108" y="31"/>
                    <a:pt x="108" y="31"/>
                  </a:cubicBezTo>
                  <a:lnTo>
                    <a:pt x="95" y="31"/>
                  </a:ln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šliḋé">
              <a:extLst>
                <a:ext uri="{FF2B5EF4-FFF2-40B4-BE49-F238E27FC236}">
                  <a16:creationId xmlns:a16="http://schemas.microsoft.com/office/drawing/2014/main" id="{2A86282E-31D3-4074-8E1B-B28CFE8D3ADB}"/>
                </a:ext>
              </a:extLst>
            </p:cNvPr>
            <p:cNvSpPr/>
            <p:nvPr/>
          </p:nvSpPr>
          <p:spPr bwMode="auto">
            <a:xfrm>
              <a:off x="5702300" y="4094163"/>
              <a:ext cx="361950" cy="222250"/>
            </a:xfrm>
            <a:custGeom>
              <a:avLst/>
              <a:gdLst>
                <a:gd name="T0" fmla="*/ 8 w 110"/>
                <a:gd name="T1" fmla="*/ 37 h 67"/>
                <a:gd name="T2" fmla="*/ 59 w 110"/>
                <a:gd name="T3" fmla="*/ 67 h 67"/>
                <a:gd name="T4" fmla="*/ 110 w 110"/>
                <a:gd name="T5" fmla="*/ 37 h 67"/>
                <a:gd name="T6" fmla="*/ 54 w 110"/>
                <a:gd name="T7" fmla="*/ 4 h 67"/>
                <a:gd name="T8" fmla="*/ 28 w 110"/>
                <a:gd name="T9" fmla="*/ 4 h 67"/>
                <a:gd name="T10" fmla="*/ 8 w 110"/>
                <a:gd name="T11" fmla="*/ 16 h 67"/>
                <a:gd name="T12" fmla="*/ 8 w 110"/>
                <a:gd name="T13" fmla="*/ 3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67">
                  <a:moveTo>
                    <a:pt x="8" y="37"/>
                  </a:moveTo>
                  <a:cubicBezTo>
                    <a:pt x="59" y="67"/>
                    <a:pt x="59" y="67"/>
                    <a:pt x="59" y="67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46" y="0"/>
                    <a:pt x="36" y="0"/>
                    <a:pt x="28" y="4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0" y="21"/>
                    <a:pt x="0" y="33"/>
                    <a:pt x="8" y="37"/>
                  </a:cubicBezTo>
                  <a:close/>
                </a:path>
              </a:pathLst>
            </a:custGeom>
            <a:solidFill>
              <a:srgbClr val="9F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îšľiḍé">
              <a:extLst>
                <a:ext uri="{FF2B5EF4-FFF2-40B4-BE49-F238E27FC236}">
                  <a16:creationId xmlns:a16="http://schemas.microsoft.com/office/drawing/2014/main" id="{8C542306-7037-4C51-9A1B-95DB3A2145D4}"/>
                </a:ext>
              </a:extLst>
            </p:cNvPr>
            <p:cNvSpPr/>
            <p:nvPr/>
          </p:nvSpPr>
          <p:spPr bwMode="auto">
            <a:xfrm>
              <a:off x="5556250" y="4041775"/>
              <a:ext cx="479425" cy="323850"/>
            </a:xfrm>
            <a:custGeom>
              <a:avLst/>
              <a:gdLst>
                <a:gd name="T0" fmla="*/ 145 w 145"/>
                <a:gd name="T1" fmla="*/ 19 h 98"/>
                <a:gd name="T2" fmla="*/ 137 w 145"/>
                <a:gd name="T3" fmla="*/ 48 h 98"/>
                <a:gd name="T4" fmla="*/ 89 w 145"/>
                <a:gd name="T5" fmla="*/ 65 h 98"/>
                <a:gd name="T6" fmla="*/ 30 w 145"/>
                <a:gd name="T7" fmla="*/ 42 h 98"/>
                <a:gd name="T8" fmla="*/ 28 w 145"/>
                <a:gd name="T9" fmla="*/ 93 h 98"/>
                <a:gd name="T10" fmla="*/ 6 w 145"/>
                <a:gd name="T11" fmla="*/ 91 h 98"/>
                <a:gd name="T12" fmla="*/ 7 w 145"/>
                <a:gd name="T13" fmla="*/ 10 h 98"/>
                <a:gd name="T14" fmla="*/ 89 w 145"/>
                <a:gd name="T15" fmla="*/ 17 h 98"/>
                <a:gd name="T16" fmla="*/ 145 w 145"/>
                <a:gd name="T17" fmla="*/ 1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5" h="98">
                  <a:moveTo>
                    <a:pt x="145" y="19"/>
                  </a:moveTo>
                  <a:cubicBezTo>
                    <a:pt x="145" y="19"/>
                    <a:pt x="143" y="42"/>
                    <a:pt x="137" y="48"/>
                  </a:cubicBezTo>
                  <a:cubicBezTo>
                    <a:pt x="130" y="54"/>
                    <a:pt x="102" y="67"/>
                    <a:pt x="89" y="65"/>
                  </a:cubicBezTo>
                  <a:cubicBezTo>
                    <a:pt x="76" y="63"/>
                    <a:pt x="30" y="42"/>
                    <a:pt x="30" y="42"/>
                  </a:cubicBezTo>
                  <a:cubicBezTo>
                    <a:pt x="28" y="93"/>
                    <a:pt x="28" y="93"/>
                    <a:pt x="28" y="93"/>
                  </a:cubicBezTo>
                  <a:cubicBezTo>
                    <a:pt x="28" y="93"/>
                    <a:pt x="12" y="98"/>
                    <a:pt x="6" y="91"/>
                  </a:cubicBezTo>
                  <a:cubicBezTo>
                    <a:pt x="0" y="85"/>
                    <a:pt x="3" y="16"/>
                    <a:pt x="7" y="10"/>
                  </a:cubicBezTo>
                  <a:cubicBezTo>
                    <a:pt x="14" y="0"/>
                    <a:pt x="89" y="17"/>
                    <a:pt x="89" y="17"/>
                  </a:cubicBezTo>
                  <a:lnTo>
                    <a:pt x="145" y="19"/>
                  </a:lnTo>
                  <a:close/>
                </a:path>
              </a:pathLst>
            </a:custGeom>
            <a:solidFill>
              <a:srgbClr val="26A3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îšľîḍé">
              <a:extLst>
                <a:ext uri="{FF2B5EF4-FFF2-40B4-BE49-F238E27FC236}">
                  <a16:creationId xmlns:a16="http://schemas.microsoft.com/office/drawing/2014/main" id="{4A1855BD-E574-494B-9E69-71C12084D17B}"/>
                </a:ext>
              </a:extLst>
            </p:cNvPr>
            <p:cNvSpPr/>
            <p:nvPr/>
          </p:nvSpPr>
          <p:spPr bwMode="auto">
            <a:xfrm>
              <a:off x="5834063" y="3759200"/>
              <a:ext cx="236538" cy="417513"/>
            </a:xfrm>
            <a:custGeom>
              <a:avLst/>
              <a:gdLst>
                <a:gd name="T0" fmla="*/ 61 w 72"/>
                <a:gd name="T1" fmla="*/ 0 h 127"/>
                <a:gd name="T2" fmla="*/ 70 w 72"/>
                <a:gd name="T3" fmla="*/ 19 h 127"/>
                <a:gd name="T4" fmla="*/ 72 w 72"/>
                <a:gd name="T5" fmla="*/ 45 h 127"/>
                <a:gd name="T6" fmla="*/ 63 w 72"/>
                <a:gd name="T7" fmla="*/ 103 h 127"/>
                <a:gd name="T8" fmla="*/ 21 w 72"/>
                <a:gd name="T9" fmla="*/ 124 h 127"/>
                <a:gd name="T10" fmla="*/ 1 w 72"/>
                <a:gd name="T11" fmla="*/ 101 h 127"/>
                <a:gd name="T12" fmla="*/ 8 w 72"/>
                <a:gd name="T13" fmla="*/ 52 h 127"/>
                <a:gd name="T14" fmla="*/ 12 w 72"/>
                <a:gd name="T15" fmla="*/ 15 h 127"/>
                <a:gd name="T16" fmla="*/ 27 w 72"/>
                <a:gd name="T17" fmla="*/ 5 h 127"/>
                <a:gd name="T18" fmla="*/ 61 w 72"/>
                <a:gd name="T19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127">
                  <a:moveTo>
                    <a:pt x="61" y="0"/>
                  </a:moveTo>
                  <a:cubicBezTo>
                    <a:pt x="61" y="0"/>
                    <a:pt x="68" y="4"/>
                    <a:pt x="70" y="19"/>
                  </a:cubicBezTo>
                  <a:cubicBezTo>
                    <a:pt x="72" y="33"/>
                    <a:pt x="72" y="45"/>
                    <a:pt x="72" y="45"/>
                  </a:cubicBezTo>
                  <a:cubicBezTo>
                    <a:pt x="72" y="45"/>
                    <a:pt x="64" y="98"/>
                    <a:pt x="63" y="103"/>
                  </a:cubicBezTo>
                  <a:cubicBezTo>
                    <a:pt x="61" y="108"/>
                    <a:pt x="32" y="127"/>
                    <a:pt x="21" y="124"/>
                  </a:cubicBezTo>
                  <a:cubicBezTo>
                    <a:pt x="10" y="122"/>
                    <a:pt x="0" y="107"/>
                    <a:pt x="1" y="101"/>
                  </a:cubicBezTo>
                  <a:cubicBezTo>
                    <a:pt x="2" y="94"/>
                    <a:pt x="9" y="63"/>
                    <a:pt x="8" y="52"/>
                  </a:cubicBezTo>
                  <a:cubicBezTo>
                    <a:pt x="7" y="41"/>
                    <a:pt x="6" y="21"/>
                    <a:pt x="12" y="15"/>
                  </a:cubicBezTo>
                  <a:cubicBezTo>
                    <a:pt x="18" y="9"/>
                    <a:pt x="27" y="5"/>
                    <a:pt x="27" y="5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33D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îṥļîḍe">
              <a:extLst>
                <a:ext uri="{FF2B5EF4-FFF2-40B4-BE49-F238E27FC236}">
                  <a16:creationId xmlns:a16="http://schemas.microsoft.com/office/drawing/2014/main" id="{7BC07F16-6192-4B59-9D49-2AF04EDC79E9}"/>
                </a:ext>
              </a:extLst>
            </p:cNvPr>
            <p:cNvSpPr/>
            <p:nvPr/>
          </p:nvSpPr>
          <p:spPr bwMode="auto">
            <a:xfrm>
              <a:off x="5853113" y="3857625"/>
              <a:ext cx="254000" cy="247650"/>
            </a:xfrm>
            <a:custGeom>
              <a:avLst/>
              <a:gdLst>
                <a:gd name="T0" fmla="*/ 72 w 77"/>
                <a:gd name="T1" fmla="*/ 7 h 75"/>
                <a:gd name="T2" fmla="*/ 73 w 77"/>
                <a:gd name="T3" fmla="*/ 6 h 75"/>
                <a:gd name="T4" fmla="*/ 68 w 77"/>
                <a:gd name="T5" fmla="*/ 4 h 75"/>
                <a:gd name="T6" fmla="*/ 66 w 77"/>
                <a:gd name="T7" fmla="*/ 3 h 75"/>
                <a:gd name="T8" fmla="*/ 40 w 77"/>
                <a:gd name="T9" fmla="*/ 21 h 75"/>
                <a:gd name="T10" fmla="*/ 7 w 77"/>
                <a:gd name="T11" fmla="*/ 32 h 75"/>
                <a:gd name="T12" fmla="*/ 8 w 77"/>
                <a:gd name="T13" fmla="*/ 72 h 75"/>
                <a:gd name="T14" fmla="*/ 8 w 77"/>
                <a:gd name="T15" fmla="*/ 72 h 75"/>
                <a:gd name="T16" fmla="*/ 13 w 77"/>
                <a:gd name="T17" fmla="*/ 75 h 75"/>
                <a:gd name="T18" fmla="*/ 15 w 77"/>
                <a:gd name="T19" fmla="*/ 74 h 75"/>
                <a:gd name="T20" fmla="*/ 53 w 77"/>
                <a:gd name="T21" fmla="*/ 62 h 75"/>
                <a:gd name="T22" fmla="*/ 73 w 77"/>
                <a:gd name="T23" fmla="*/ 41 h 75"/>
                <a:gd name="T24" fmla="*/ 72 w 77"/>
                <a:gd name="T25" fmla="*/ 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75">
                  <a:moveTo>
                    <a:pt x="72" y="7"/>
                  </a:moveTo>
                  <a:cubicBezTo>
                    <a:pt x="73" y="6"/>
                    <a:pt x="73" y="6"/>
                    <a:pt x="73" y="6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8" y="3"/>
                    <a:pt x="67" y="3"/>
                    <a:pt x="66" y="3"/>
                  </a:cubicBezTo>
                  <a:cubicBezTo>
                    <a:pt x="58" y="0"/>
                    <a:pt x="54" y="16"/>
                    <a:pt x="40" y="21"/>
                  </a:cubicBezTo>
                  <a:cubicBezTo>
                    <a:pt x="27" y="26"/>
                    <a:pt x="15" y="21"/>
                    <a:pt x="7" y="32"/>
                  </a:cubicBezTo>
                  <a:cubicBezTo>
                    <a:pt x="0" y="43"/>
                    <a:pt x="0" y="68"/>
                    <a:pt x="8" y="72"/>
                  </a:cubicBezTo>
                  <a:cubicBezTo>
                    <a:pt x="8" y="72"/>
                    <a:pt x="8" y="72"/>
                    <a:pt x="8" y="72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24" y="74"/>
                    <a:pt x="38" y="71"/>
                    <a:pt x="53" y="62"/>
                  </a:cubicBezTo>
                  <a:cubicBezTo>
                    <a:pt x="53" y="62"/>
                    <a:pt x="69" y="52"/>
                    <a:pt x="73" y="41"/>
                  </a:cubicBezTo>
                  <a:cubicBezTo>
                    <a:pt x="76" y="32"/>
                    <a:pt x="77" y="16"/>
                    <a:pt x="72" y="7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šļïďè">
              <a:extLst>
                <a:ext uri="{FF2B5EF4-FFF2-40B4-BE49-F238E27FC236}">
                  <a16:creationId xmlns:a16="http://schemas.microsoft.com/office/drawing/2014/main" id="{78A02060-CE51-4780-8C26-23F3BD23F427}"/>
                </a:ext>
              </a:extLst>
            </p:cNvPr>
            <p:cNvSpPr/>
            <p:nvPr/>
          </p:nvSpPr>
          <p:spPr bwMode="auto">
            <a:xfrm>
              <a:off x="5873750" y="3867150"/>
              <a:ext cx="254000" cy="247650"/>
            </a:xfrm>
            <a:custGeom>
              <a:avLst/>
              <a:gdLst>
                <a:gd name="T0" fmla="*/ 52 w 77"/>
                <a:gd name="T1" fmla="*/ 62 h 75"/>
                <a:gd name="T2" fmla="*/ 73 w 77"/>
                <a:gd name="T3" fmla="*/ 41 h 75"/>
                <a:gd name="T4" fmla="*/ 66 w 77"/>
                <a:gd name="T5" fmla="*/ 3 h 75"/>
                <a:gd name="T6" fmla="*/ 40 w 77"/>
                <a:gd name="T7" fmla="*/ 21 h 75"/>
                <a:gd name="T8" fmla="*/ 7 w 77"/>
                <a:gd name="T9" fmla="*/ 32 h 75"/>
                <a:gd name="T10" fmla="*/ 8 w 77"/>
                <a:gd name="T11" fmla="*/ 73 h 75"/>
                <a:gd name="T12" fmla="*/ 52 w 77"/>
                <a:gd name="T13" fmla="*/ 6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" h="75">
                  <a:moveTo>
                    <a:pt x="52" y="62"/>
                  </a:moveTo>
                  <a:cubicBezTo>
                    <a:pt x="52" y="62"/>
                    <a:pt x="69" y="52"/>
                    <a:pt x="73" y="41"/>
                  </a:cubicBezTo>
                  <a:cubicBezTo>
                    <a:pt x="77" y="30"/>
                    <a:pt x="77" y="6"/>
                    <a:pt x="66" y="3"/>
                  </a:cubicBezTo>
                  <a:cubicBezTo>
                    <a:pt x="57" y="0"/>
                    <a:pt x="53" y="16"/>
                    <a:pt x="40" y="21"/>
                  </a:cubicBezTo>
                  <a:cubicBezTo>
                    <a:pt x="26" y="26"/>
                    <a:pt x="15" y="21"/>
                    <a:pt x="7" y="32"/>
                  </a:cubicBezTo>
                  <a:cubicBezTo>
                    <a:pt x="0" y="43"/>
                    <a:pt x="0" y="70"/>
                    <a:pt x="8" y="73"/>
                  </a:cubicBezTo>
                  <a:cubicBezTo>
                    <a:pt x="17" y="75"/>
                    <a:pt x="34" y="73"/>
                    <a:pt x="52" y="62"/>
                  </a:cubicBezTo>
                  <a:close/>
                </a:path>
              </a:pathLst>
            </a:custGeom>
            <a:solidFill>
              <a:srgbClr val="9F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îşlíḍé">
              <a:extLst>
                <a:ext uri="{FF2B5EF4-FFF2-40B4-BE49-F238E27FC236}">
                  <a16:creationId xmlns:a16="http://schemas.microsoft.com/office/drawing/2014/main" id="{5990E177-FE49-4791-BC91-E38021862908}"/>
                </a:ext>
              </a:extLst>
            </p:cNvPr>
            <p:cNvSpPr/>
            <p:nvPr/>
          </p:nvSpPr>
          <p:spPr bwMode="auto">
            <a:xfrm>
              <a:off x="5883275" y="4044950"/>
              <a:ext cx="85725" cy="484188"/>
            </a:xfrm>
            <a:custGeom>
              <a:avLst/>
              <a:gdLst>
                <a:gd name="T0" fmla="*/ 4 w 26"/>
                <a:gd name="T1" fmla="*/ 147 h 147"/>
                <a:gd name="T2" fmla="*/ 0 w 26"/>
                <a:gd name="T3" fmla="*/ 142 h 147"/>
                <a:gd name="T4" fmla="*/ 0 w 26"/>
                <a:gd name="T5" fmla="*/ 81 h 147"/>
                <a:gd name="T6" fmla="*/ 18 w 26"/>
                <a:gd name="T7" fmla="*/ 4 h 147"/>
                <a:gd name="T8" fmla="*/ 23 w 26"/>
                <a:gd name="T9" fmla="*/ 1 h 147"/>
                <a:gd name="T10" fmla="*/ 26 w 26"/>
                <a:gd name="T11" fmla="*/ 6 h 147"/>
                <a:gd name="T12" fmla="*/ 9 w 26"/>
                <a:gd name="T13" fmla="*/ 82 h 147"/>
                <a:gd name="T14" fmla="*/ 9 w 26"/>
                <a:gd name="T15" fmla="*/ 142 h 147"/>
                <a:gd name="T16" fmla="*/ 4 w 26"/>
                <a:gd name="T17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47">
                  <a:moveTo>
                    <a:pt x="4" y="147"/>
                  </a:moveTo>
                  <a:cubicBezTo>
                    <a:pt x="2" y="147"/>
                    <a:pt x="0" y="145"/>
                    <a:pt x="0" y="142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2"/>
                    <a:pt x="20" y="0"/>
                    <a:pt x="23" y="1"/>
                  </a:cubicBezTo>
                  <a:cubicBezTo>
                    <a:pt x="25" y="1"/>
                    <a:pt x="26" y="4"/>
                    <a:pt x="26" y="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142"/>
                    <a:pt x="9" y="142"/>
                    <a:pt x="9" y="142"/>
                  </a:cubicBezTo>
                  <a:cubicBezTo>
                    <a:pt x="9" y="145"/>
                    <a:pt x="7" y="147"/>
                    <a:pt x="4" y="147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îṧļiḓé">
              <a:extLst>
                <a:ext uri="{FF2B5EF4-FFF2-40B4-BE49-F238E27FC236}">
                  <a16:creationId xmlns:a16="http://schemas.microsoft.com/office/drawing/2014/main" id="{76D75A3B-CC8D-4E3E-B8C9-0B527CA4080D}"/>
                </a:ext>
              </a:extLst>
            </p:cNvPr>
            <p:cNvSpPr/>
            <p:nvPr/>
          </p:nvSpPr>
          <p:spPr bwMode="auto">
            <a:xfrm>
              <a:off x="6038850" y="3986213"/>
              <a:ext cx="68263" cy="450850"/>
            </a:xfrm>
            <a:custGeom>
              <a:avLst/>
              <a:gdLst>
                <a:gd name="T0" fmla="*/ 4 w 21"/>
                <a:gd name="T1" fmla="*/ 137 h 137"/>
                <a:gd name="T2" fmla="*/ 0 w 21"/>
                <a:gd name="T3" fmla="*/ 133 h 137"/>
                <a:gd name="T4" fmla="*/ 0 w 21"/>
                <a:gd name="T5" fmla="*/ 72 h 137"/>
                <a:gd name="T6" fmla="*/ 12 w 21"/>
                <a:gd name="T7" fmla="*/ 3 h 137"/>
                <a:gd name="T8" fmla="*/ 17 w 21"/>
                <a:gd name="T9" fmla="*/ 0 h 137"/>
                <a:gd name="T10" fmla="*/ 20 w 21"/>
                <a:gd name="T11" fmla="*/ 5 h 137"/>
                <a:gd name="T12" fmla="*/ 9 w 21"/>
                <a:gd name="T13" fmla="*/ 73 h 137"/>
                <a:gd name="T14" fmla="*/ 9 w 21"/>
                <a:gd name="T15" fmla="*/ 133 h 137"/>
                <a:gd name="T16" fmla="*/ 4 w 21"/>
                <a:gd name="T17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37">
                  <a:moveTo>
                    <a:pt x="4" y="137"/>
                  </a:moveTo>
                  <a:cubicBezTo>
                    <a:pt x="2" y="137"/>
                    <a:pt x="0" y="135"/>
                    <a:pt x="0" y="133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5" y="0"/>
                    <a:pt x="17" y="0"/>
                  </a:cubicBezTo>
                  <a:cubicBezTo>
                    <a:pt x="19" y="0"/>
                    <a:pt x="21" y="3"/>
                    <a:pt x="20" y="5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5"/>
                    <a:pt x="7" y="137"/>
                    <a:pt x="4" y="137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iṥ1ïḓè">
              <a:extLst>
                <a:ext uri="{FF2B5EF4-FFF2-40B4-BE49-F238E27FC236}">
                  <a16:creationId xmlns:a16="http://schemas.microsoft.com/office/drawing/2014/main" id="{47BF8F88-72D7-44EF-B152-37807827065A}"/>
                </a:ext>
              </a:extLst>
            </p:cNvPr>
            <p:cNvSpPr/>
            <p:nvPr/>
          </p:nvSpPr>
          <p:spPr bwMode="auto">
            <a:xfrm>
              <a:off x="5883275" y="4354513"/>
              <a:ext cx="184150" cy="122238"/>
            </a:xfrm>
            <a:custGeom>
              <a:avLst/>
              <a:gdLst>
                <a:gd name="T0" fmla="*/ 4 w 56"/>
                <a:gd name="T1" fmla="*/ 37 h 37"/>
                <a:gd name="T2" fmla="*/ 1 w 56"/>
                <a:gd name="T3" fmla="*/ 35 h 37"/>
                <a:gd name="T4" fmla="*/ 2 w 56"/>
                <a:gd name="T5" fmla="*/ 29 h 37"/>
                <a:gd name="T6" fmla="*/ 49 w 56"/>
                <a:gd name="T7" fmla="*/ 2 h 37"/>
                <a:gd name="T8" fmla="*/ 55 w 56"/>
                <a:gd name="T9" fmla="*/ 3 h 37"/>
                <a:gd name="T10" fmla="*/ 54 w 56"/>
                <a:gd name="T11" fmla="*/ 9 h 37"/>
                <a:gd name="T12" fmla="*/ 7 w 56"/>
                <a:gd name="T13" fmla="*/ 36 h 37"/>
                <a:gd name="T14" fmla="*/ 4 w 56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37">
                  <a:moveTo>
                    <a:pt x="4" y="37"/>
                  </a:moveTo>
                  <a:cubicBezTo>
                    <a:pt x="3" y="37"/>
                    <a:pt x="2" y="36"/>
                    <a:pt x="1" y="35"/>
                  </a:cubicBezTo>
                  <a:cubicBezTo>
                    <a:pt x="0" y="33"/>
                    <a:pt x="0" y="30"/>
                    <a:pt x="2" y="29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51" y="0"/>
                    <a:pt x="54" y="1"/>
                    <a:pt x="55" y="3"/>
                  </a:cubicBezTo>
                  <a:cubicBezTo>
                    <a:pt x="56" y="5"/>
                    <a:pt x="56" y="8"/>
                    <a:pt x="54" y="9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6" y="36"/>
                    <a:pt x="5" y="37"/>
                    <a:pt x="4" y="37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í$1íḓè">
              <a:extLst>
                <a:ext uri="{FF2B5EF4-FFF2-40B4-BE49-F238E27FC236}">
                  <a16:creationId xmlns:a16="http://schemas.microsoft.com/office/drawing/2014/main" id="{E7DB2F2F-E30E-418B-80F9-63212F9997B4}"/>
                </a:ext>
              </a:extLst>
            </p:cNvPr>
            <p:cNvSpPr/>
            <p:nvPr/>
          </p:nvSpPr>
          <p:spPr bwMode="auto">
            <a:xfrm>
              <a:off x="5602288" y="4075113"/>
              <a:ext cx="336550" cy="322263"/>
            </a:xfrm>
            <a:custGeom>
              <a:avLst/>
              <a:gdLst>
                <a:gd name="T0" fmla="*/ 5 w 102"/>
                <a:gd name="T1" fmla="*/ 98 h 98"/>
                <a:gd name="T2" fmla="*/ 2 w 102"/>
                <a:gd name="T3" fmla="*/ 97 h 98"/>
                <a:gd name="T4" fmla="*/ 1 w 102"/>
                <a:gd name="T5" fmla="*/ 91 h 98"/>
                <a:gd name="T6" fmla="*/ 31 w 102"/>
                <a:gd name="T7" fmla="*/ 43 h 98"/>
                <a:gd name="T8" fmla="*/ 39 w 102"/>
                <a:gd name="T9" fmla="*/ 4 h 98"/>
                <a:gd name="T10" fmla="*/ 41 w 102"/>
                <a:gd name="T11" fmla="*/ 1 h 98"/>
                <a:gd name="T12" fmla="*/ 45 w 102"/>
                <a:gd name="T13" fmla="*/ 1 h 98"/>
                <a:gd name="T14" fmla="*/ 100 w 102"/>
                <a:gd name="T15" fmla="*/ 32 h 98"/>
                <a:gd name="T16" fmla="*/ 101 w 102"/>
                <a:gd name="T17" fmla="*/ 38 h 98"/>
                <a:gd name="T18" fmla="*/ 95 w 102"/>
                <a:gd name="T19" fmla="*/ 40 h 98"/>
                <a:gd name="T20" fmla="*/ 46 w 102"/>
                <a:gd name="T21" fmla="*/ 11 h 98"/>
                <a:gd name="T22" fmla="*/ 39 w 102"/>
                <a:gd name="T23" fmla="*/ 46 h 98"/>
                <a:gd name="T24" fmla="*/ 39 w 102"/>
                <a:gd name="T25" fmla="*/ 47 h 98"/>
                <a:gd name="T26" fmla="*/ 8 w 102"/>
                <a:gd name="T27" fmla="*/ 96 h 98"/>
                <a:gd name="T28" fmla="*/ 5 w 102"/>
                <a:gd name="T2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98">
                  <a:moveTo>
                    <a:pt x="5" y="98"/>
                  </a:moveTo>
                  <a:cubicBezTo>
                    <a:pt x="4" y="98"/>
                    <a:pt x="3" y="98"/>
                    <a:pt x="2" y="97"/>
                  </a:cubicBezTo>
                  <a:cubicBezTo>
                    <a:pt x="0" y="96"/>
                    <a:pt x="0" y="93"/>
                    <a:pt x="1" y="91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2"/>
                    <a:pt x="40" y="1"/>
                    <a:pt x="41" y="1"/>
                  </a:cubicBezTo>
                  <a:cubicBezTo>
                    <a:pt x="43" y="0"/>
                    <a:pt x="44" y="0"/>
                    <a:pt x="45" y="1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2" y="33"/>
                    <a:pt x="102" y="36"/>
                    <a:pt x="101" y="38"/>
                  </a:cubicBezTo>
                  <a:cubicBezTo>
                    <a:pt x="100" y="40"/>
                    <a:pt x="97" y="41"/>
                    <a:pt x="95" y="40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39" y="46"/>
                    <a:pt x="39" y="47"/>
                    <a:pt x="39" y="47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8" y="97"/>
                    <a:pt x="6" y="98"/>
                    <a:pt x="5" y="98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işļidè">
              <a:extLst>
                <a:ext uri="{FF2B5EF4-FFF2-40B4-BE49-F238E27FC236}">
                  <a16:creationId xmlns:a16="http://schemas.microsoft.com/office/drawing/2014/main" id="{21C4A71C-3DDF-4EDF-A760-02DBECD98D91}"/>
                </a:ext>
              </a:extLst>
            </p:cNvPr>
            <p:cNvSpPr/>
            <p:nvPr/>
          </p:nvSpPr>
          <p:spPr bwMode="auto">
            <a:xfrm>
              <a:off x="5721350" y="4062413"/>
              <a:ext cx="146050" cy="88900"/>
            </a:xfrm>
            <a:custGeom>
              <a:avLst/>
              <a:gdLst>
                <a:gd name="T0" fmla="*/ 22 w 44"/>
                <a:gd name="T1" fmla="*/ 9 h 27"/>
                <a:gd name="T2" fmla="*/ 9 w 44"/>
                <a:gd name="T3" fmla="*/ 1 h 27"/>
                <a:gd name="T4" fmla="*/ 3 w 44"/>
                <a:gd name="T5" fmla="*/ 1 h 27"/>
                <a:gd name="T6" fmla="*/ 0 w 44"/>
                <a:gd name="T7" fmla="*/ 0 h 27"/>
                <a:gd name="T8" fmla="*/ 0 w 44"/>
                <a:gd name="T9" fmla="*/ 4 h 27"/>
                <a:gd name="T10" fmla="*/ 0 w 44"/>
                <a:gd name="T11" fmla="*/ 4 h 27"/>
                <a:gd name="T12" fmla="*/ 2 w 44"/>
                <a:gd name="T13" fmla="*/ 8 h 27"/>
                <a:gd name="T14" fmla="*/ 35 w 44"/>
                <a:gd name="T15" fmla="*/ 26 h 27"/>
                <a:gd name="T16" fmla="*/ 38 w 44"/>
                <a:gd name="T17" fmla="*/ 26 h 27"/>
                <a:gd name="T18" fmla="*/ 43 w 44"/>
                <a:gd name="T19" fmla="*/ 24 h 27"/>
                <a:gd name="T20" fmla="*/ 44 w 44"/>
                <a:gd name="T21" fmla="*/ 22 h 27"/>
                <a:gd name="T22" fmla="*/ 44 w 44"/>
                <a:gd name="T23" fmla="*/ 18 h 27"/>
                <a:gd name="T24" fmla="*/ 22 w 44"/>
                <a:gd name="T25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27">
                  <a:moveTo>
                    <a:pt x="22" y="9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7" y="0"/>
                    <a:pt x="5" y="0"/>
                    <a:pt x="3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1" y="7"/>
                    <a:pt x="2" y="8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7"/>
                    <a:pt x="37" y="27"/>
                    <a:pt x="38" y="26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4" y="23"/>
                    <a:pt x="44" y="23"/>
                    <a:pt x="44" y="22"/>
                  </a:cubicBezTo>
                  <a:cubicBezTo>
                    <a:pt x="44" y="18"/>
                    <a:pt x="44" y="18"/>
                    <a:pt x="44" y="18"/>
                  </a:cubicBezTo>
                  <a:lnTo>
                    <a:pt x="22" y="9"/>
                  </a:lnTo>
                  <a:close/>
                </a:path>
              </a:pathLst>
            </a:custGeom>
            <a:solidFill>
              <a:srgbClr val="9F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iṧ1iḑè">
              <a:extLst>
                <a:ext uri="{FF2B5EF4-FFF2-40B4-BE49-F238E27FC236}">
                  <a16:creationId xmlns:a16="http://schemas.microsoft.com/office/drawing/2014/main" id="{34A26261-3187-42E0-9CDA-6E8598F8ECD9}"/>
                </a:ext>
              </a:extLst>
            </p:cNvPr>
            <p:cNvSpPr/>
            <p:nvPr/>
          </p:nvSpPr>
          <p:spPr bwMode="auto">
            <a:xfrm>
              <a:off x="5721350" y="4048125"/>
              <a:ext cx="146050" cy="88900"/>
            </a:xfrm>
            <a:custGeom>
              <a:avLst/>
              <a:gdLst>
                <a:gd name="T0" fmla="*/ 43 w 44"/>
                <a:gd name="T1" fmla="*/ 23 h 27"/>
                <a:gd name="T2" fmla="*/ 38 w 44"/>
                <a:gd name="T3" fmla="*/ 26 h 27"/>
                <a:gd name="T4" fmla="*/ 35 w 44"/>
                <a:gd name="T5" fmla="*/ 26 h 27"/>
                <a:gd name="T6" fmla="*/ 2 w 44"/>
                <a:gd name="T7" fmla="*/ 7 h 27"/>
                <a:gd name="T8" fmla="*/ 2 w 44"/>
                <a:gd name="T9" fmla="*/ 1 h 27"/>
                <a:gd name="T10" fmla="*/ 9 w 44"/>
                <a:gd name="T11" fmla="*/ 1 h 27"/>
                <a:gd name="T12" fmla="*/ 43 w 44"/>
                <a:gd name="T13" fmla="*/ 21 h 27"/>
                <a:gd name="T14" fmla="*/ 43 w 44"/>
                <a:gd name="T15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27">
                  <a:moveTo>
                    <a:pt x="43" y="23"/>
                  </a:moveTo>
                  <a:cubicBezTo>
                    <a:pt x="38" y="26"/>
                    <a:pt x="38" y="26"/>
                    <a:pt x="38" y="26"/>
                  </a:cubicBezTo>
                  <a:cubicBezTo>
                    <a:pt x="37" y="27"/>
                    <a:pt x="36" y="27"/>
                    <a:pt x="35" y="2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6"/>
                    <a:pt x="0" y="2"/>
                    <a:pt x="2" y="1"/>
                  </a:cubicBezTo>
                  <a:cubicBezTo>
                    <a:pt x="4" y="0"/>
                    <a:pt x="7" y="0"/>
                    <a:pt x="9" y="1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4" y="21"/>
                    <a:pt x="44" y="23"/>
                    <a:pt x="43" y="23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íśļïďé">
              <a:extLst>
                <a:ext uri="{FF2B5EF4-FFF2-40B4-BE49-F238E27FC236}">
                  <a16:creationId xmlns:a16="http://schemas.microsoft.com/office/drawing/2014/main" id="{6764BEF2-DCE5-48C6-B7E1-50F707F8F170}"/>
                </a:ext>
              </a:extLst>
            </p:cNvPr>
            <p:cNvSpPr/>
            <p:nvPr/>
          </p:nvSpPr>
          <p:spPr bwMode="auto">
            <a:xfrm>
              <a:off x="5727700" y="3771900"/>
              <a:ext cx="220663" cy="315913"/>
            </a:xfrm>
            <a:custGeom>
              <a:avLst/>
              <a:gdLst>
                <a:gd name="T0" fmla="*/ 50 w 67"/>
                <a:gd name="T1" fmla="*/ 9 h 96"/>
                <a:gd name="T2" fmla="*/ 56 w 67"/>
                <a:gd name="T3" fmla="*/ 36 h 96"/>
                <a:gd name="T4" fmla="*/ 15 w 67"/>
                <a:gd name="T5" fmla="*/ 94 h 96"/>
                <a:gd name="T6" fmla="*/ 4 w 67"/>
                <a:gd name="T7" fmla="*/ 76 h 96"/>
                <a:gd name="T8" fmla="*/ 50 w 67"/>
                <a:gd name="T9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96">
                  <a:moveTo>
                    <a:pt x="50" y="9"/>
                  </a:moveTo>
                  <a:cubicBezTo>
                    <a:pt x="50" y="9"/>
                    <a:pt x="67" y="18"/>
                    <a:pt x="56" y="36"/>
                  </a:cubicBezTo>
                  <a:cubicBezTo>
                    <a:pt x="47" y="51"/>
                    <a:pt x="28" y="91"/>
                    <a:pt x="15" y="94"/>
                  </a:cubicBezTo>
                  <a:cubicBezTo>
                    <a:pt x="4" y="96"/>
                    <a:pt x="0" y="88"/>
                    <a:pt x="4" y="76"/>
                  </a:cubicBezTo>
                  <a:cubicBezTo>
                    <a:pt x="7" y="64"/>
                    <a:pt x="38" y="0"/>
                    <a:pt x="50" y="9"/>
                  </a:cubicBezTo>
                  <a:close/>
                </a:path>
              </a:pathLst>
            </a:custGeom>
            <a:solidFill>
              <a:srgbClr val="26A3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ṣḷïḋê">
              <a:extLst>
                <a:ext uri="{FF2B5EF4-FFF2-40B4-BE49-F238E27FC236}">
                  <a16:creationId xmlns:a16="http://schemas.microsoft.com/office/drawing/2014/main" id="{FF69484F-B9A5-4670-9062-D3B04C30A174}"/>
                </a:ext>
              </a:extLst>
            </p:cNvPr>
            <p:cNvSpPr/>
            <p:nvPr/>
          </p:nvSpPr>
          <p:spPr bwMode="auto">
            <a:xfrm>
              <a:off x="5895975" y="3741738"/>
              <a:ext cx="139700" cy="53975"/>
            </a:xfrm>
            <a:custGeom>
              <a:avLst/>
              <a:gdLst>
                <a:gd name="T0" fmla="*/ 3 w 42"/>
                <a:gd name="T1" fmla="*/ 13 h 16"/>
                <a:gd name="T2" fmla="*/ 19 w 42"/>
                <a:gd name="T3" fmla="*/ 15 h 16"/>
                <a:gd name="T4" fmla="*/ 42 w 42"/>
                <a:gd name="T5" fmla="*/ 5 h 16"/>
                <a:gd name="T6" fmla="*/ 42 w 42"/>
                <a:gd name="T7" fmla="*/ 0 h 16"/>
                <a:gd name="T8" fmla="*/ 19 w 42"/>
                <a:gd name="T9" fmla="*/ 5 h 16"/>
                <a:gd name="T10" fmla="*/ 3 w 42"/>
                <a:gd name="T11" fmla="*/ 7 h 16"/>
                <a:gd name="T12" fmla="*/ 0 w 42"/>
                <a:gd name="T13" fmla="*/ 14 h 16"/>
                <a:gd name="T14" fmla="*/ 3 w 42"/>
                <a:gd name="T15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6">
                  <a:moveTo>
                    <a:pt x="3" y="13"/>
                  </a:moveTo>
                  <a:cubicBezTo>
                    <a:pt x="3" y="13"/>
                    <a:pt x="10" y="16"/>
                    <a:pt x="19" y="15"/>
                  </a:cubicBezTo>
                  <a:cubicBezTo>
                    <a:pt x="29" y="14"/>
                    <a:pt x="42" y="5"/>
                    <a:pt x="42" y="5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30" y="4"/>
                    <a:pt x="19" y="5"/>
                  </a:cubicBezTo>
                  <a:cubicBezTo>
                    <a:pt x="9" y="7"/>
                    <a:pt x="3" y="7"/>
                    <a:pt x="3" y="7"/>
                  </a:cubicBezTo>
                  <a:cubicBezTo>
                    <a:pt x="0" y="14"/>
                    <a:pt x="0" y="14"/>
                    <a:pt x="0" y="14"/>
                  </a:cubicBezTo>
                  <a:lnTo>
                    <a:pt x="3" y="13"/>
                  </a:lnTo>
                  <a:close/>
                </a:path>
              </a:pathLst>
            </a:custGeom>
            <a:solidFill>
              <a:srgbClr val="26A3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ïs1íḑé">
              <a:extLst>
                <a:ext uri="{FF2B5EF4-FFF2-40B4-BE49-F238E27FC236}">
                  <a16:creationId xmlns:a16="http://schemas.microsoft.com/office/drawing/2014/main" id="{52E3FFFC-EDBE-4474-8967-939DD148E1D4}"/>
                </a:ext>
              </a:extLst>
            </p:cNvPr>
            <p:cNvSpPr/>
            <p:nvPr/>
          </p:nvSpPr>
          <p:spPr bwMode="auto">
            <a:xfrm>
              <a:off x="5862638" y="3514725"/>
              <a:ext cx="222250" cy="247650"/>
            </a:xfrm>
            <a:custGeom>
              <a:avLst/>
              <a:gdLst>
                <a:gd name="T0" fmla="*/ 17 w 67"/>
                <a:gd name="T1" fmla="*/ 54 h 75"/>
                <a:gd name="T2" fmla="*/ 13 w 67"/>
                <a:gd name="T3" fmla="*/ 51 h 75"/>
                <a:gd name="T4" fmla="*/ 13 w 67"/>
                <a:gd name="T5" fmla="*/ 34 h 75"/>
                <a:gd name="T6" fmla="*/ 1 w 67"/>
                <a:gd name="T7" fmla="*/ 23 h 75"/>
                <a:gd name="T8" fmla="*/ 17 w 67"/>
                <a:gd name="T9" fmla="*/ 1 h 75"/>
                <a:gd name="T10" fmla="*/ 21 w 67"/>
                <a:gd name="T11" fmla="*/ 4 h 75"/>
                <a:gd name="T12" fmla="*/ 30 w 67"/>
                <a:gd name="T13" fmla="*/ 2 h 75"/>
                <a:gd name="T14" fmla="*/ 31 w 67"/>
                <a:gd name="T15" fmla="*/ 5 h 75"/>
                <a:gd name="T16" fmla="*/ 39 w 67"/>
                <a:gd name="T17" fmla="*/ 5 h 75"/>
                <a:gd name="T18" fmla="*/ 39 w 67"/>
                <a:gd name="T19" fmla="*/ 8 h 75"/>
                <a:gd name="T20" fmla="*/ 61 w 67"/>
                <a:gd name="T21" fmla="*/ 19 h 75"/>
                <a:gd name="T22" fmla="*/ 58 w 67"/>
                <a:gd name="T23" fmla="*/ 62 h 75"/>
                <a:gd name="T24" fmla="*/ 42 w 67"/>
                <a:gd name="T25" fmla="*/ 74 h 75"/>
                <a:gd name="T26" fmla="*/ 25 w 67"/>
                <a:gd name="T27" fmla="*/ 70 h 75"/>
                <a:gd name="T28" fmla="*/ 21 w 67"/>
                <a:gd name="T29" fmla="*/ 61 h 75"/>
                <a:gd name="T30" fmla="*/ 23 w 67"/>
                <a:gd name="T31" fmla="*/ 53 h 75"/>
                <a:gd name="T32" fmla="*/ 17 w 67"/>
                <a:gd name="T33" fmla="*/ 5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75">
                  <a:moveTo>
                    <a:pt x="17" y="54"/>
                  </a:move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5" y="37"/>
                    <a:pt x="13" y="34"/>
                  </a:cubicBezTo>
                  <a:cubicBezTo>
                    <a:pt x="12" y="31"/>
                    <a:pt x="3" y="32"/>
                    <a:pt x="1" y="23"/>
                  </a:cubicBezTo>
                  <a:cubicBezTo>
                    <a:pt x="0" y="14"/>
                    <a:pt x="11" y="2"/>
                    <a:pt x="17" y="1"/>
                  </a:cubicBezTo>
                  <a:cubicBezTo>
                    <a:pt x="23" y="0"/>
                    <a:pt x="21" y="4"/>
                    <a:pt x="21" y="4"/>
                  </a:cubicBezTo>
                  <a:cubicBezTo>
                    <a:pt x="21" y="4"/>
                    <a:pt x="26" y="2"/>
                    <a:pt x="30" y="2"/>
                  </a:cubicBezTo>
                  <a:cubicBezTo>
                    <a:pt x="33" y="2"/>
                    <a:pt x="31" y="5"/>
                    <a:pt x="31" y="5"/>
                  </a:cubicBezTo>
                  <a:cubicBezTo>
                    <a:pt x="31" y="5"/>
                    <a:pt x="38" y="5"/>
                    <a:pt x="39" y="5"/>
                  </a:cubicBezTo>
                  <a:cubicBezTo>
                    <a:pt x="40" y="5"/>
                    <a:pt x="39" y="8"/>
                    <a:pt x="39" y="8"/>
                  </a:cubicBezTo>
                  <a:cubicBezTo>
                    <a:pt x="39" y="8"/>
                    <a:pt x="55" y="12"/>
                    <a:pt x="61" y="19"/>
                  </a:cubicBezTo>
                  <a:cubicBezTo>
                    <a:pt x="67" y="27"/>
                    <a:pt x="61" y="53"/>
                    <a:pt x="58" y="62"/>
                  </a:cubicBezTo>
                  <a:cubicBezTo>
                    <a:pt x="55" y="71"/>
                    <a:pt x="50" y="73"/>
                    <a:pt x="42" y="74"/>
                  </a:cubicBezTo>
                  <a:cubicBezTo>
                    <a:pt x="33" y="75"/>
                    <a:pt x="28" y="72"/>
                    <a:pt x="25" y="70"/>
                  </a:cubicBezTo>
                  <a:cubicBezTo>
                    <a:pt x="21" y="68"/>
                    <a:pt x="21" y="61"/>
                    <a:pt x="21" y="61"/>
                  </a:cubicBezTo>
                  <a:cubicBezTo>
                    <a:pt x="21" y="61"/>
                    <a:pt x="24" y="58"/>
                    <a:pt x="23" y="53"/>
                  </a:cubicBezTo>
                  <a:cubicBezTo>
                    <a:pt x="22" y="47"/>
                    <a:pt x="19" y="43"/>
                    <a:pt x="17" y="54"/>
                  </a:cubicBezTo>
                  <a:close/>
                </a:path>
              </a:pathLst>
            </a:custGeom>
            <a:solidFill>
              <a:srgbClr val="67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$lïdè">
              <a:extLst>
                <a:ext uri="{FF2B5EF4-FFF2-40B4-BE49-F238E27FC236}">
                  <a16:creationId xmlns:a16="http://schemas.microsoft.com/office/drawing/2014/main" id="{6AFC30B3-53B0-4E8B-9411-DB12850EA2F2}"/>
                </a:ext>
              </a:extLst>
            </p:cNvPr>
            <p:cNvSpPr/>
            <p:nvPr/>
          </p:nvSpPr>
          <p:spPr bwMode="auto">
            <a:xfrm>
              <a:off x="5200650" y="3205163"/>
              <a:ext cx="125413" cy="174625"/>
            </a:xfrm>
            <a:custGeom>
              <a:avLst/>
              <a:gdLst>
                <a:gd name="T0" fmla="*/ 3 w 38"/>
                <a:gd name="T1" fmla="*/ 0 h 53"/>
                <a:gd name="T2" fmla="*/ 3 w 38"/>
                <a:gd name="T3" fmla="*/ 40 h 53"/>
                <a:gd name="T4" fmla="*/ 16 w 38"/>
                <a:gd name="T5" fmla="*/ 45 h 53"/>
                <a:gd name="T6" fmla="*/ 16 w 38"/>
                <a:gd name="T7" fmla="*/ 53 h 53"/>
                <a:gd name="T8" fmla="*/ 32 w 38"/>
                <a:gd name="T9" fmla="*/ 53 h 53"/>
                <a:gd name="T10" fmla="*/ 38 w 38"/>
                <a:gd name="T11" fmla="*/ 13 h 53"/>
                <a:gd name="T12" fmla="*/ 3 w 38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3">
                  <a:moveTo>
                    <a:pt x="3" y="0"/>
                  </a:moveTo>
                  <a:cubicBezTo>
                    <a:pt x="3" y="0"/>
                    <a:pt x="0" y="33"/>
                    <a:pt x="3" y="40"/>
                  </a:cubicBezTo>
                  <a:cubicBezTo>
                    <a:pt x="7" y="46"/>
                    <a:pt x="16" y="45"/>
                    <a:pt x="16" y="45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8" y="13"/>
                    <a:pt x="38" y="13"/>
                    <a:pt x="38" y="13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FFA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iṥļíde">
              <a:extLst>
                <a:ext uri="{FF2B5EF4-FFF2-40B4-BE49-F238E27FC236}">
                  <a16:creationId xmlns:a16="http://schemas.microsoft.com/office/drawing/2014/main" id="{E4BA5866-79AA-45A9-A4A5-D4EBFC79D726}"/>
                </a:ext>
              </a:extLst>
            </p:cNvPr>
            <p:cNvSpPr/>
            <p:nvPr/>
          </p:nvSpPr>
          <p:spPr bwMode="auto">
            <a:xfrm>
              <a:off x="4824413" y="3916363"/>
              <a:ext cx="153988" cy="85725"/>
            </a:xfrm>
            <a:custGeom>
              <a:avLst/>
              <a:gdLst>
                <a:gd name="T0" fmla="*/ 27 w 47"/>
                <a:gd name="T1" fmla="*/ 3 h 26"/>
                <a:gd name="T2" fmla="*/ 5 w 47"/>
                <a:gd name="T3" fmla="*/ 3 h 26"/>
                <a:gd name="T4" fmla="*/ 9 w 47"/>
                <a:gd name="T5" fmla="*/ 17 h 26"/>
                <a:gd name="T6" fmla="*/ 42 w 47"/>
                <a:gd name="T7" fmla="*/ 20 h 26"/>
                <a:gd name="T8" fmla="*/ 47 w 47"/>
                <a:gd name="T9" fmla="*/ 4 h 26"/>
                <a:gd name="T10" fmla="*/ 27 w 47"/>
                <a:gd name="T11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26">
                  <a:moveTo>
                    <a:pt x="27" y="3"/>
                  </a:moveTo>
                  <a:cubicBezTo>
                    <a:pt x="27" y="3"/>
                    <a:pt x="10" y="0"/>
                    <a:pt x="5" y="3"/>
                  </a:cubicBezTo>
                  <a:cubicBezTo>
                    <a:pt x="0" y="6"/>
                    <a:pt x="2" y="15"/>
                    <a:pt x="9" y="17"/>
                  </a:cubicBezTo>
                  <a:cubicBezTo>
                    <a:pt x="15" y="18"/>
                    <a:pt x="38" y="26"/>
                    <a:pt x="42" y="20"/>
                  </a:cubicBezTo>
                  <a:cubicBezTo>
                    <a:pt x="47" y="14"/>
                    <a:pt x="47" y="4"/>
                    <a:pt x="47" y="4"/>
                  </a:cubicBezTo>
                  <a:lnTo>
                    <a:pt x="27" y="3"/>
                  </a:lnTo>
                  <a:close/>
                </a:path>
              </a:pathLst>
            </a:custGeom>
            <a:solidFill>
              <a:srgbClr val="4C6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îs1îḑé">
              <a:extLst>
                <a:ext uri="{FF2B5EF4-FFF2-40B4-BE49-F238E27FC236}">
                  <a16:creationId xmlns:a16="http://schemas.microsoft.com/office/drawing/2014/main" id="{505F175B-C190-4FF1-A3BA-1848DFD77A6A}"/>
                </a:ext>
              </a:extLst>
            </p:cNvPr>
            <p:cNvSpPr/>
            <p:nvPr/>
          </p:nvSpPr>
          <p:spPr bwMode="auto">
            <a:xfrm>
              <a:off x="4999038" y="3619500"/>
              <a:ext cx="207963" cy="136525"/>
            </a:xfrm>
            <a:custGeom>
              <a:avLst/>
              <a:gdLst>
                <a:gd name="T0" fmla="*/ 63 w 63"/>
                <a:gd name="T1" fmla="*/ 13 h 41"/>
                <a:gd name="T2" fmla="*/ 16 w 63"/>
                <a:gd name="T3" fmla="*/ 1 h 41"/>
                <a:gd name="T4" fmla="*/ 0 w 63"/>
                <a:gd name="T5" fmla="*/ 28 h 41"/>
                <a:gd name="T6" fmla="*/ 61 w 63"/>
                <a:gd name="T7" fmla="*/ 41 h 41"/>
                <a:gd name="T8" fmla="*/ 63 w 63"/>
                <a:gd name="T9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41">
                  <a:moveTo>
                    <a:pt x="63" y="13"/>
                  </a:moveTo>
                  <a:cubicBezTo>
                    <a:pt x="63" y="13"/>
                    <a:pt x="31" y="2"/>
                    <a:pt x="16" y="1"/>
                  </a:cubicBezTo>
                  <a:cubicBezTo>
                    <a:pt x="1" y="0"/>
                    <a:pt x="0" y="28"/>
                    <a:pt x="0" y="28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3" y="13"/>
                  </a:lnTo>
                  <a:close/>
                </a:path>
              </a:pathLst>
            </a:custGeom>
            <a:solidFill>
              <a:srgbClr val="E69C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îṡlíḋe">
              <a:extLst>
                <a:ext uri="{FF2B5EF4-FFF2-40B4-BE49-F238E27FC236}">
                  <a16:creationId xmlns:a16="http://schemas.microsoft.com/office/drawing/2014/main" id="{F186C656-6473-48A6-A995-0619415B63E6}"/>
                </a:ext>
              </a:extLst>
            </p:cNvPr>
            <p:cNvSpPr/>
            <p:nvPr/>
          </p:nvSpPr>
          <p:spPr bwMode="auto">
            <a:xfrm>
              <a:off x="4989513" y="3795713"/>
              <a:ext cx="201613" cy="127000"/>
            </a:xfrm>
            <a:custGeom>
              <a:avLst/>
              <a:gdLst>
                <a:gd name="T0" fmla="*/ 5 w 61"/>
                <a:gd name="T1" fmla="*/ 39 h 39"/>
                <a:gd name="T2" fmla="*/ 1 w 61"/>
                <a:gd name="T3" fmla="*/ 37 h 39"/>
                <a:gd name="T4" fmla="*/ 3 w 61"/>
                <a:gd name="T5" fmla="*/ 31 h 39"/>
                <a:gd name="T6" fmla="*/ 54 w 61"/>
                <a:gd name="T7" fmla="*/ 1 h 39"/>
                <a:gd name="T8" fmla="*/ 60 w 61"/>
                <a:gd name="T9" fmla="*/ 3 h 39"/>
                <a:gd name="T10" fmla="*/ 59 w 61"/>
                <a:gd name="T11" fmla="*/ 9 h 39"/>
                <a:gd name="T12" fmla="*/ 7 w 61"/>
                <a:gd name="T13" fmla="*/ 38 h 39"/>
                <a:gd name="T14" fmla="*/ 5 w 61"/>
                <a:gd name="T1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39">
                  <a:moveTo>
                    <a:pt x="5" y="39"/>
                  </a:moveTo>
                  <a:cubicBezTo>
                    <a:pt x="4" y="39"/>
                    <a:pt x="2" y="38"/>
                    <a:pt x="1" y="37"/>
                  </a:cubicBezTo>
                  <a:cubicBezTo>
                    <a:pt x="0" y="35"/>
                    <a:pt x="1" y="32"/>
                    <a:pt x="3" y="3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56" y="0"/>
                    <a:pt x="59" y="1"/>
                    <a:pt x="60" y="3"/>
                  </a:cubicBezTo>
                  <a:cubicBezTo>
                    <a:pt x="61" y="5"/>
                    <a:pt x="61" y="8"/>
                    <a:pt x="59" y="9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6" y="39"/>
                    <a:pt x="6" y="39"/>
                    <a:pt x="5" y="39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îśļîḋê">
              <a:extLst>
                <a:ext uri="{FF2B5EF4-FFF2-40B4-BE49-F238E27FC236}">
                  <a16:creationId xmlns:a16="http://schemas.microsoft.com/office/drawing/2014/main" id="{60D271B9-4ABD-4AC1-8507-0D082348E78E}"/>
                </a:ext>
              </a:extLst>
            </p:cNvPr>
            <p:cNvSpPr/>
            <p:nvPr/>
          </p:nvSpPr>
          <p:spPr bwMode="auto">
            <a:xfrm>
              <a:off x="5045075" y="3719513"/>
              <a:ext cx="360363" cy="220663"/>
            </a:xfrm>
            <a:custGeom>
              <a:avLst/>
              <a:gdLst>
                <a:gd name="T0" fmla="*/ 96 w 109"/>
                <a:gd name="T1" fmla="*/ 30 h 67"/>
                <a:gd name="T2" fmla="*/ 53 w 109"/>
                <a:gd name="T3" fmla="*/ 5 h 67"/>
                <a:gd name="T4" fmla="*/ 26 w 109"/>
                <a:gd name="T5" fmla="*/ 5 h 67"/>
                <a:gd name="T6" fmla="*/ 6 w 109"/>
                <a:gd name="T7" fmla="*/ 16 h 67"/>
                <a:gd name="T8" fmla="*/ 2 w 109"/>
                <a:gd name="T9" fmla="*/ 20 h 67"/>
                <a:gd name="T10" fmla="*/ 0 w 109"/>
                <a:gd name="T11" fmla="*/ 20 h 67"/>
                <a:gd name="T12" fmla="*/ 0 w 109"/>
                <a:gd name="T13" fmla="*/ 27 h 67"/>
                <a:gd name="T14" fmla="*/ 0 w 109"/>
                <a:gd name="T15" fmla="*/ 27 h 67"/>
                <a:gd name="T16" fmla="*/ 0 w 109"/>
                <a:gd name="T17" fmla="*/ 27 h 67"/>
                <a:gd name="T18" fmla="*/ 0 w 109"/>
                <a:gd name="T19" fmla="*/ 27 h 67"/>
                <a:gd name="T20" fmla="*/ 7 w 109"/>
                <a:gd name="T21" fmla="*/ 38 h 67"/>
                <a:gd name="T22" fmla="*/ 58 w 109"/>
                <a:gd name="T23" fmla="*/ 67 h 67"/>
                <a:gd name="T24" fmla="*/ 109 w 109"/>
                <a:gd name="T25" fmla="*/ 38 h 67"/>
                <a:gd name="T26" fmla="*/ 109 w 109"/>
                <a:gd name="T27" fmla="*/ 31 h 67"/>
                <a:gd name="T28" fmla="*/ 96 w 109"/>
                <a:gd name="T29" fmla="*/ 3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9" h="67">
                  <a:moveTo>
                    <a:pt x="96" y="30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44" y="0"/>
                    <a:pt x="34" y="0"/>
                    <a:pt x="26" y="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7"/>
                    <a:pt x="3" y="19"/>
                    <a:pt x="2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1"/>
                    <a:pt x="2" y="35"/>
                    <a:pt x="7" y="38"/>
                  </a:cubicBezTo>
                  <a:cubicBezTo>
                    <a:pt x="58" y="67"/>
                    <a:pt x="58" y="67"/>
                    <a:pt x="58" y="67"/>
                  </a:cubicBezTo>
                  <a:cubicBezTo>
                    <a:pt x="109" y="38"/>
                    <a:pt x="109" y="38"/>
                    <a:pt x="109" y="38"/>
                  </a:cubicBezTo>
                  <a:cubicBezTo>
                    <a:pt x="109" y="31"/>
                    <a:pt x="109" y="31"/>
                    <a:pt x="109" y="31"/>
                  </a:cubicBezTo>
                  <a:lnTo>
                    <a:pt x="96" y="30"/>
                  </a:ln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iŝ1íďè">
              <a:extLst>
                <a:ext uri="{FF2B5EF4-FFF2-40B4-BE49-F238E27FC236}">
                  <a16:creationId xmlns:a16="http://schemas.microsoft.com/office/drawing/2014/main" id="{CAB95194-2A8C-472E-A6A1-9F56D77ADA70}"/>
                </a:ext>
              </a:extLst>
            </p:cNvPr>
            <p:cNvSpPr/>
            <p:nvPr/>
          </p:nvSpPr>
          <p:spPr bwMode="auto">
            <a:xfrm>
              <a:off x="5038725" y="3695700"/>
              <a:ext cx="366713" cy="220663"/>
            </a:xfrm>
            <a:custGeom>
              <a:avLst/>
              <a:gdLst>
                <a:gd name="T0" fmla="*/ 9 w 111"/>
                <a:gd name="T1" fmla="*/ 38 h 67"/>
                <a:gd name="T2" fmla="*/ 60 w 111"/>
                <a:gd name="T3" fmla="*/ 67 h 67"/>
                <a:gd name="T4" fmla="*/ 111 w 111"/>
                <a:gd name="T5" fmla="*/ 38 h 67"/>
                <a:gd name="T6" fmla="*/ 55 w 111"/>
                <a:gd name="T7" fmla="*/ 5 h 67"/>
                <a:gd name="T8" fmla="*/ 28 w 111"/>
                <a:gd name="T9" fmla="*/ 5 h 67"/>
                <a:gd name="T10" fmla="*/ 8 w 111"/>
                <a:gd name="T11" fmla="*/ 17 h 67"/>
                <a:gd name="T12" fmla="*/ 9 w 111"/>
                <a:gd name="T13" fmla="*/ 3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1" h="67">
                  <a:moveTo>
                    <a:pt x="9" y="38"/>
                  </a:moveTo>
                  <a:cubicBezTo>
                    <a:pt x="60" y="67"/>
                    <a:pt x="60" y="67"/>
                    <a:pt x="60" y="67"/>
                  </a:cubicBezTo>
                  <a:cubicBezTo>
                    <a:pt x="111" y="38"/>
                    <a:pt x="111" y="38"/>
                    <a:pt x="111" y="38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46" y="0"/>
                    <a:pt x="36" y="0"/>
                    <a:pt x="28" y="5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0" y="21"/>
                    <a:pt x="0" y="33"/>
                    <a:pt x="9" y="38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ṡliďè">
              <a:extLst>
                <a:ext uri="{FF2B5EF4-FFF2-40B4-BE49-F238E27FC236}">
                  <a16:creationId xmlns:a16="http://schemas.microsoft.com/office/drawing/2014/main" id="{641205B2-1042-4194-B04B-72A1613D5032}"/>
                </a:ext>
              </a:extLst>
            </p:cNvPr>
            <p:cNvSpPr/>
            <p:nvPr/>
          </p:nvSpPr>
          <p:spPr bwMode="auto">
            <a:xfrm>
              <a:off x="4892675" y="3603625"/>
              <a:ext cx="482600" cy="361950"/>
            </a:xfrm>
            <a:custGeom>
              <a:avLst/>
              <a:gdLst>
                <a:gd name="T0" fmla="*/ 146 w 146"/>
                <a:gd name="T1" fmla="*/ 32 h 110"/>
                <a:gd name="T2" fmla="*/ 137 w 146"/>
                <a:gd name="T3" fmla="*/ 61 h 110"/>
                <a:gd name="T4" fmla="*/ 90 w 146"/>
                <a:gd name="T5" fmla="*/ 78 h 110"/>
                <a:gd name="T6" fmla="*/ 42 w 146"/>
                <a:gd name="T7" fmla="*/ 47 h 110"/>
                <a:gd name="T8" fmla="*/ 35 w 146"/>
                <a:gd name="T9" fmla="*/ 79 h 110"/>
                <a:gd name="T10" fmla="*/ 22 w 146"/>
                <a:gd name="T11" fmla="*/ 107 h 110"/>
                <a:gd name="T12" fmla="*/ 6 w 146"/>
                <a:gd name="T13" fmla="*/ 104 h 110"/>
                <a:gd name="T14" fmla="*/ 28 w 146"/>
                <a:gd name="T15" fmla="*/ 17 h 110"/>
                <a:gd name="T16" fmla="*/ 89 w 146"/>
                <a:gd name="T17" fmla="*/ 30 h 110"/>
                <a:gd name="T18" fmla="*/ 146 w 146"/>
                <a:gd name="T19" fmla="*/ 3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6" h="110">
                  <a:moveTo>
                    <a:pt x="146" y="32"/>
                  </a:moveTo>
                  <a:cubicBezTo>
                    <a:pt x="146" y="32"/>
                    <a:pt x="144" y="54"/>
                    <a:pt x="137" y="61"/>
                  </a:cubicBezTo>
                  <a:cubicBezTo>
                    <a:pt x="131" y="67"/>
                    <a:pt x="103" y="80"/>
                    <a:pt x="90" y="78"/>
                  </a:cubicBezTo>
                  <a:cubicBezTo>
                    <a:pt x="77" y="76"/>
                    <a:pt x="42" y="47"/>
                    <a:pt x="42" y="47"/>
                  </a:cubicBezTo>
                  <a:cubicBezTo>
                    <a:pt x="43" y="58"/>
                    <a:pt x="40" y="69"/>
                    <a:pt x="35" y="79"/>
                  </a:cubicBezTo>
                  <a:cubicBezTo>
                    <a:pt x="22" y="107"/>
                    <a:pt x="22" y="107"/>
                    <a:pt x="22" y="107"/>
                  </a:cubicBezTo>
                  <a:cubicBezTo>
                    <a:pt x="22" y="107"/>
                    <a:pt x="12" y="110"/>
                    <a:pt x="6" y="104"/>
                  </a:cubicBezTo>
                  <a:cubicBezTo>
                    <a:pt x="0" y="98"/>
                    <a:pt x="24" y="24"/>
                    <a:pt x="28" y="17"/>
                  </a:cubicBezTo>
                  <a:cubicBezTo>
                    <a:pt x="39" y="0"/>
                    <a:pt x="89" y="30"/>
                    <a:pt x="89" y="30"/>
                  </a:cubicBezTo>
                  <a:lnTo>
                    <a:pt x="146" y="32"/>
                  </a:lnTo>
                  <a:close/>
                </a:path>
              </a:pathLst>
            </a:custGeom>
            <a:solidFill>
              <a:srgbClr val="FFAD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iṧļîde">
              <a:extLst>
                <a:ext uri="{FF2B5EF4-FFF2-40B4-BE49-F238E27FC236}">
                  <a16:creationId xmlns:a16="http://schemas.microsoft.com/office/drawing/2014/main" id="{C5320720-24AF-47F6-AA88-2185D2234DA4}"/>
                </a:ext>
              </a:extLst>
            </p:cNvPr>
            <p:cNvSpPr/>
            <p:nvPr/>
          </p:nvSpPr>
          <p:spPr bwMode="auto">
            <a:xfrm>
              <a:off x="4995863" y="3613150"/>
              <a:ext cx="379413" cy="266700"/>
            </a:xfrm>
            <a:custGeom>
              <a:avLst/>
              <a:gdLst>
                <a:gd name="T0" fmla="*/ 11 w 115"/>
                <a:gd name="T1" fmla="*/ 44 h 81"/>
                <a:gd name="T2" fmla="*/ 11 w 115"/>
                <a:gd name="T3" fmla="*/ 9 h 81"/>
                <a:gd name="T4" fmla="*/ 32 w 115"/>
                <a:gd name="T5" fmla="*/ 5 h 81"/>
                <a:gd name="T6" fmla="*/ 76 w 115"/>
                <a:gd name="T7" fmla="*/ 16 h 81"/>
                <a:gd name="T8" fmla="*/ 115 w 115"/>
                <a:gd name="T9" fmla="*/ 29 h 81"/>
                <a:gd name="T10" fmla="*/ 107 w 115"/>
                <a:gd name="T11" fmla="*/ 60 h 81"/>
                <a:gd name="T12" fmla="*/ 54 w 115"/>
                <a:gd name="T13" fmla="*/ 75 h 81"/>
                <a:gd name="T14" fmla="*/ 11 w 115"/>
                <a:gd name="T15" fmla="*/ 44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5" h="81">
                  <a:moveTo>
                    <a:pt x="11" y="44"/>
                  </a:moveTo>
                  <a:cubicBezTo>
                    <a:pt x="11" y="44"/>
                    <a:pt x="0" y="17"/>
                    <a:pt x="11" y="9"/>
                  </a:cubicBezTo>
                  <a:cubicBezTo>
                    <a:pt x="22" y="0"/>
                    <a:pt x="32" y="5"/>
                    <a:pt x="32" y="5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50"/>
                    <a:pt x="107" y="60"/>
                  </a:cubicBezTo>
                  <a:cubicBezTo>
                    <a:pt x="100" y="70"/>
                    <a:pt x="71" y="81"/>
                    <a:pt x="54" y="75"/>
                  </a:cubicBezTo>
                  <a:cubicBezTo>
                    <a:pt x="38" y="69"/>
                    <a:pt x="11" y="44"/>
                    <a:pt x="11" y="44"/>
                  </a:cubicBezTo>
                  <a:close/>
                </a:path>
              </a:pathLst>
            </a:custGeom>
            <a:solidFill>
              <a:srgbClr val="4C6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ï$ļîḑe">
              <a:extLst>
                <a:ext uri="{FF2B5EF4-FFF2-40B4-BE49-F238E27FC236}">
                  <a16:creationId xmlns:a16="http://schemas.microsoft.com/office/drawing/2014/main" id="{E5C1FFE2-446D-45F0-A238-7895CC96889C}"/>
                </a:ext>
              </a:extLst>
            </p:cNvPr>
            <p:cNvSpPr/>
            <p:nvPr/>
          </p:nvSpPr>
          <p:spPr bwMode="auto">
            <a:xfrm>
              <a:off x="5170488" y="3363913"/>
              <a:ext cx="241300" cy="414338"/>
            </a:xfrm>
            <a:custGeom>
              <a:avLst/>
              <a:gdLst>
                <a:gd name="T0" fmla="*/ 62 w 73"/>
                <a:gd name="T1" fmla="*/ 0 h 126"/>
                <a:gd name="T2" fmla="*/ 71 w 73"/>
                <a:gd name="T3" fmla="*/ 18 h 126"/>
                <a:gd name="T4" fmla="*/ 73 w 73"/>
                <a:gd name="T5" fmla="*/ 45 h 126"/>
                <a:gd name="T6" fmla="*/ 63 w 73"/>
                <a:gd name="T7" fmla="*/ 103 h 126"/>
                <a:gd name="T8" fmla="*/ 22 w 73"/>
                <a:gd name="T9" fmla="*/ 124 h 126"/>
                <a:gd name="T10" fmla="*/ 1 w 73"/>
                <a:gd name="T11" fmla="*/ 100 h 126"/>
                <a:gd name="T12" fmla="*/ 9 w 73"/>
                <a:gd name="T13" fmla="*/ 52 h 126"/>
                <a:gd name="T14" fmla="*/ 13 w 73"/>
                <a:gd name="T15" fmla="*/ 14 h 126"/>
                <a:gd name="T16" fmla="*/ 28 w 73"/>
                <a:gd name="T17" fmla="*/ 5 h 126"/>
                <a:gd name="T18" fmla="*/ 62 w 73"/>
                <a:gd name="T1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126">
                  <a:moveTo>
                    <a:pt x="62" y="0"/>
                  </a:moveTo>
                  <a:cubicBezTo>
                    <a:pt x="62" y="0"/>
                    <a:pt x="68" y="4"/>
                    <a:pt x="71" y="18"/>
                  </a:cubicBezTo>
                  <a:cubicBezTo>
                    <a:pt x="73" y="32"/>
                    <a:pt x="73" y="45"/>
                    <a:pt x="73" y="45"/>
                  </a:cubicBezTo>
                  <a:cubicBezTo>
                    <a:pt x="73" y="45"/>
                    <a:pt x="65" y="98"/>
                    <a:pt x="63" y="103"/>
                  </a:cubicBezTo>
                  <a:cubicBezTo>
                    <a:pt x="61" y="108"/>
                    <a:pt x="33" y="126"/>
                    <a:pt x="22" y="124"/>
                  </a:cubicBezTo>
                  <a:cubicBezTo>
                    <a:pt x="10" y="121"/>
                    <a:pt x="0" y="106"/>
                    <a:pt x="1" y="100"/>
                  </a:cubicBezTo>
                  <a:cubicBezTo>
                    <a:pt x="2" y="94"/>
                    <a:pt x="10" y="63"/>
                    <a:pt x="9" y="52"/>
                  </a:cubicBezTo>
                  <a:cubicBezTo>
                    <a:pt x="8" y="40"/>
                    <a:pt x="6" y="20"/>
                    <a:pt x="13" y="14"/>
                  </a:cubicBezTo>
                  <a:cubicBezTo>
                    <a:pt x="19" y="8"/>
                    <a:pt x="28" y="5"/>
                    <a:pt x="28" y="5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658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íšḻiḍé">
              <a:extLst>
                <a:ext uri="{FF2B5EF4-FFF2-40B4-BE49-F238E27FC236}">
                  <a16:creationId xmlns:a16="http://schemas.microsoft.com/office/drawing/2014/main" id="{8E9245FE-C368-4726-ABD8-24B1EA265F52}"/>
                </a:ext>
              </a:extLst>
            </p:cNvPr>
            <p:cNvSpPr/>
            <p:nvPr/>
          </p:nvSpPr>
          <p:spPr bwMode="auto">
            <a:xfrm>
              <a:off x="5194300" y="3462338"/>
              <a:ext cx="254000" cy="247650"/>
            </a:xfrm>
            <a:custGeom>
              <a:avLst/>
              <a:gdLst>
                <a:gd name="T0" fmla="*/ 71 w 77"/>
                <a:gd name="T1" fmla="*/ 7 h 75"/>
                <a:gd name="T2" fmla="*/ 73 w 77"/>
                <a:gd name="T3" fmla="*/ 6 h 75"/>
                <a:gd name="T4" fmla="*/ 68 w 77"/>
                <a:gd name="T5" fmla="*/ 3 h 75"/>
                <a:gd name="T6" fmla="*/ 66 w 77"/>
                <a:gd name="T7" fmla="*/ 2 h 75"/>
                <a:gd name="T8" fmla="*/ 40 w 77"/>
                <a:gd name="T9" fmla="*/ 21 h 75"/>
                <a:gd name="T10" fmla="*/ 7 w 77"/>
                <a:gd name="T11" fmla="*/ 32 h 75"/>
                <a:gd name="T12" fmla="*/ 8 w 77"/>
                <a:gd name="T13" fmla="*/ 72 h 75"/>
                <a:gd name="T14" fmla="*/ 8 w 77"/>
                <a:gd name="T15" fmla="*/ 72 h 75"/>
                <a:gd name="T16" fmla="*/ 13 w 77"/>
                <a:gd name="T17" fmla="*/ 75 h 75"/>
                <a:gd name="T18" fmla="*/ 14 w 77"/>
                <a:gd name="T19" fmla="*/ 73 h 75"/>
                <a:gd name="T20" fmla="*/ 52 w 77"/>
                <a:gd name="T21" fmla="*/ 62 h 75"/>
                <a:gd name="T22" fmla="*/ 72 w 77"/>
                <a:gd name="T23" fmla="*/ 41 h 75"/>
                <a:gd name="T24" fmla="*/ 71 w 77"/>
                <a:gd name="T25" fmla="*/ 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75">
                  <a:moveTo>
                    <a:pt x="71" y="7"/>
                  </a:moveTo>
                  <a:cubicBezTo>
                    <a:pt x="73" y="6"/>
                    <a:pt x="73" y="6"/>
                    <a:pt x="73" y="6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3"/>
                    <a:pt x="67" y="3"/>
                    <a:pt x="66" y="2"/>
                  </a:cubicBezTo>
                  <a:cubicBezTo>
                    <a:pt x="57" y="0"/>
                    <a:pt x="53" y="16"/>
                    <a:pt x="40" y="21"/>
                  </a:cubicBezTo>
                  <a:cubicBezTo>
                    <a:pt x="26" y="26"/>
                    <a:pt x="14" y="21"/>
                    <a:pt x="7" y="32"/>
                  </a:cubicBezTo>
                  <a:cubicBezTo>
                    <a:pt x="0" y="43"/>
                    <a:pt x="0" y="68"/>
                    <a:pt x="8" y="72"/>
                  </a:cubicBezTo>
                  <a:cubicBezTo>
                    <a:pt x="8" y="72"/>
                    <a:pt x="8" y="72"/>
                    <a:pt x="8" y="72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4" y="73"/>
                    <a:pt x="14" y="73"/>
                    <a:pt x="14" y="73"/>
                  </a:cubicBezTo>
                  <a:cubicBezTo>
                    <a:pt x="24" y="74"/>
                    <a:pt x="38" y="71"/>
                    <a:pt x="52" y="62"/>
                  </a:cubicBezTo>
                  <a:cubicBezTo>
                    <a:pt x="52" y="62"/>
                    <a:pt x="68" y="52"/>
                    <a:pt x="72" y="41"/>
                  </a:cubicBezTo>
                  <a:cubicBezTo>
                    <a:pt x="76" y="32"/>
                    <a:pt x="77" y="15"/>
                    <a:pt x="71" y="7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îṡlîdè">
              <a:extLst>
                <a:ext uri="{FF2B5EF4-FFF2-40B4-BE49-F238E27FC236}">
                  <a16:creationId xmlns:a16="http://schemas.microsoft.com/office/drawing/2014/main" id="{873A9096-32AB-47D2-96D4-0CDF6DD38D36}"/>
                </a:ext>
              </a:extLst>
            </p:cNvPr>
            <p:cNvSpPr/>
            <p:nvPr/>
          </p:nvSpPr>
          <p:spPr bwMode="auto">
            <a:xfrm>
              <a:off x="5210175" y="3468688"/>
              <a:ext cx="257175" cy="250825"/>
            </a:xfrm>
            <a:custGeom>
              <a:avLst/>
              <a:gdLst>
                <a:gd name="T0" fmla="*/ 53 w 78"/>
                <a:gd name="T1" fmla="*/ 62 h 76"/>
                <a:gd name="T2" fmla="*/ 73 w 78"/>
                <a:gd name="T3" fmla="*/ 41 h 76"/>
                <a:gd name="T4" fmla="*/ 67 w 78"/>
                <a:gd name="T5" fmla="*/ 3 h 76"/>
                <a:gd name="T6" fmla="*/ 41 w 78"/>
                <a:gd name="T7" fmla="*/ 21 h 76"/>
                <a:gd name="T8" fmla="*/ 8 w 78"/>
                <a:gd name="T9" fmla="*/ 33 h 76"/>
                <a:gd name="T10" fmla="*/ 9 w 78"/>
                <a:gd name="T11" fmla="*/ 73 h 76"/>
                <a:gd name="T12" fmla="*/ 53 w 78"/>
                <a:gd name="T13" fmla="*/ 6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76">
                  <a:moveTo>
                    <a:pt x="53" y="62"/>
                  </a:moveTo>
                  <a:cubicBezTo>
                    <a:pt x="53" y="62"/>
                    <a:pt x="69" y="53"/>
                    <a:pt x="73" y="41"/>
                  </a:cubicBezTo>
                  <a:cubicBezTo>
                    <a:pt x="77" y="30"/>
                    <a:pt x="78" y="7"/>
                    <a:pt x="67" y="3"/>
                  </a:cubicBezTo>
                  <a:cubicBezTo>
                    <a:pt x="58" y="0"/>
                    <a:pt x="54" y="16"/>
                    <a:pt x="41" y="21"/>
                  </a:cubicBezTo>
                  <a:cubicBezTo>
                    <a:pt x="27" y="27"/>
                    <a:pt x="15" y="21"/>
                    <a:pt x="8" y="33"/>
                  </a:cubicBezTo>
                  <a:cubicBezTo>
                    <a:pt x="0" y="44"/>
                    <a:pt x="1" y="70"/>
                    <a:pt x="9" y="73"/>
                  </a:cubicBezTo>
                  <a:cubicBezTo>
                    <a:pt x="17" y="76"/>
                    <a:pt x="35" y="74"/>
                    <a:pt x="53" y="62"/>
                  </a:cubicBezTo>
                  <a:close/>
                </a:path>
              </a:pathLst>
            </a:custGeom>
            <a:solidFill>
              <a:srgbClr val="9F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ïṡlîḑe">
              <a:extLst>
                <a:ext uri="{FF2B5EF4-FFF2-40B4-BE49-F238E27FC236}">
                  <a16:creationId xmlns:a16="http://schemas.microsoft.com/office/drawing/2014/main" id="{1DC2CD2D-6419-48C5-BAEB-FB8F8C571397}"/>
                </a:ext>
              </a:extLst>
            </p:cNvPr>
            <p:cNvSpPr/>
            <p:nvPr/>
          </p:nvSpPr>
          <p:spPr bwMode="auto">
            <a:xfrm>
              <a:off x="5222875" y="3649663"/>
              <a:ext cx="85725" cy="481013"/>
            </a:xfrm>
            <a:custGeom>
              <a:avLst/>
              <a:gdLst>
                <a:gd name="T0" fmla="*/ 4 w 26"/>
                <a:gd name="T1" fmla="*/ 146 h 146"/>
                <a:gd name="T2" fmla="*/ 0 w 26"/>
                <a:gd name="T3" fmla="*/ 142 h 146"/>
                <a:gd name="T4" fmla="*/ 0 w 26"/>
                <a:gd name="T5" fmla="*/ 80 h 146"/>
                <a:gd name="T6" fmla="*/ 17 w 26"/>
                <a:gd name="T7" fmla="*/ 4 h 146"/>
                <a:gd name="T8" fmla="*/ 22 w 26"/>
                <a:gd name="T9" fmla="*/ 1 h 146"/>
                <a:gd name="T10" fmla="*/ 25 w 26"/>
                <a:gd name="T11" fmla="*/ 6 h 146"/>
                <a:gd name="T12" fmla="*/ 8 w 26"/>
                <a:gd name="T13" fmla="*/ 82 h 146"/>
                <a:gd name="T14" fmla="*/ 8 w 26"/>
                <a:gd name="T15" fmla="*/ 142 h 146"/>
                <a:gd name="T16" fmla="*/ 4 w 26"/>
                <a:gd name="T17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146">
                  <a:moveTo>
                    <a:pt x="4" y="146"/>
                  </a:moveTo>
                  <a:cubicBezTo>
                    <a:pt x="2" y="146"/>
                    <a:pt x="0" y="144"/>
                    <a:pt x="0" y="142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8" y="1"/>
                    <a:pt x="20" y="0"/>
                    <a:pt x="22" y="1"/>
                  </a:cubicBezTo>
                  <a:cubicBezTo>
                    <a:pt x="25" y="1"/>
                    <a:pt x="26" y="3"/>
                    <a:pt x="25" y="6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4"/>
                    <a:pt x="6" y="146"/>
                    <a:pt x="4" y="146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íṣļïḋè">
              <a:extLst>
                <a:ext uri="{FF2B5EF4-FFF2-40B4-BE49-F238E27FC236}">
                  <a16:creationId xmlns:a16="http://schemas.microsoft.com/office/drawing/2014/main" id="{6618A977-84BA-4DFF-BEB1-54A4AC1DD241}"/>
                </a:ext>
              </a:extLst>
            </p:cNvPr>
            <p:cNvSpPr/>
            <p:nvPr/>
          </p:nvSpPr>
          <p:spPr bwMode="auto">
            <a:xfrm>
              <a:off x="5378450" y="3587750"/>
              <a:ext cx="66675" cy="454025"/>
            </a:xfrm>
            <a:custGeom>
              <a:avLst/>
              <a:gdLst>
                <a:gd name="T0" fmla="*/ 4 w 20"/>
                <a:gd name="T1" fmla="*/ 138 h 138"/>
                <a:gd name="T2" fmla="*/ 0 w 20"/>
                <a:gd name="T3" fmla="*/ 134 h 138"/>
                <a:gd name="T4" fmla="*/ 0 w 20"/>
                <a:gd name="T5" fmla="*/ 72 h 138"/>
                <a:gd name="T6" fmla="*/ 12 w 20"/>
                <a:gd name="T7" fmla="*/ 4 h 138"/>
                <a:gd name="T8" fmla="*/ 17 w 20"/>
                <a:gd name="T9" fmla="*/ 1 h 138"/>
                <a:gd name="T10" fmla="*/ 20 w 20"/>
                <a:gd name="T11" fmla="*/ 5 h 138"/>
                <a:gd name="T12" fmla="*/ 8 w 20"/>
                <a:gd name="T13" fmla="*/ 73 h 138"/>
                <a:gd name="T14" fmla="*/ 8 w 20"/>
                <a:gd name="T15" fmla="*/ 134 h 138"/>
                <a:gd name="T16" fmla="*/ 4 w 20"/>
                <a:gd name="T17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138">
                  <a:moveTo>
                    <a:pt x="4" y="138"/>
                  </a:moveTo>
                  <a:cubicBezTo>
                    <a:pt x="2" y="138"/>
                    <a:pt x="0" y="136"/>
                    <a:pt x="0" y="13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2"/>
                    <a:pt x="14" y="0"/>
                    <a:pt x="17" y="1"/>
                  </a:cubicBezTo>
                  <a:cubicBezTo>
                    <a:pt x="19" y="1"/>
                    <a:pt x="20" y="3"/>
                    <a:pt x="20" y="5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134"/>
                    <a:pt x="8" y="134"/>
                    <a:pt x="8" y="134"/>
                  </a:cubicBezTo>
                  <a:cubicBezTo>
                    <a:pt x="8" y="136"/>
                    <a:pt x="6" y="138"/>
                    <a:pt x="4" y="138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îšlíďe">
              <a:extLst>
                <a:ext uri="{FF2B5EF4-FFF2-40B4-BE49-F238E27FC236}">
                  <a16:creationId xmlns:a16="http://schemas.microsoft.com/office/drawing/2014/main" id="{9505FE9E-8020-4121-80C0-3D82525B9A2E}"/>
                </a:ext>
              </a:extLst>
            </p:cNvPr>
            <p:cNvSpPr/>
            <p:nvPr/>
          </p:nvSpPr>
          <p:spPr bwMode="auto">
            <a:xfrm>
              <a:off x="5219700" y="3959225"/>
              <a:ext cx="188913" cy="119063"/>
            </a:xfrm>
            <a:custGeom>
              <a:avLst/>
              <a:gdLst>
                <a:gd name="T0" fmla="*/ 5 w 57"/>
                <a:gd name="T1" fmla="*/ 36 h 36"/>
                <a:gd name="T2" fmla="*/ 1 w 57"/>
                <a:gd name="T3" fmla="*/ 34 h 36"/>
                <a:gd name="T4" fmla="*/ 3 w 57"/>
                <a:gd name="T5" fmla="*/ 28 h 36"/>
                <a:gd name="T6" fmla="*/ 50 w 57"/>
                <a:gd name="T7" fmla="*/ 1 h 36"/>
                <a:gd name="T8" fmla="*/ 56 w 57"/>
                <a:gd name="T9" fmla="*/ 3 h 36"/>
                <a:gd name="T10" fmla="*/ 54 w 57"/>
                <a:gd name="T11" fmla="*/ 9 h 36"/>
                <a:gd name="T12" fmla="*/ 7 w 57"/>
                <a:gd name="T13" fmla="*/ 36 h 36"/>
                <a:gd name="T14" fmla="*/ 5 w 57"/>
                <a:gd name="T1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36">
                  <a:moveTo>
                    <a:pt x="5" y="36"/>
                  </a:moveTo>
                  <a:cubicBezTo>
                    <a:pt x="4" y="36"/>
                    <a:pt x="2" y="36"/>
                    <a:pt x="1" y="34"/>
                  </a:cubicBezTo>
                  <a:cubicBezTo>
                    <a:pt x="0" y="32"/>
                    <a:pt x="1" y="30"/>
                    <a:pt x="3" y="28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2" y="0"/>
                    <a:pt x="55" y="1"/>
                    <a:pt x="56" y="3"/>
                  </a:cubicBezTo>
                  <a:cubicBezTo>
                    <a:pt x="57" y="5"/>
                    <a:pt x="56" y="7"/>
                    <a:pt x="54" y="9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7" y="36"/>
                    <a:pt x="6" y="36"/>
                    <a:pt x="5" y="36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íŝ1ïdê">
              <a:extLst>
                <a:ext uri="{FF2B5EF4-FFF2-40B4-BE49-F238E27FC236}">
                  <a16:creationId xmlns:a16="http://schemas.microsoft.com/office/drawing/2014/main" id="{BED3148D-580C-4F0A-893D-6196C3248441}"/>
                </a:ext>
              </a:extLst>
            </p:cNvPr>
            <p:cNvSpPr/>
            <p:nvPr/>
          </p:nvSpPr>
          <p:spPr bwMode="auto">
            <a:xfrm>
              <a:off x="4943475" y="3679825"/>
              <a:ext cx="336550" cy="319088"/>
            </a:xfrm>
            <a:custGeom>
              <a:avLst/>
              <a:gdLst>
                <a:gd name="T0" fmla="*/ 4 w 102"/>
                <a:gd name="T1" fmla="*/ 97 h 97"/>
                <a:gd name="T2" fmla="*/ 2 w 102"/>
                <a:gd name="T3" fmla="*/ 97 h 97"/>
                <a:gd name="T4" fmla="*/ 1 w 102"/>
                <a:gd name="T5" fmla="*/ 91 h 97"/>
                <a:gd name="T6" fmla="*/ 31 w 102"/>
                <a:gd name="T7" fmla="*/ 43 h 97"/>
                <a:gd name="T8" fmla="*/ 39 w 102"/>
                <a:gd name="T9" fmla="*/ 3 h 97"/>
                <a:gd name="T10" fmla="*/ 41 w 102"/>
                <a:gd name="T11" fmla="*/ 0 h 97"/>
                <a:gd name="T12" fmla="*/ 45 w 102"/>
                <a:gd name="T13" fmla="*/ 1 h 97"/>
                <a:gd name="T14" fmla="*/ 99 w 102"/>
                <a:gd name="T15" fmla="*/ 32 h 97"/>
                <a:gd name="T16" fmla="*/ 101 w 102"/>
                <a:gd name="T17" fmla="*/ 38 h 97"/>
                <a:gd name="T18" fmla="*/ 95 w 102"/>
                <a:gd name="T19" fmla="*/ 39 h 97"/>
                <a:gd name="T20" fmla="*/ 46 w 102"/>
                <a:gd name="T21" fmla="*/ 11 h 97"/>
                <a:gd name="T22" fmla="*/ 39 w 102"/>
                <a:gd name="T23" fmla="*/ 45 h 97"/>
                <a:gd name="T24" fmla="*/ 38 w 102"/>
                <a:gd name="T25" fmla="*/ 47 h 97"/>
                <a:gd name="T26" fmla="*/ 8 w 102"/>
                <a:gd name="T27" fmla="*/ 95 h 97"/>
                <a:gd name="T28" fmla="*/ 4 w 102"/>
                <a:gd name="T29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97">
                  <a:moveTo>
                    <a:pt x="4" y="97"/>
                  </a:moveTo>
                  <a:cubicBezTo>
                    <a:pt x="4" y="97"/>
                    <a:pt x="3" y="97"/>
                    <a:pt x="2" y="97"/>
                  </a:cubicBezTo>
                  <a:cubicBezTo>
                    <a:pt x="0" y="96"/>
                    <a:pt x="0" y="93"/>
                    <a:pt x="1" y="91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2"/>
                    <a:pt x="40" y="1"/>
                    <a:pt x="41" y="0"/>
                  </a:cubicBezTo>
                  <a:cubicBezTo>
                    <a:pt x="42" y="0"/>
                    <a:pt x="44" y="0"/>
                    <a:pt x="45" y="1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101" y="33"/>
                    <a:pt x="102" y="36"/>
                    <a:pt x="101" y="38"/>
                  </a:cubicBezTo>
                  <a:cubicBezTo>
                    <a:pt x="100" y="40"/>
                    <a:pt x="97" y="40"/>
                    <a:pt x="95" y="39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6"/>
                    <a:pt x="39" y="46"/>
                    <a:pt x="38" y="47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7" y="97"/>
                    <a:pt x="6" y="97"/>
                    <a:pt x="4" y="97"/>
                  </a:cubicBezTo>
                  <a:close/>
                </a:path>
              </a:pathLst>
            </a:custGeom>
            <a:solidFill>
              <a:srgbClr val="7FC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íS1îḍé">
              <a:extLst>
                <a:ext uri="{FF2B5EF4-FFF2-40B4-BE49-F238E27FC236}">
                  <a16:creationId xmlns:a16="http://schemas.microsoft.com/office/drawing/2014/main" id="{99749529-0AE3-4A54-986F-01E2E3AD0F0A}"/>
                </a:ext>
              </a:extLst>
            </p:cNvPr>
            <p:cNvSpPr/>
            <p:nvPr/>
          </p:nvSpPr>
          <p:spPr bwMode="auto">
            <a:xfrm>
              <a:off x="5060950" y="3667125"/>
              <a:ext cx="146050" cy="88900"/>
            </a:xfrm>
            <a:custGeom>
              <a:avLst/>
              <a:gdLst>
                <a:gd name="T0" fmla="*/ 22 w 44"/>
                <a:gd name="T1" fmla="*/ 9 h 27"/>
                <a:gd name="T2" fmla="*/ 9 w 44"/>
                <a:gd name="T3" fmla="*/ 1 h 27"/>
                <a:gd name="T4" fmla="*/ 3 w 44"/>
                <a:gd name="T5" fmla="*/ 1 h 27"/>
                <a:gd name="T6" fmla="*/ 0 w 44"/>
                <a:gd name="T7" fmla="*/ 0 h 27"/>
                <a:gd name="T8" fmla="*/ 0 w 44"/>
                <a:gd name="T9" fmla="*/ 4 h 27"/>
                <a:gd name="T10" fmla="*/ 0 w 44"/>
                <a:gd name="T11" fmla="*/ 4 h 27"/>
                <a:gd name="T12" fmla="*/ 2 w 44"/>
                <a:gd name="T13" fmla="*/ 7 h 27"/>
                <a:gd name="T14" fmla="*/ 34 w 44"/>
                <a:gd name="T15" fmla="*/ 26 h 27"/>
                <a:gd name="T16" fmla="*/ 38 w 44"/>
                <a:gd name="T17" fmla="*/ 26 h 27"/>
                <a:gd name="T18" fmla="*/ 43 w 44"/>
                <a:gd name="T19" fmla="*/ 23 h 27"/>
                <a:gd name="T20" fmla="*/ 44 w 44"/>
                <a:gd name="T21" fmla="*/ 22 h 27"/>
                <a:gd name="T22" fmla="*/ 44 w 44"/>
                <a:gd name="T23" fmla="*/ 18 h 27"/>
                <a:gd name="T24" fmla="*/ 22 w 44"/>
                <a:gd name="T25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27">
                  <a:moveTo>
                    <a:pt x="22" y="9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7" y="0"/>
                    <a:pt x="5" y="0"/>
                    <a:pt x="3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1" y="7"/>
                    <a:pt x="2" y="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5" y="27"/>
                    <a:pt x="37" y="27"/>
                    <a:pt x="38" y="26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4" y="23"/>
                    <a:pt x="44" y="22"/>
                    <a:pt x="44" y="22"/>
                  </a:cubicBezTo>
                  <a:cubicBezTo>
                    <a:pt x="44" y="18"/>
                    <a:pt x="44" y="18"/>
                    <a:pt x="44" y="18"/>
                  </a:cubicBezTo>
                  <a:lnTo>
                    <a:pt x="22" y="9"/>
                  </a:lnTo>
                  <a:close/>
                </a:path>
              </a:pathLst>
            </a:custGeom>
            <a:solidFill>
              <a:srgbClr val="9FE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iṡḷiḓê">
              <a:extLst>
                <a:ext uri="{FF2B5EF4-FFF2-40B4-BE49-F238E27FC236}">
                  <a16:creationId xmlns:a16="http://schemas.microsoft.com/office/drawing/2014/main" id="{56F0AA6D-CBBB-4F5F-BDF9-1559D3199CCE}"/>
                </a:ext>
              </a:extLst>
            </p:cNvPr>
            <p:cNvSpPr/>
            <p:nvPr/>
          </p:nvSpPr>
          <p:spPr bwMode="auto">
            <a:xfrm>
              <a:off x="5057775" y="3649663"/>
              <a:ext cx="149225" cy="88900"/>
            </a:xfrm>
            <a:custGeom>
              <a:avLst/>
              <a:gdLst>
                <a:gd name="T0" fmla="*/ 44 w 45"/>
                <a:gd name="T1" fmla="*/ 24 h 27"/>
                <a:gd name="T2" fmla="*/ 39 w 45"/>
                <a:gd name="T3" fmla="*/ 27 h 27"/>
                <a:gd name="T4" fmla="*/ 35 w 45"/>
                <a:gd name="T5" fmla="*/ 27 h 27"/>
                <a:gd name="T6" fmla="*/ 3 w 45"/>
                <a:gd name="T7" fmla="*/ 8 h 27"/>
                <a:gd name="T8" fmla="*/ 3 w 45"/>
                <a:gd name="T9" fmla="*/ 2 h 27"/>
                <a:gd name="T10" fmla="*/ 10 w 45"/>
                <a:gd name="T11" fmla="*/ 2 h 27"/>
                <a:gd name="T12" fmla="*/ 44 w 45"/>
                <a:gd name="T13" fmla="*/ 21 h 27"/>
                <a:gd name="T14" fmla="*/ 44 w 45"/>
                <a:gd name="T15" fmla="*/ 2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27">
                  <a:moveTo>
                    <a:pt x="44" y="24"/>
                  </a:moveTo>
                  <a:cubicBezTo>
                    <a:pt x="39" y="27"/>
                    <a:pt x="39" y="27"/>
                    <a:pt x="39" y="27"/>
                  </a:cubicBezTo>
                  <a:cubicBezTo>
                    <a:pt x="38" y="27"/>
                    <a:pt x="36" y="27"/>
                    <a:pt x="35" y="2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0" y="6"/>
                    <a:pt x="0" y="3"/>
                    <a:pt x="3" y="2"/>
                  </a:cubicBezTo>
                  <a:cubicBezTo>
                    <a:pt x="5" y="0"/>
                    <a:pt x="8" y="0"/>
                    <a:pt x="10" y="2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5" y="22"/>
                    <a:pt x="45" y="23"/>
                    <a:pt x="44" y="24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ïsḷíḋê">
              <a:extLst>
                <a:ext uri="{FF2B5EF4-FFF2-40B4-BE49-F238E27FC236}">
                  <a16:creationId xmlns:a16="http://schemas.microsoft.com/office/drawing/2014/main" id="{292832E0-6BCB-441E-95BD-33D5163941DE}"/>
                </a:ext>
              </a:extLst>
            </p:cNvPr>
            <p:cNvSpPr/>
            <p:nvPr/>
          </p:nvSpPr>
          <p:spPr bwMode="auto">
            <a:xfrm>
              <a:off x="5068888" y="3376613"/>
              <a:ext cx="220663" cy="312738"/>
            </a:xfrm>
            <a:custGeom>
              <a:avLst/>
              <a:gdLst>
                <a:gd name="T0" fmla="*/ 50 w 67"/>
                <a:gd name="T1" fmla="*/ 8 h 95"/>
                <a:gd name="T2" fmla="*/ 55 w 67"/>
                <a:gd name="T3" fmla="*/ 36 h 95"/>
                <a:gd name="T4" fmla="*/ 15 w 67"/>
                <a:gd name="T5" fmla="*/ 93 h 95"/>
                <a:gd name="T6" fmla="*/ 3 w 67"/>
                <a:gd name="T7" fmla="*/ 76 h 95"/>
                <a:gd name="T8" fmla="*/ 50 w 67"/>
                <a:gd name="T9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95">
                  <a:moveTo>
                    <a:pt x="50" y="8"/>
                  </a:moveTo>
                  <a:cubicBezTo>
                    <a:pt x="50" y="8"/>
                    <a:pt x="67" y="18"/>
                    <a:pt x="55" y="36"/>
                  </a:cubicBezTo>
                  <a:cubicBezTo>
                    <a:pt x="46" y="50"/>
                    <a:pt x="28" y="91"/>
                    <a:pt x="15" y="93"/>
                  </a:cubicBezTo>
                  <a:cubicBezTo>
                    <a:pt x="3" y="95"/>
                    <a:pt x="0" y="87"/>
                    <a:pt x="3" y="76"/>
                  </a:cubicBezTo>
                  <a:cubicBezTo>
                    <a:pt x="7" y="64"/>
                    <a:pt x="38" y="0"/>
                    <a:pt x="50" y="8"/>
                  </a:cubicBezTo>
                  <a:close/>
                </a:path>
              </a:pathLst>
            </a:custGeom>
            <a:solidFill>
              <a:srgbClr val="4C6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îṩļíḑé">
              <a:extLst>
                <a:ext uri="{FF2B5EF4-FFF2-40B4-BE49-F238E27FC236}">
                  <a16:creationId xmlns:a16="http://schemas.microsoft.com/office/drawing/2014/main" id="{4572053D-BE81-489A-B9BF-57A223ADD86A}"/>
                </a:ext>
              </a:extLst>
            </p:cNvPr>
            <p:cNvSpPr/>
            <p:nvPr/>
          </p:nvSpPr>
          <p:spPr bwMode="auto">
            <a:xfrm>
              <a:off x="5237163" y="3343275"/>
              <a:ext cx="138113" cy="52388"/>
            </a:xfrm>
            <a:custGeom>
              <a:avLst/>
              <a:gdLst>
                <a:gd name="T0" fmla="*/ 3 w 42"/>
                <a:gd name="T1" fmla="*/ 13 h 16"/>
                <a:gd name="T2" fmla="*/ 19 w 42"/>
                <a:gd name="T3" fmla="*/ 15 h 16"/>
                <a:gd name="T4" fmla="*/ 42 w 42"/>
                <a:gd name="T5" fmla="*/ 6 h 16"/>
                <a:gd name="T6" fmla="*/ 42 w 42"/>
                <a:gd name="T7" fmla="*/ 0 h 16"/>
                <a:gd name="T8" fmla="*/ 19 w 42"/>
                <a:gd name="T9" fmla="*/ 6 h 16"/>
                <a:gd name="T10" fmla="*/ 3 w 42"/>
                <a:gd name="T11" fmla="*/ 8 h 16"/>
                <a:gd name="T12" fmla="*/ 0 w 42"/>
                <a:gd name="T13" fmla="*/ 15 h 16"/>
                <a:gd name="T14" fmla="*/ 3 w 42"/>
                <a:gd name="T15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16">
                  <a:moveTo>
                    <a:pt x="3" y="13"/>
                  </a:moveTo>
                  <a:cubicBezTo>
                    <a:pt x="3" y="13"/>
                    <a:pt x="9" y="16"/>
                    <a:pt x="19" y="15"/>
                  </a:cubicBezTo>
                  <a:cubicBezTo>
                    <a:pt x="28" y="14"/>
                    <a:pt x="42" y="6"/>
                    <a:pt x="42" y="6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29" y="4"/>
                    <a:pt x="19" y="6"/>
                  </a:cubicBezTo>
                  <a:cubicBezTo>
                    <a:pt x="9" y="7"/>
                    <a:pt x="3" y="8"/>
                    <a:pt x="3" y="8"/>
                  </a:cubicBezTo>
                  <a:cubicBezTo>
                    <a:pt x="0" y="15"/>
                    <a:pt x="0" y="15"/>
                    <a:pt x="0" y="15"/>
                  </a:cubicBezTo>
                  <a:lnTo>
                    <a:pt x="3" y="13"/>
                  </a:lnTo>
                  <a:close/>
                </a:path>
              </a:pathLst>
            </a:custGeom>
            <a:solidFill>
              <a:srgbClr val="4C6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îśľiḋè">
              <a:extLst>
                <a:ext uri="{FF2B5EF4-FFF2-40B4-BE49-F238E27FC236}">
                  <a16:creationId xmlns:a16="http://schemas.microsoft.com/office/drawing/2014/main" id="{248E6BB3-0226-4184-9A58-82D43E8B5535}"/>
                </a:ext>
              </a:extLst>
            </p:cNvPr>
            <p:cNvSpPr/>
            <p:nvPr/>
          </p:nvSpPr>
          <p:spPr bwMode="auto">
            <a:xfrm>
              <a:off x="5191125" y="3113088"/>
              <a:ext cx="239713" cy="269875"/>
            </a:xfrm>
            <a:custGeom>
              <a:avLst/>
              <a:gdLst>
                <a:gd name="T0" fmla="*/ 19 w 73"/>
                <a:gd name="T1" fmla="*/ 54 h 82"/>
                <a:gd name="T2" fmla="*/ 3 w 73"/>
                <a:gd name="T3" fmla="*/ 32 h 82"/>
                <a:gd name="T4" fmla="*/ 9 w 73"/>
                <a:gd name="T5" fmla="*/ 10 h 82"/>
                <a:gd name="T6" fmla="*/ 22 w 73"/>
                <a:gd name="T7" fmla="*/ 7 h 82"/>
                <a:gd name="T8" fmla="*/ 38 w 73"/>
                <a:gd name="T9" fmla="*/ 0 h 82"/>
                <a:gd name="T10" fmla="*/ 67 w 73"/>
                <a:gd name="T11" fmla="*/ 30 h 82"/>
                <a:gd name="T12" fmla="*/ 49 w 73"/>
                <a:gd name="T13" fmla="*/ 76 h 82"/>
                <a:gd name="T14" fmla="*/ 25 w 73"/>
                <a:gd name="T15" fmla="*/ 68 h 82"/>
                <a:gd name="T16" fmla="*/ 23 w 73"/>
                <a:gd name="T17" fmla="*/ 62 h 82"/>
                <a:gd name="T18" fmla="*/ 26 w 73"/>
                <a:gd name="T19" fmla="*/ 53 h 82"/>
                <a:gd name="T20" fmla="*/ 19 w 73"/>
                <a:gd name="T21" fmla="*/ 5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3" h="82">
                  <a:moveTo>
                    <a:pt x="19" y="54"/>
                  </a:moveTo>
                  <a:cubicBezTo>
                    <a:pt x="19" y="54"/>
                    <a:pt x="5" y="45"/>
                    <a:pt x="3" y="32"/>
                  </a:cubicBezTo>
                  <a:cubicBezTo>
                    <a:pt x="0" y="19"/>
                    <a:pt x="3" y="13"/>
                    <a:pt x="9" y="10"/>
                  </a:cubicBezTo>
                  <a:cubicBezTo>
                    <a:pt x="14" y="6"/>
                    <a:pt x="22" y="7"/>
                    <a:pt x="22" y="7"/>
                  </a:cubicBezTo>
                  <a:cubicBezTo>
                    <a:pt x="22" y="7"/>
                    <a:pt x="27" y="0"/>
                    <a:pt x="38" y="0"/>
                  </a:cubicBezTo>
                  <a:cubicBezTo>
                    <a:pt x="48" y="0"/>
                    <a:pt x="61" y="10"/>
                    <a:pt x="67" y="30"/>
                  </a:cubicBezTo>
                  <a:cubicBezTo>
                    <a:pt x="73" y="50"/>
                    <a:pt x="59" y="70"/>
                    <a:pt x="49" y="76"/>
                  </a:cubicBezTo>
                  <a:cubicBezTo>
                    <a:pt x="39" y="82"/>
                    <a:pt x="27" y="74"/>
                    <a:pt x="25" y="68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23" y="62"/>
                    <a:pt x="27" y="60"/>
                    <a:pt x="26" y="53"/>
                  </a:cubicBezTo>
                  <a:cubicBezTo>
                    <a:pt x="26" y="46"/>
                    <a:pt x="19" y="48"/>
                    <a:pt x="19" y="54"/>
                  </a:cubicBezTo>
                  <a:close/>
                </a:path>
              </a:pathLst>
            </a:custGeom>
            <a:solidFill>
              <a:srgbClr val="8057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íşlíḋè">
              <a:extLst>
                <a:ext uri="{FF2B5EF4-FFF2-40B4-BE49-F238E27FC236}">
                  <a16:creationId xmlns:a16="http://schemas.microsoft.com/office/drawing/2014/main" id="{A5F569CF-D855-4D48-963F-A0AD652612FB}"/>
                </a:ext>
              </a:extLst>
            </p:cNvPr>
            <p:cNvSpPr/>
            <p:nvPr/>
          </p:nvSpPr>
          <p:spPr bwMode="auto">
            <a:xfrm>
              <a:off x="5319713" y="3260725"/>
              <a:ext cx="147638" cy="296863"/>
            </a:xfrm>
            <a:custGeom>
              <a:avLst/>
              <a:gdLst>
                <a:gd name="T0" fmla="*/ 22 w 45"/>
                <a:gd name="T1" fmla="*/ 0 h 90"/>
                <a:gd name="T2" fmla="*/ 40 w 45"/>
                <a:gd name="T3" fmla="*/ 19 h 90"/>
                <a:gd name="T4" fmla="*/ 34 w 45"/>
                <a:gd name="T5" fmla="*/ 63 h 90"/>
                <a:gd name="T6" fmla="*/ 35 w 45"/>
                <a:gd name="T7" fmla="*/ 87 h 90"/>
                <a:gd name="T8" fmla="*/ 6 w 45"/>
                <a:gd name="T9" fmla="*/ 61 h 90"/>
                <a:gd name="T10" fmla="*/ 11 w 45"/>
                <a:gd name="T11" fmla="*/ 9 h 90"/>
                <a:gd name="T12" fmla="*/ 22 w 45"/>
                <a:gd name="T13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90">
                  <a:moveTo>
                    <a:pt x="22" y="0"/>
                  </a:moveTo>
                  <a:cubicBezTo>
                    <a:pt x="22" y="0"/>
                    <a:pt x="35" y="2"/>
                    <a:pt x="40" y="19"/>
                  </a:cubicBezTo>
                  <a:cubicBezTo>
                    <a:pt x="45" y="35"/>
                    <a:pt x="36" y="51"/>
                    <a:pt x="34" y="63"/>
                  </a:cubicBezTo>
                  <a:cubicBezTo>
                    <a:pt x="32" y="75"/>
                    <a:pt x="36" y="85"/>
                    <a:pt x="35" y="87"/>
                  </a:cubicBezTo>
                  <a:cubicBezTo>
                    <a:pt x="33" y="90"/>
                    <a:pt x="13" y="89"/>
                    <a:pt x="6" y="61"/>
                  </a:cubicBezTo>
                  <a:cubicBezTo>
                    <a:pt x="0" y="33"/>
                    <a:pt x="11" y="9"/>
                    <a:pt x="11" y="9"/>
                  </a:cubicBezTo>
                  <a:cubicBezTo>
                    <a:pt x="11" y="9"/>
                    <a:pt x="12" y="0"/>
                    <a:pt x="22" y="0"/>
                  </a:cubicBezTo>
                  <a:close/>
                </a:path>
              </a:pathLst>
            </a:custGeom>
            <a:solidFill>
              <a:srgbClr val="67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iŝlïḓê">
              <a:extLst>
                <a:ext uri="{FF2B5EF4-FFF2-40B4-BE49-F238E27FC236}">
                  <a16:creationId xmlns:a16="http://schemas.microsoft.com/office/drawing/2014/main" id="{3D1C9B46-7D6C-4EC6-AC61-95BB7B671ECA}"/>
                </a:ext>
              </a:extLst>
            </p:cNvPr>
            <p:cNvSpPr/>
            <p:nvPr/>
          </p:nvSpPr>
          <p:spPr bwMode="auto">
            <a:xfrm>
              <a:off x="7123113" y="4144963"/>
              <a:ext cx="1514475" cy="1525588"/>
            </a:xfrm>
            <a:custGeom>
              <a:avLst/>
              <a:gdLst>
                <a:gd name="T0" fmla="*/ 125 w 459"/>
                <a:gd name="T1" fmla="*/ 0 h 463"/>
                <a:gd name="T2" fmla="*/ 101 w 459"/>
                <a:gd name="T3" fmla="*/ 5 h 463"/>
                <a:gd name="T4" fmla="*/ 0 w 459"/>
                <a:gd name="T5" fmla="*/ 463 h 463"/>
                <a:gd name="T6" fmla="*/ 25 w 459"/>
                <a:gd name="T7" fmla="*/ 463 h 463"/>
                <a:gd name="T8" fmla="*/ 31 w 459"/>
                <a:gd name="T9" fmla="*/ 460 h 463"/>
                <a:gd name="T10" fmla="*/ 446 w 459"/>
                <a:gd name="T11" fmla="*/ 220 h 463"/>
                <a:gd name="T12" fmla="*/ 446 w 459"/>
                <a:gd name="T13" fmla="*/ 185 h 463"/>
                <a:gd name="T14" fmla="*/ 155 w 459"/>
                <a:gd name="T15" fmla="*/ 8 h 463"/>
                <a:gd name="T16" fmla="*/ 125 w 459"/>
                <a:gd name="T17" fmla="*/ 0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9" h="463">
                  <a:moveTo>
                    <a:pt x="125" y="0"/>
                  </a:moveTo>
                  <a:cubicBezTo>
                    <a:pt x="117" y="0"/>
                    <a:pt x="109" y="2"/>
                    <a:pt x="101" y="5"/>
                  </a:cubicBezTo>
                  <a:cubicBezTo>
                    <a:pt x="0" y="463"/>
                    <a:pt x="0" y="463"/>
                    <a:pt x="0" y="463"/>
                  </a:cubicBezTo>
                  <a:cubicBezTo>
                    <a:pt x="25" y="463"/>
                    <a:pt x="25" y="463"/>
                    <a:pt x="25" y="463"/>
                  </a:cubicBezTo>
                  <a:cubicBezTo>
                    <a:pt x="27" y="462"/>
                    <a:pt x="29" y="461"/>
                    <a:pt x="31" y="460"/>
                  </a:cubicBezTo>
                  <a:cubicBezTo>
                    <a:pt x="446" y="220"/>
                    <a:pt x="446" y="220"/>
                    <a:pt x="446" y="220"/>
                  </a:cubicBezTo>
                  <a:cubicBezTo>
                    <a:pt x="459" y="212"/>
                    <a:pt x="459" y="193"/>
                    <a:pt x="446" y="185"/>
                  </a:cubicBezTo>
                  <a:cubicBezTo>
                    <a:pt x="155" y="8"/>
                    <a:pt x="155" y="8"/>
                    <a:pt x="155" y="8"/>
                  </a:cubicBezTo>
                  <a:cubicBezTo>
                    <a:pt x="146" y="3"/>
                    <a:pt x="135" y="0"/>
                    <a:pt x="125" y="0"/>
                  </a:cubicBezTo>
                </a:path>
              </a:pathLst>
            </a:custGeom>
            <a:solidFill>
              <a:srgbClr val="508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îś1íḑé">
              <a:extLst>
                <a:ext uri="{FF2B5EF4-FFF2-40B4-BE49-F238E27FC236}">
                  <a16:creationId xmlns:a16="http://schemas.microsoft.com/office/drawing/2014/main" id="{92A42922-EDC4-4AB4-98DD-B4CF63EE9BB6}"/>
                </a:ext>
              </a:extLst>
            </p:cNvPr>
            <p:cNvSpPr/>
            <p:nvPr/>
          </p:nvSpPr>
          <p:spPr bwMode="auto">
            <a:xfrm>
              <a:off x="6035675" y="4117975"/>
              <a:ext cx="2592388" cy="1558925"/>
            </a:xfrm>
            <a:custGeom>
              <a:avLst/>
              <a:gdLst>
                <a:gd name="T0" fmla="*/ 786 w 786"/>
                <a:gd name="T1" fmla="*/ 205 h 473"/>
                <a:gd name="T2" fmla="*/ 786 w 786"/>
                <a:gd name="T3" fmla="*/ 205 h 473"/>
                <a:gd name="T4" fmla="*/ 786 w 786"/>
                <a:gd name="T5" fmla="*/ 180 h 473"/>
                <a:gd name="T6" fmla="*/ 772 w 786"/>
                <a:gd name="T7" fmla="*/ 181 h 473"/>
                <a:gd name="T8" fmla="*/ 485 w 786"/>
                <a:gd name="T9" fmla="*/ 11 h 473"/>
                <a:gd name="T10" fmla="*/ 425 w 786"/>
                <a:gd name="T11" fmla="*/ 11 h 473"/>
                <a:gd name="T12" fmla="*/ 19 w 786"/>
                <a:gd name="T13" fmla="*/ 246 h 473"/>
                <a:gd name="T14" fmla="*/ 0 w 786"/>
                <a:gd name="T15" fmla="*/ 247 h 473"/>
                <a:gd name="T16" fmla="*/ 0 w 786"/>
                <a:gd name="T17" fmla="*/ 274 h 473"/>
                <a:gd name="T18" fmla="*/ 0 w 786"/>
                <a:gd name="T19" fmla="*/ 274 h 473"/>
                <a:gd name="T20" fmla="*/ 10 w 786"/>
                <a:gd name="T21" fmla="*/ 290 h 473"/>
                <a:gd name="T22" fmla="*/ 301 w 786"/>
                <a:gd name="T23" fmla="*/ 462 h 473"/>
                <a:gd name="T24" fmla="*/ 361 w 786"/>
                <a:gd name="T25" fmla="*/ 463 h 473"/>
                <a:gd name="T26" fmla="*/ 776 w 786"/>
                <a:gd name="T27" fmla="*/ 223 h 473"/>
                <a:gd name="T28" fmla="*/ 786 w 786"/>
                <a:gd name="T29" fmla="*/ 205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6" h="473">
                  <a:moveTo>
                    <a:pt x="786" y="205"/>
                  </a:moveTo>
                  <a:cubicBezTo>
                    <a:pt x="786" y="205"/>
                    <a:pt x="786" y="205"/>
                    <a:pt x="786" y="205"/>
                  </a:cubicBezTo>
                  <a:cubicBezTo>
                    <a:pt x="786" y="180"/>
                    <a:pt x="786" y="180"/>
                    <a:pt x="786" y="180"/>
                  </a:cubicBezTo>
                  <a:cubicBezTo>
                    <a:pt x="772" y="181"/>
                    <a:pt x="772" y="181"/>
                    <a:pt x="772" y="181"/>
                  </a:cubicBezTo>
                  <a:cubicBezTo>
                    <a:pt x="485" y="11"/>
                    <a:pt x="485" y="11"/>
                    <a:pt x="485" y="11"/>
                  </a:cubicBezTo>
                  <a:cubicBezTo>
                    <a:pt x="467" y="0"/>
                    <a:pt x="444" y="0"/>
                    <a:pt x="425" y="11"/>
                  </a:cubicBezTo>
                  <a:cubicBezTo>
                    <a:pt x="19" y="246"/>
                    <a:pt x="19" y="246"/>
                    <a:pt x="19" y="246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1" y="280"/>
                    <a:pt x="4" y="286"/>
                    <a:pt x="10" y="290"/>
                  </a:cubicBezTo>
                  <a:cubicBezTo>
                    <a:pt x="301" y="462"/>
                    <a:pt x="301" y="462"/>
                    <a:pt x="301" y="462"/>
                  </a:cubicBezTo>
                  <a:cubicBezTo>
                    <a:pt x="319" y="473"/>
                    <a:pt x="342" y="473"/>
                    <a:pt x="361" y="463"/>
                  </a:cubicBezTo>
                  <a:cubicBezTo>
                    <a:pt x="776" y="223"/>
                    <a:pt x="776" y="223"/>
                    <a:pt x="776" y="223"/>
                  </a:cubicBezTo>
                  <a:cubicBezTo>
                    <a:pt x="782" y="219"/>
                    <a:pt x="786" y="212"/>
                    <a:pt x="786" y="205"/>
                  </a:cubicBez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íSľiḋé">
              <a:extLst>
                <a:ext uri="{FF2B5EF4-FFF2-40B4-BE49-F238E27FC236}">
                  <a16:creationId xmlns:a16="http://schemas.microsoft.com/office/drawing/2014/main" id="{0C818886-68F7-46EF-B745-C6CA1CE3D3F0}"/>
                </a:ext>
              </a:extLst>
            </p:cNvPr>
            <p:cNvSpPr/>
            <p:nvPr/>
          </p:nvSpPr>
          <p:spPr bwMode="auto">
            <a:xfrm>
              <a:off x="6035675" y="4117975"/>
              <a:ext cx="2592388" cy="1558925"/>
            </a:xfrm>
            <a:custGeom>
              <a:avLst/>
              <a:gdLst>
                <a:gd name="T0" fmla="*/ 786 w 786"/>
                <a:gd name="T1" fmla="*/ 205 h 473"/>
                <a:gd name="T2" fmla="*/ 786 w 786"/>
                <a:gd name="T3" fmla="*/ 205 h 473"/>
                <a:gd name="T4" fmla="*/ 786 w 786"/>
                <a:gd name="T5" fmla="*/ 180 h 473"/>
                <a:gd name="T6" fmla="*/ 772 w 786"/>
                <a:gd name="T7" fmla="*/ 181 h 473"/>
                <a:gd name="T8" fmla="*/ 485 w 786"/>
                <a:gd name="T9" fmla="*/ 11 h 473"/>
                <a:gd name="T10" fmla="*/ 425 w 786"/>
                <a:gd name="T11" fmla="*/ 11 h 473"/>
                <a:gd name="T12" fmla="*/ 19 w 786"/>
                <a:gd name="T13" fmla="*/ 246 h 473"/>
                <a:gd name="T14" fmla="*/ 0 w 786"/>
                <a:gd name="T15" fmla="*/ 247 h 473"/>
                <a:gd name="T16" fmla="*/ 0 w 786"/>
                <a:gd name="T17" fmla="*/ 274 h 473"/>
                <a:gd name="T18" fmla="*/ 0 w 786"/>
                <a:gd name="T19" fmla="*/ 274 h 473"/>
                <a:gd name="T20" fmla="*/ 10 w 786"/>
                <a:gd name="T21" fmla="*/ 290 h 473"/>
                <a:gd name="T22" fmla="*/ 301 w 786"/>
                <a:gd name="T23" fmla="*/ 462 h 473"/>
                <a:gd name="T24" fmla="*/ 361 w 786"/>
                <a:gd name="T25" fmla="*/ 463 h 473"/>
                <a:gd name="T26" fmla="*/ 776 w 786"/>
                <a:gd name="T27" fmla="*/ 223 h 473"/>
                <a:gd name="T28" fmla="*/ 786 w 786"/>
                <a:gd name="T29" fmla="*/ 205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86" h="473">
                  <a:moveTo>
                    <a:pt x="786" y="205"/>
                  </a:moveTo>
                  <a:cubicBezTo>
                    <a:pt x="786" y="205"/>
                    <a:pt x="786" y="205"/>
                    <a:pt x="786" y="205"/>
                  </a:cubicBezTo>
                  <a:cubicBezTo>
                    <a:pt x="786" y="180"/>
                    <a:pt x="786" y="180"/>
                    <a:pt x="786" y="180"/>
                  </a:cubicBezTo>
                  <a:cubicBezTo>
                    <a:pt x="772" y="181"/>
                    <a:pt x="772" y="181"/>
                    <a:pt x="772" y="181"/>
                  </a:cubicBezTo>
                  <a:cubicBezTo>
                    <a:pt x="485" y="11"/>
                    <a:pt x="485" y="11"/>
                    <a:pt x="485" y="11"/>
                  </a:cubicBezTo>
                  <a:cubicBezTo>
                    <a:pt x="467" y="0"/>
                    <a:pt x="444" y="0"/>
                    <a:pt x="425" y="11"/>
                  </a:cubicBezTo>
                  <a:cubicBezTo>
                    <a:pt x="19" y="246"/>
                    <a:pt x="19" y="246"/>
                    <a:pt x="19" y="246"/>
                  </a:cubicBezTo>
                  <a:cubicBezTo>
                    <a:pt x="0" y="247"/>
                    <a:pt x="0" y="247"/>
                    <a:pt x="0" y="247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1" y="280"/>
                    <a:pt x="4" y="286"/>
                    <a:pt x="10" y="290"/>
                  </a:cubicBezTo>
                  <a:cubicBezTo>
                    <a:pt x="301" y="462"/>
                    <a:pt x="301" y="462"/>
                    <a:pt x="301" y="462"/>
                  </a:cubicBezTo>
                  <a:cubicBezTo>
                    <a:pt x="319" y="473"/>
                    <a:pt x="342" y="473"/>
                    <a:pt x="361" y="463"/>
                  </a:cubicBezTo>
                  <a:cubicBezTo>
                    <a:pt x="776" y="223"/>
                    <a:pt x="776" y="223"/>
                    <a:pt x="776" y="223"/>
                  </a:cubicBezTo>
                  <a:cubicBezTo>
                    <a:pt x="782" y="219"/>
                    <a:pt x="786" y="212"/>
                    <a:pt x="786" y="205"/>
                  </a:cubicBezTo>
                  <a:close/>
                </a:path>
              </a:pathLst>
            </a:custGeom>
            <a:gradFill>
              <a:gsLst>
                <a:gs pos="0">
                  <a:srgbClr val="4C6CA7">
                    <a:alpha val="37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íşľíďe">
              <a:extLst>
                <a:ext uri="{FF2B5EF4-FFF2-40B4-BE49-F238E27FC236}">
                  <a16:creationId xmlns:a16="http://schemas.microsoft.com/office/drawing/2014/main" id="{2ED55438-5AFD-4BDD-898A-AFA7506A1482}"/>
                </a:ext>
              </a:extLst>
            </p:cNvPr>
            <p:cNvSpPr/>
            <p:nvPr/>
          </p:nvSpPr>
          <p:spPr bwMode="auto">
            <a:xfrm>
              <a:off x="6024563" y="4044950"/>
              <a:ext cx="2613025" cy="1546225"/>
            </a:xfrm>
            <a:custGeom>
              <a:avLst/>
              <a:gdLst>
                <a:gd name="T0" fmla="*/ 13 w 792"/>
                <a:gd name="T1" fmla="*/ 286 h 469"/>
                <a:gd name="T2" fmla="*/ 304 w 792"/>
                <a:gd name="T3" fmla="*/ 458 h 469"/>
                <a:gd name="T4" fmla="*/ 364 w 792"/>
                <a:gd name="T5" fmla="*/ 459 h 469"/>
                <a:gd name="T6" fmla="*/ 779 w 792"/>
                <a:gd name="T7" fmla="*/ 219 h 469"/>
                <a:gd name="T8" fmla="*/ 779 w 792"/>
                <a:gd name="T9" fmla="*/ 184 h 469"/>
                <a:gd name="T10" fmla="*/ 488 w 792"/>
                <a:gd name="T11" fmla="*/ 12 h 469"/>
                <a:gd name="T12" fmla="*/ 428 w 792"/>
                <a:gd name="T13" fmla="*/ 11 h 469"/>
                <a:gd name="T14" fmla="*/ 13 w 792"/>
                <a:gd name="T15" fmla="*/ 251 h 469"/>
                <a:gd name="T16" fmla="*/ 13 w 792"/>
                <a:gd name="T17" fmla="*/ 286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2" h="469">
                  <a:moveTo>
                    <a:pt x="13" y="286"/>
                  </a:moveTo>
                  <a:cubicBezTo>
                    <a:pt x="304" y="458"/>
                    <a:pt x="304" y="458"/>
                    <a:pt x="304" y="458"/>
                  </a:cubicBezTo>
                  <a:cubicBezTo>
                    <a:pt x="322" y="469"/>
                    <a:pt x="345" y="469"/>
                    <a:pt x="364" y="459"/>
                  </a:cubicBezTo>
                  <a:cubicBezTo>
                    <a:pt x="779" y="219"/>
                    <a:pt x="779" y="219"/>
                    <a:pt x="779" y="219"/>
                  </a:cubicBezTo>
                  <a:cubicBezTo>
                    <a:pt x="792" y="211"/>
                    <a:pt x="792" y="192"/>
                    <a:pt x="779" y="184"/>
                  </a:cubicBezTo>
                  <a:cubicBezTo>
                    <a:pt x="488" y="12"/>
                    <a:pt x="488" y="12"/>
                    <a:pt x="488" y="12"/>
                  </a:cubicBezTo>
                  <a:cubicBezTo>
                    <a:pt x="470" y="1"/>
                    <a:pt x="447" y="0"/>
                    <a:pt x="428" y="11"/>
                  </a:cubicBezTo>
                  <a:cubicBezTo>
                    <a:pt x="13" y="251"/>
                    <a:pt x="13" y="251"/>
                    <a:pt x="13" y="251"/>
                  </a:cubicBezTo>
                  <a:cubicBezTo>
                    <a:pt x="0" y="258"/>
                    <a:pt x="0" y="278"/>
                    <a:pt x="13" y="286"/>
                  </a:cubicBezTo>
                  <a:close/>
                </a:path>
              </a:pathLst>
            </a:custGeom>
            <a:solidFill>
              <a:srgbClr val="E8F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išlíďê">
              <a:extLst>
                <a:ext uri="{FF2B5EF4-FFF2-40B4-BE49-F238E27FC236}">
                  <a16:creationId xmlns:a16="http://schemas.microsoft.com/office/drawing/2014/main" id="{8EF64E47-3F3D-4FD8-9832-D4DB22AF5526}"/>
                </a:ext>
              </a:extLst>
            </p:cNvPr>
            <p:cNvSpPr/>
            <p:nvPr/>
          </p:nvSpPr>
          <p:spPr bwMode="auto">
            <a:xfrm>
              <a:off x="7272338" y="4437063"/>
              <a:ext cx="1365250" cy="792163"/>
            </a:xfrm>
            <a:custGeom>
              <a:avLst/>
              <a:gdLst>
                <a:gd name="T0" fmla="*/ 0 w 414"/>
                <a:gd name="T1" fmla="*/ 240 h 240"/>
                <a:gd name="T2" fmla="*/ 158 w 414"/>
                <a:gd name="T3" fmla="*/ 240 h 240"/>
                <a:gd name="T4" fmla="*/ 401 w 414"/>
                <a:gd name="T5" fmla="*/ 100 h 240"/>
                <a:gd name="T6" fmla="*/ 401 w 414"/>
                <a:gd name="T7" fmla="*/ 65 h 240"/>
                <a:gd name="T8" fmla="*/ 292 w 414"/>
                <a:gd name="T9" fmla="*/ 0 h 240"/>
                <a:gd name="T10" fmla="*/ 18 w 414"/>
                <a:gd name="T11" fmla="*/ 0 h 240"/>
                <a:gd name="T12" fmla="*/ 0 w 414"/>
                <a:gd name="T13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4" h="240">
                  <a:moveTo>
                    <a:pt x="0" y="240"/>
                  </a:moveTo>
                  <a:cubicBezTo>
                    <a:pt x="158" y="240"/>
                    <a:pt x="158" y="240"/>
                    <a:pt x="158" y="240"/>
                  </a:cubicBezTo>
                  <a:cubicBezTo>
                    <a:pt x="401" y="100"/>
                    <a:pt x="401" y="100"/>
                    <a:pt x="401" y="100"/>
                  </a:cubicBezTo>
                  <a:cubicBezTo>
                    <a:pt x="414" y="92"/>
                    <a:pt x="414" y="73"/>
                    <a:pt x="401" y="65"/>
                  </a:cubicBezTo>
                  <a:cubicBezTo>
                    <a:pt x="292" y="0"/>
                    <a:pt x="292" y="0"/>
                    <a:pt x="292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0" y="240"/>
                  </a:lnTo>
                  <a:close/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íṥḻiḋé">
              <a:extLst>
                <a:ext uri="{FF2B5EF4-FFF2-40B4-BE49-F238E27FC236}">
                  <a16:creationId xmlns:a16="http://schemas.microsoft.com/office/drawing/2014/main" id="{5C5DA09F-B20E-46B4-B698-1AE728740DA9}"/>
                </a:ext>
              </a:extLst>
            </p:cNvPr>
            <p:cNvSpPr/>
            <p:nvPr/>
          </p:nvSpPr>
          <p:spPr bwMode="auto">
            <a:xfrm>
              <a:off x="6672263" y="4378325"/>
              <a:ext cx="1398588" cy="900113"/>
            </a:xfrm>
            <a:custGeom>
              <a:avLst/>
              <a:gdLst>
                <a:gd name="T0" fmla="*/ 423 w 424"/>
                <a:gd name="T1" fmla="*/ 78 h 273"/>
                <a:gd name="T2" fmla="*/ 410 w 424"/>
                <a:gd name="T3" fmla="*/ 79 h 273"/>
                <a:gd name="T4" fmla="*/ 371 w 424"/>
                <a:gd name="T5" fmla="*/ 44 h 273"/>
                <a:gd name="T6" fmla="*/ 73 w 424"/>
                <a:gd name="T7" fmla="*/ 57 h 273"/>
                <a:gd name="T8" fmla="*/ 14 w 424"/>
                <a:gd name="T9" fmla="*/ 110 h 273"/>
                <a:gd name="T10" fmla="*/ 0 w 424"/>
                <a:gd name="T11" fmla="*/ 111 h 273"/>
                <a:gd name="T12" fmla="*/ 0 w 424"/>
                <a:gd name="T13" fmla="*/ 155 h 273"/>
                <a:gd name="T14" fmla="*/ 0 w 424"/>
                <a:gd name="T15" fmla="*/ 155 h 273"/>
                <a:gd name="T16" fmla="*/ 52 w 424"/>
                <a:gd name="T17" fmla="*/ 229 h 273"/>
                <a:gd name="T18" fmla="*/ 350 w 424"/>
                <a:gd name="T19" fmla="*/ 216 h 273"/>
                <a:gd name="T20" fmla="*/ 423 w 424"/>
                <a:gd name="T21" fmla="*/ 116 h 273"/>
                <a:gd name="T22" fmla="*/ 423 w 424"/>
                <a:gd name="T23" fmla="*/ 116 h 273"/>
                <a:gd name="T24" fmla="*/ 423 w 424"/>
                <a:gd name="T25" fmla="*/ 78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4" h="273">
                  <a:moveTo>
                    <a:pt x="423" y="78"/>
                  </a:moveTo>
                  <a:cubicBezTo>
                    <a:pt x="410" y="79"/>
                    <a:pt x="410" y="79"/>
                    <a:pt x="410" y="79"/>
                  </a:cubicBezTo>
                  <a:cubicBezTo>
                    <a:pt x="401" y="66"/>
                    <a:pt x="389" y="54"/>
                    <a:pt x="371" y="44"/>
                  </a:cubicBezTo>
                  <a:cubicBezTo>
                    <a:pt x="295" y="0"/>
                    <a:pt x="161" y="6"/>
                    <a:pt x="73" y="57"/>
                  </a:cubicBezTo>
                  <a:cubicBezTo>
                    <a:pt x="45" y="72"/>
                    <a:pt x="26" y="91"/>
                    <a:pt x="14" y="110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1" y="183"/>
                    <a:pt x="18" y="209"/>
                    <a:pt x="52" y="229"/>
                  </a:cubicBezTo>
                  <a:cubicBezTo>
                    <a:pt x="128" y="273"/>
                    <a:pt x="261" y="267"/>
                    <a:pt x="350" y="216"/>
                  </a:cubicBezTo>
                  <a:cubicBezTo>
                    <a:pt x="399" y="188"/>
                    <a:pt x="424" y="151"/>
                    <a:pt x="423" y="116"/>
                  </a:cubicBezTo>
                  <a:cubicBezTo>
                    <a:pt x="423" y="116"/>
                    <a:pt x="423" y="116"/>
                    <a:pt x="423" y="116"/>
                  </a:cubicBezTo>
                  <a:lnTo>
                    <a:pt x="423" y="78"/>
                  </a:lnTo>
                  <a:close/>
                </a:path>
              </a:pathLst>
            </a:custGeom>
            <a:solidFill>
              <a:srgbClr val="B03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îŝļïḓè">
              <a:extLst>
                <a:ext uri="{FF2B5EF4-FFF2-40B4-BE49-F238E27FC236}">
                  <a16:creationId xmlns:a16="http://schemas.microsoft.com/office/drawing/2014/main" id="{74135E55-A603-4411-BE2C-89004B9F9290}"/>
                </a:ext>
              </a:extLst>
            </p:cNvPr>
            <p:cNvSpPr/>
            <p:nvPr/>
          </p:nvSpPr>
          <p:spPr bwMode="auto">
            <a:xfrm>
              <a:off x="6589713" y="4240213"/>
              <a:ext cx="1557338" cy="895350"/>
            </a:xfrm>
            <a:custGeom>
              <a:avLst/>
              <a:gdLst>
                <a:gd name="T0" fmla="*/ 98 w 472"/>
                <a:gd name="T1" fmla="*/ 56 h 272"/>
                <a:gd name="T2" fmla="*/ 77 w 472"/>
                <a:gd name="T3" fmla="*/ 228 h 272"/>
                <a:gd name="T4" fmla="*/ 375 w 472"/>
                <a:gd name="T5" fmla="*/ 216 h 272"/>
                <a:gd name="T6" fmla="*/ 396 w 472"/>
                <a:gd name="T7" fmla="*/ 44 h 272"/>
                <a:gd name="T8" fmla="*/ 98 w 472"/>
                <a:gd name="T9" fmla="*/ 56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2" h="272">
                  <a:moveTo>
                    <a:pt x="98" y="56"/>
                  </a:moveTo>
                  <a:cubicBezTo>
                    <a:pt x="10" y="107"/>
                    <a:pt x="0" y="184"/>
                    <a:pt x="77" y="228"/>
                  </a:cubicBezTo>
                  <a:cubicBezTo>
                    <a:pt x="153" y="272"/>
                    <a:pt x="286" y="267"/>
                    <a:pt x="375" y="216"/>
                  </a:cubicBezTo>
                  <a:cubicBezTo>
                    <a:pt x="463" y="165"/>
                    <a:pt x="472" y="88"/>
                    <a:pt x="396" y="44"/>
                  </a:cubicBezTo>
                  <a:cubicBezTo>
                    <a:pt x="320" y="0"/>
                    <a:pt x="186" y="5"/>
                    <a:pt x="98" y="56"/>
                  </a:cubicBezTo>
                  <a:close/>
                </a:path>
              </a:pathLst>
            </a:custGeom>
            <a:solidFill>
              <a:srgbClr val="0D35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î$ḷïďe">
              <a:extLst>
                <a:ext uri="{FF2B5EF4-FFF2-40B4-BE49-F238E27FC236}">
                  <a16:creationId xmlns:a16="http://schemas.microsoft.com/office/drawing/2014/main" id="{25AAD318-FD13-4553-BCE1-08A34CAA4C0D}"/>
                </a:ext>
              </a:extLst>
            </p:cNvPr>
            <p:cNvSpPr/>
            <p:nvPr/>
          </p:nvSpPr>
          <p:spPr bwMode="auto">
            <a:xfrm>
              <a:off x="7367588" y="4295775"/>
              <a:ext cx="642938" cy="392113"/>
            </a:xfrm>
            <a:custGeom>
              <a:avLst/>
              <a:gdLst>
                <a:gd name="T0" fmla="*/ 0 w 195"/>
                <a:gd name="T1" fmla="*/ 119 h 119"/>
                <a:gd name="T2" fmla="*/ 72 w 195"/>
                <a:gd name="T3" fmla="*/ 0 h 119"/>
                <a:gd name="T4" fmla="*/ 160 w 195"/>
                <a:gd name="T5" fmla="*/ 27 h 119"/>
                <a:gd name="T6" fmla="*/ 195 w 195"/>
                <a:gd name="T7" fmla="*/ 56 h 119"/>
                <a:gd name="T8" fmla="*/ 0 w 195"/>
                <a:gd name="T9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" h="119">
                  <a:moveTo>
                    <a:pt x="0" y="119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105" y="4"/>
                    <a:pt x="135" y="13"/>
                    <a:pt x="160" y="27"/>
                  </a:cubicBezTo>
                  <a:cubicBezTo>
                    <a:pt x="175" y="35"/>
                    <a:pt x="186" y="45"/>
                    <a:pt x="195" y="56"/>
                  </a:cubicBezTo>
                  <a:lnTo>
                    <a:pt x="0" y="119"/>
                  </a:lnTo>
                  <a:close/>
                </a:path>
              </a:pathLst>
            </a:custGeom>
            <a:solidFill>
              <a:srgbClr val="1A70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ï$ḷîdè">
              <a:extLst>
                <a:ext uri="{FF2B5EF4-FFF2-40B4-BE49-F238E27FC236}">
                  <a16:creationId xmlns:a16="http://schemas.microsoft.com/office/drawing/2014/main" id="{2C30F7B7-3BE3-4377-9513-A943F4BCC284}"/>
                </a:ext>
              </a:extLst>
            </p:cNvPr>
            <p:cNvSpPr/>
            <p:nvPr/>
          </p:nvSpPr>
          <p:spPr bwMode="auto">
            <a:xfrm>
              <a:off x="7123113" y="4276725"/>
              <a:ext cx="482600" cy="411163"/>
            </a:xfrm>
            <a:custGeom>
              <a:avLst/>
              <a:gdLst>
                <a:gd name="T0" fmla="*/ 0 w 146"/>
                <a:gd name="T1" fmla="*/ 18 h 125"/>
                <a:gd name="T2" fmla="*/ 146 w 146"/>
                <a:gd name="T3" fmla="*/ 6 h 125"/>
                <a:gd name="T4" fmla="*/ 74 w 146"/>
                <a:gd name="T5" fmla="*/ 125 h 125"/>
                <a:gd name="T6" fmla="*/ 0 w 146"/>
                <a:gd name="T7" fmla="*/ 1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25">
                  <a:moveTo>
                    <a:pt x="0" y="18"/>
                  </a:moveTo>
                  <a:cubicBezTo>
                    <a:pt x="47" y="4"/>
                    <a:pt x="99" y="0"/>
                    <a:pt x="146" y="6"/>
                  </a:cubicBezTo>
                  <a:cubicBezTo>
                    <a:pt x="74" y="125"/>
                    <a:pt x="74" y="125"/>
                    <a:pt x="74" y="125"/>
                  </a:cubicBezTo>
                  <a:lnTo>
                    <a:pt x="0" y="18"/>
                  </a:lnTo>
                  <a:close/>
                </a:path>
              </a:pathLst>
            </a:custGeom>
            <a:solidFill>
              <a:srgbClr val="0A28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iṣḷiďê">
              <a:extLst>
                <a:ext uri="{FF2B5EF4-FFF2-40B4-BE49-F238E27FC236}">
                  <a16:creationId xmlns:a16="http://schemas.microsoft.com/office/drawing/2014/main" id="{395AB01F-5980-47DB-AFCF-484AE0489BA8}"/>
                </a:ext>
              </a:extLst>
            </p:cNvPr>
            <p:cNvSpPr/>
            <p:nvPr/>
          </p:nvSpPr>
          <p:spPr bwMode="auto">
            <a:xfrm>
              <a:off x="7123113" y="4148138"/>
              <a:ext cx="244475" cy="539750"/>
            </a:xfrm>
            <a:custGeom>
              <a:avLst/>
              <a:gdLst>
                <a:gd name="T0" fmla="*/ 0 w 154"/>
                <a:gd name="T1" fmla="*/ 0 h 340"/>
                <a:gd name="T2" fmla="*/ 0 w 154"/>
                <a:gd name="T3" fmla="*/ 118 h 340"/>
                <a:gd name="T4" fmla="*/ 154 w 154"/>
                <a:gd name="T5" fmla="*/ 340 h 340"/>
                <a:gd name="T6" fmla="*/ 154 w 154"/>
                <a:gd name="T7" fmla="*/ 222 h 340"/>
                <a:gd name="T8" fmla="*/ 0 w 154"/>
                <a:gd name="T9" fmla="*/ 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340">
                  <a:moveTo>
                    <a:pt x="0" y="0"/>
                  </a:moveTo>
                  <a:lnTo>
                    <a:pt x="0" y="118"/>
                  </a:lnTo>
                  <a:lnTo>
                    <a:pt x="154" y="340"/>
                  </a:lnTo>
                  <a:lnTo>
                    <a:pt x="154" y="2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A3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î$liďe">
              <a:extLst>
                <a:ext uri="{FF2B5EF4-FFF2-40B4-BE49-F238E27FC236}">
                  <a16:creationId xmlns:a16="http://schemas.microsoft.com/office/drawing/2014/main" id="{F3C306E0-1EF2-4969-ACCA-7213B9490E23}"/>
                </a:ext>
              </a:extLst>
            </p:cNvPr>
            <p:cNvSpPr/>
            <p:nvPr/>
          </p:nvSpPr>
          <p:spPr bwMode="auto">
            <a:xfrm>
              <a:off x="7123113" y="4087813"/>
              <a:ext cx="482600" cy="412750"/>
            </a:xfrm>
            <a:custGeom>
              <a:avLst/>
              <a:gdLst>
                <a:gd name="T0" fmla="*/ 0 w 146"/>
                <a:gd name="T1" fmla="*/ 18 h 125"/>
                <a:gd name="T2" fmla="*/ 146 w 146"/>
                <a:gd name="T3" fmla="*/ 5 h 125"/>
                <a:gd name="T4" fmla="*/ 74 w 146"/>
                <a:gd name="T5" fmla="*/ 125 h 125"/>
                <a:gd name="T6" fmla="*/ 0 w 146"/>
                <a:gd name="T7" fmla="*/ 1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" h="125">
                  <a:moveTo>
                    <a:pt x="0" y="18"/>
                  </a:moveTo>
                  <a:cubicBezTo>
                    <a:pt x="47" y="4"/>
                    <a:pt x="99" y="0"/>
                    <a:pt x="146" y="5"/>
                  </a:cubicBezTo>
                  <a:cubicBezTo>
                    <a:pt x="74" y="125"/>
                    <a:pt x="74" y="125"/>
                    <a:pt x="74" y="125"/>
                  </a:cubicBezTo>
                  <a:lnTo>
                    <a:pt x="0" y="18"/>
                  </a:lnTo>
                  <a:close/>
                </a:path>
              </a:pathLst>
            </a:custGeom>
            <a:solidFill>
              <a:srgbClr val="33D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ïsḷïḍè">
              <a:extLst>
                <a:ext uri="{FF2B5EF4-FFF2-40B4-BE49-F238E27FC236}">
                  <a16:creationId xmlns:a16="http://schemas.microsoft.com/office/drawing/2014/main" id="{C7B070FE-172B-4EE1-BD0A-75F4EB8559CA}"/>
                </a:ext>
              </a:extLst>
            </p:cNvPr>
            <p:cNvSpPr/>
            <p:nvPr/>
          </p:nvSpPr>
          <p:spPr bwMode="auto">
            <a:xfrm>
              <a:off x="6589713" y="4335463"/>
              <a:ext cx="777875" cy="676275"/>
            </a:xfrm>
            <a:custGeom>
              <a:avLst/>
              <a:gdLst>
                <a:gd name="T0" fmla="*/ 87 w 236"/>
                <a:gd name="T1" fmla="*/ 205 h 205"/>
                <a:gd name="T2" fmla="*/ 77 w 236"/>
                <a:gd name="T3" fmla="*/ 199 h 205"/>
                <a:gd name="T4" fmla="*/ 98 w 236"/>
                <a:gd name="T5" fmla="*/ 27 h 205"/>
                <a:gd name="T6" fmla="*/ 162 w 236"/>
                <a:gd name="T7" fmla="*/ 0 h 205"/>
                <a:gd name="T8" fmla="*/ 236 w 236"/>
                <a:gd name="T9" fmla="*/ 107 h 205"/>
                <a:gd name="T10" fmla="*/ 87 w 236"/>
                <a:gd name="T11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6" h="205">
                  <a:moveTo>
                    <a:pt x="87" y="205"/>
                  </a:moveTo>
                  <a:cubicBezTo>
                    <a:pt x="84" y="203"/>
                    <a:pt x="80" y="201"/>
                    <a:pt x="77" y="199"/>
                  </a:cubicBezTo>
                  <a:cubicBezTo>
                    <a:pt x="0" y="155"/>
                    <a:pt x="10" y="78"/>
                    <a:pt x="98" y="27"/>
                  </a:cubicBezTo>
                  <a:cubicBezTo>
                    <a:pt x="118" y="16"/>
                    <a:pt x="139" y="7"/>
                    <a:pt x="162" y="0"/>
                  </a:cubicBezTo>
                  <a:cubicBezTo>
                    <a:pt x="236" y="107"/>
                    <a:pt x="236" y="107"/>
                    <a:pt x="236" y="107"/>
                  </a:cubicBezTo>
                  <a:lnTo>
                    <a:pt x="87" y="205"/>
                  </a:lnTo>
                  <a:close/>
                </a:path>
              </a:pathLst>
            </a:custGeom>
            <a:solidFill>
              <a:srgbClr val="E84C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iṥ1iďê">
              <a:extLst>
                <a:ext uri="{FF2B5EF4-FFF2-40B4-BE49-F238E27FC236}">
                  <a16:creationId xmlns:a16="http://schemas.microsoft.com/office/drawing/2014/main" id="{BECE91F0-4FFD-48ED-9BDB-716636654B05}"/>
                </a:ext>
              </a:extLst>
            </p:cNvPr>
            <p:cNvSpPr/>
            <p:nvPr/>
          </p:nvSpPr>
          <p:spPr bwMode="auto">
            <a:xfrm>
              <a:off x="7367588" y="4035425"/>
              <a:ext cx="642938" cy="395288"/>
            </a:xfrm>
            <a:custGeom>
              <a:avLst/>
              <a:gdLst>
                <a:gd name="T0" fmla="*/ 0 w 195"/>
                <a:gd name="T1" fmla="*/ 120 h 120"/>
                <a:gd name="T2" fmla="*/ 72 w 195"/>
                <a:gd name="T3" fmla="*/ 0 h 120"/>
                <a:gd name="T4" fmla="*/ 160 w 195"/>
                <a:gd name="T5" fmla="*/ 27 h 120"/>
                <a:gd name="T6" fmla="*/ 195 w 195"/>
                <a:gd name="T7" fmla="*/ 56 h 120"/>
                <a:gd name="T8" fmla="*/ 0 w 195"/>
                <a:gd name="T9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5" h="120">
                  <a:moveTo>
                    <a:pt x="0" y="120"/>
                  </a:moveTo>
                  <a:cubicBezTo>
                    <a:pt x="72" y="0"/>
                    <a:pt x="72" y="0"/>
                    <a:pt x="72" y="0"/>
                  </a:cubicBezTo>
                  <a:cubicBezTo>
                    <a:pt x="105" y="4"/>
                    <a:pt x="135" y="13"/>
                    <a:pt x="160" y="27"/>
                  </a:cubicBezTo>
                  <a:cubicBezTo>
                    <a:pt x="175" y="36"/>
                    <a:pt x="186" y="46"/>
                    <a:pt x="195" y="56"/>
                  </a:cubicBezTo>
                  <a:lnTo>
                    <a:pt x="0" y="120"/>
                  </a:lnTo>
                  <a:close/>
                </a:path>
              </a:pathLst>
            </a:custGeom>
            <a:solidFill>
              <a:srgbClr val="FFB1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íś1ïḑê">
              <a:extLst>
                <a:ext uri="{FF2B5EF4-FFF2-40B4-BE49-F238E27FC236}">
                  <a16:creationId xmlns:a16="http://schemas.microsoft.com/office/drawing/2014/main" id="{C236400F-B0BD-468E-A19B-74D0ED139507}"/>
                </a:ext>
              </a:extLst>
            </p:cNvPr>
            <p:cNvSpPr/>
            <p:nvPr/>
          </p:nvSpPr>
          <p:spPr bwMode="auto">
            <a:xfrm>
              <a:off x="7367588" y="4219575"/>
              <a:ext cx="642938" cy="323850"/>
            </a:xfrm>
            <a:custGeom>
              <a:avLst/>
              <a:gdLst>
                <a:gd name="T0" fmla="*/ 0 w 405"/>
                <a:gd name="T1" fmla="*/ 131 h 204"/>
                <a:gd name="T2" fmla="*/ 0 w 405"/>
                <a:gd name="T3" fmla="*/ 204 h 204"/>
                <a:gd name="T4" fmla="*/ 405 w 405"/>
                <a:gd name="T5" fmla="*/ 73 h 204"/>
                <a:gd name="T6" fmla="*/ 405 w 405"/>
                <a:gd name="T7" fmla="*/ 0 h 204"/>
                <a:gd name="T8" fmla="*/ 0 w 405"/>
                <a:gd name="T9" fmla="*/ 13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5" h="204">
                  <a:moveTo>
                    <a:pt x="0" y="131"/>
                  </a:moveTo>
                  <a:lnTo>
                    <a:pt x="0" y="204"/>
                  </a:lnTo>
                  <a:lnTo>
                    <a:pt x="405" y="73"/>
                  </a:lnTo>
                  <a:lnTo>
                    <a:pt x="405" y="0"/>
                  </a:lnTo>
                  <a:lnTo>
                    <a:pt x="0" y="131"/>
                  </a:lnTo>
                  <a:close/>
                </a:path>
              </a:pathLst>
            </a:custGeom>
            <a:solidFill>
              <a:srgbClr val="CD61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iṧļídé">
              <a:extLst>
                <a:ext uri="{FF2B5EF4-FFF2-40B4-BE49-F238E27FC236}">
                  <a16:creationId xmlns:a16="http://schemas.microsoft.com/office/drawing/2014/main" id="{20FDF0F6-698C-4E16-9E54-482F05ACD0B0}"/>
                </a:ext>
              </a:extLst>
            </p:cNvPr>
            <p:cNvSpPr/>
            <p:nvPr/>
          </p:nvSpPr>
          <p:spPr bwMode="auto">
            <a:xfrm>
              <a:off x="7367588" y="4506913"/>
              <a:ext cx="700088" cy="642938"/>
            </a:xfrm>
            <a:custGeom>
              <a:avLst/>
              <a:gdLst>
                <a:gd name="T0" fmla="*/ 212 w 212"/>
                <a:gd name="T1" fmla="*/ 0 h 195"/>
                <a:gd name="T2" fmla="*/ 204 w 212"/>
                <a:gd name="T3" fmla="*/ 17 h 195"/>
                <a:gd name="T4" fmla="*/ 195 w 212"/>
                <a:gd name="T5" fmla="*/ 2 h 195"/>
                <a:gd name="T6" fmla="*/ 48 w 212"/>
                <a:gd name="T7" fmla="*/ 49 h 195"/>
                <a:gd name="T8" fmla="*/ 0 w 212"/>
                <a:gd name="T9" fmla="*/ 9 h 195"/>
                <a:gd name="T10" fmla="*/ 0 w 212"/>
                <a:gd name="T11" fmla="*/ 97 h 195"/>
                <a:gd name="T12" fmla="*/ 101 w 212"/>
                <a:gd name="T13" fmla="*/ 195 h 195"/>
                <a:gd name="T14" fmla="*/ 139 w 212"/>
                <a:gd name="T15" fmla="*/ 177 h 195"/>
                <a:gd name="T16" fmla="*/ 212 w 212"/>
                <a:gd name="T17" fmla="*/ 78 h 195"/>
                <a:gd name="T18" fmla="*/ 212 w 212"/>
                <a:gd name="T19" fmla="*/ 78 h 195"/>
                <a:gd name="T20" fmla="*/ 212 w 212"/>
                <a:gd name="T21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2" h="195">
                  <a:moveTo>
                    <a:pt x="212" y="0"/>
                  </a:moveTo>
                  <a:cubicBezTo>
                    <a:pt x="204" y="17"/>
                    <a:pt x="204" y="17"/>
                    <a:pt x="204" y="17"/>
                  </a:cubicBezTo>
                  <a:cubicBezTo>
                    <a:pt x="202" y="12"/>
                    <a:pt x="199" y="7"/>
                    <a:pt x="195" y="2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101" y="195"/>
                    <a:pt x="101" y="195"/>
                    <a:pt x="101" y="195"/>
                  </a:cubicBezTo>
                  <a:cubicBezTo>
                    <a:pt x="114" y="190"/>
                    <a:pt x="127" y="184"/>
                    <a:pt x="139" y="177"/>
                  </a:cubicBezTo>
                  <a:cubicBezTo>
                    <a:pt x="188" y="149"/>
                    <a:pt x="212" y="113"/>
                    <a:pt x="212" y="78"/>
                  </a:cubicBezTo>
                  <a:cubicBezTo>
                    <a:pt x="212" y="78"/>
                    <a:pt x="212" y="78"/>
                    <a:pt x="212" y="78"/>
                  </a:cubicBezTo>
                  <a:lnTo>
                    <a:pt x="212" y="0"/>
                  </a:lnTo>
                  <a:close/>
                </a:path>
              </a:pathLst>
            </a:custGeom>
            <a:solidFill>
              <a:srgbClr val="4C6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ïṥḷîdé">
              <a:extLst>
                <a:ext uri="{FF2B5EF4-FFF2-40B4-BE49-F238E27FC236}">
                  <a16:creationId xmlns:a16="http://schemas.microsoft.com/office/drawing/2014/main" id="{B92DA694-B2BD-4542-863F-248E5A710FD7}"/>
                </a:ext>
              </a:extLst>
            </p:cNvPr>
            <p:cNvSpPr/>
            <p:nvPr/>
          </p:nvSpPr>
          <p:spPr bwMode="auto">
            <a:xfrm>
              <a:off x="6875463" y="4687888"/>
              <a:ext cx="825500" cy="569913"/>
            </a:xfrm>
            <a:custGeom>
              <a:avLst/>
              <a:gdLst>
                <a:gd name="T0" fmla="*/ 231 w 250"/>
                <a:gd name="T1" fmla="*/ 79 h 173"/>
                <a:gd name="T2" fmla="*/ 149 w 250"/>
                <a:gd name="T3" fmla="*/ 0 h 173"/>
                <a:gd name="T4" fmla="*/ 29 w 250"/>
                <a:gd name="T5" fmla="*/ 79 h 173"/>
                <a:gd name="T6" fmla="*/ 0 w 250"/>
                <a:gd name="T7" fmla="*/ 79 h 173"/>
                <a:gd name="T8" fmla="*/ 0 w 250"/>
                <a:gd name="T9" fmla="*/ 140 h 173"/>
                <a:gd name="T10" fmla="*/ 250 w 250"/>
                <a:gd name="T11" fmla="*/ 140 h 173"/>
                <a:gd name="T12" fmla="*/ 250 w 250"/>
                <a:gd name="T13" fmla="*/ 79 h 173"/>
                <a:gd name="T14" fmla="*/ 231 w 250"/>
                <a:gd name="T15" fmla="*/ 7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0" h="173">
                  <a:moveTo>
                    <a:pt x="231" y="79"/>
                  </a:moveTo>
                  <a:cubicBezTo>
                    <a:pt x="149" y="0"/>
                    <a:pt x="149" y="0"/>
                    <a:pt x="149" y="0"/>
                  </a:cubicBezTo>
                  <a:cubicBezTo>
                    <a:pt x="29" y="79"/>
                    <a:pt x="29" y="79"/>
                    <a:pt x="29" y="79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67" y="173"/>
                    <a:pt x="169" y="172"/>
                    <a:pt x="250" y="140"/>
                  </a:cubicBezTo>
                  <a:cubicBezTo>
                    <a:pt x="250" y="79"/>
                    <a:pt x="250" y="79"/>
                    <a:pt x="250" y="79"/>
                  </a:cubicBezTo>
                  <a:lnTo>
                    <a:pt x="231" y="79"/>
                  </a:lnTo>
                  <a:close/>
                </a:path>
              </a:pathLst>
            </a:custGeom>
            <a:solidFill>
              <a:srgbClr val="BFB0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iślîďé">
              <a:extLst>
                <a:ext uri="{FF2B5EF4-FFF2-40B4-BE49-F238E27FC236}">
                  <a16:creationId xmlns:a16="http://schemas.microsoft.com/office/drawing/2014/main" id="{4DE03C47-2974-4EC2-99FE-A91D854E88C0}"/>
                </a:ext>
              </a:extLst>
            </p:cNvPr>
            <p:cNvSpPr/>
            <p:nvPr/>
          </p:nvSpPr>
          <p:spPr bwMode="auto">
            <a:xfrm>
              <a:off x="7367588" y="4329113"/>
              <a:ext cx="758825" cy="530225"/>
            </a:xfrm>
            <a:custGeom>
              <a:avLst/>
              <a:gdLst>
                <a:gd name="T0" fmla="*/ 195 w 230"/>
                <a:gd name="T1" fmla="*/ 0 h 161"/>
                <a:gd name="T2" fmla="*/ 139 w 230"/>
                <a:gd name="T3" fmla="*/ 143 h 161"/>
                <a:gd name="T4" fmla="*/ 101 w 230"/>
                <a:gd name="T5" fmla="*/ 161 h 161"/>
                <a:gd name="T6" fmla="*/ 0 w 230"/>
                <a:gd name="T7" fmla="*/ 63 h 161"/>
                <a:gd name="T8" fmla="*/ 195 w 230"/>
                <a:gd name="T9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0" h="161">
                  <a:moveTo>
                    <a:pt x="195" y="0"/>
                  </a:moveTo>
                  <a:cubicBezTo>
                    <a:pt x="230" y="44"/>
                    <a:pt x="210" y="102"/>
                    <a:pt x="139" y="143"/>
                  </a:cubicBezTo>
                  <a:cubicBezTo>
                    <a:pt x="127" y="150"/>
                    <a:pt x="114" y="156"/>
                    <a:pt x="101" y="161"/>
                  </a:cubicBezTo>
                  <a:cubicBezTo>
                    <a:pt x="0" y="63"/>
                    <a:pt x="0" y="63"/>
                    <a:pt x="0" y="63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rgbClr val="658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ísḷíḑè">
              <a:extLst>
                <a:ext uri="{FF2B5EF4-FFF2-40B4-BE49-F238E27FC236}">
                  <a16:creationId xmlns:a16="http://schemas.microsoft.com/office/drawing/2014/main" id="{48B264B8-6A40-4AFF-929D-DB157E199DD9}"/>
                </a:ext>
              </a:extLst>
            </p:cNvPr>
            <p:cNvSpPr/>
            <p:nvPr/>
          </p:nvSpPr>
          <p:spPr bwMode="auto">
            <a:xfrm>
              <a:off x="6875463" y="4625975"/>
              <a:ext cx="825500" cy="431800"/>
            </a:xfrm>
            <a:custGeom>
              <a:avLst/>
              <a:gdLst>
                <a:gd name="T0" fmla="*/ 0 w 250"/>
                <a:gd name="T1" fmla="*/ 98 h 131"/>
                <a:gd name="T2" fmla="*/ 149 w 250"/>
                <a:gd name="T3" fmla="*/ 0 h 131"/>
                <a:gd name="T4" fmla="*/ 250 w 250"/>
                <a:gd name="T5" fmla="*/ 98 h 131"/>
                <a:gd name="T6" fmla="*/ 0 w 250"/>
                <a:gd name="T7" fmla="*/ 9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0" h="131">
                  <a:moveTo>
                    <a:pt x="0" y="98"/>
                  </a:moveTo>
                  <a:cubicBezTo>
                    <a:pt x="149" y="0"/>
                    <a:pt x="149" y="0"/>
                    <a:pt x="149" y="0"/>
                  </a:cubicBezTo>
                  <a:cubicBezTo>
                    <a:pt x="250" y="98"/>
                    <a:pt x="250" y="98"/>
                    <a:pt x="250" y="98"/>
                  </a:cubicBezTo>
                  <a:cubicBezTo>
                    <a:pt x="169" y="130"/>
                    <a:pt x="67" y="131"/>
                    <a:pt x="0" y="98"/>
                  </a:cubicBezTo>
                  <a:close/>
                </a:path>
              </a:pathLst>
            </a:custGeom>
            <a:solidFill>
              <a:srgbClr val="FFE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iSļïḓé">
              <a:extLst>
                <a:ext uri="{FF2B5EF4-FFF2-40B4-BE49-F238E27FC236}">
                  <a16:creationId xmlns:a16="http://schemas.microsoft.com/office/drawing/2014/main" id="{DE024687-BA23-4BE6-871D-9807334E4B5E}"/>
                </a:ext>
              </a:extLst>
            </p:cNvPr>
            <p:cNvSpPr/>
            <p:nvPr/>
          </p:nvSpPr>
          <p:spPr bwMode="auto">
            <a:xfrm>
              <a:off x="3778250" y="4579938"/>
              <a:ext cx="1049338" cy="796925"/>
            </a:xfrm>
            <a:custGeom>
              <a:avLst/>
              <a:gdLst>
                <a:gd name="T0" fmla="*/ 120 w 318"/>
                <a:gd name="T1" fmla="*/ 0 h 242"/>
                <a:gd name="T2" fmla="*/ 84 w 318"/>
                <a:gd name="T3" fmla="*/ 10 h 242"/>
                <a:gd name="T4" fmla="*/ 16 w 318"/>
                <a:gd name="T5" fmla="*/ 49 h 242"/>
                <a:gd name="T6" fmla="*/ 16 w 318"/>
                <a:gd name="T7" fmla="*/ 91 h 242"/>
                <a:gd name="T8" fmla="*/ 259 w 318"/>
                <a:gd name="T9" fmla="*/ 232 h 242"/>
                <a:gd name="T10" fmla="*/ 294 w 318"/>
                <a:gd name="T11" fmla="*/ 242 h 242"/>
                <a:gd name="T12" fmla="*/ 318 w 318"/>
                <a:gd name="T13" fmla="*/ 238 h 242"/>
                <a:gd name="T14" fmla="*/ 291 w 318"/>
                <a:gd name="T15" fmla="*/ 238 h 242"/>
                <a:gd name="T16" fmla="*/ 123 w 318"/>
                <a:gd name="T17" fmla="*/ 0 h 242"/>
                <a:gd name="T18" fmla="*/ 120 w 318"/>
                <a:gd name="T1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8" h="242">
                  <a:moveTo>
                    <a:pt x="120" y="0"/>
                  </a:moveTo>
                  <a:cubicBezTo>
                    <a:pt x="107" y="0"/>
                    <a:pt x="95" y="3"/>
                    <a:pt x="84" y="10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0" y="58"/>
                    <a:pt x="0" y="82"/>
                    <a:pt x="16" y="91"/>
                  </a:cubicBezTo>
                  <a:cubicBezTo>
                    <a:pt x="259" y="232"/>
                    <a:pt x="259" y="232"/>
                    <a:pt x="259" y="232"/>
                  </a:cubicBezTo>
                  <a:cubicBezTo>
                    <a:pt x="270" y="239"/>
                    <a:pt x="282" y="242"/>
                    <a:pt x="294" y="242"/>
                  </a:cubicBezTo>
                  <a:cubicBezTo>
                    <a:pt x="303" y="242"/>
                    <a:pt x="311" y="240"/>
                    <a:pt x="318" y="238"/>
                  </a:cubicBezTo>
                  <a:cubicBezTo>
                    <a:pt x="291" y="238"/>
                    <a:pt x="291" y="238"/>
                    <a:pt x="291" y="238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2" y="0"/>
                    <a:pt x="121" y="0"/>
                    <a:pt x="120" y="0"/>
                  </a:cubicBezTo>
                </a:path>
              </a:pathLst>
            </a:custGeom>
            <a:solidFill>
              <a:srgbClr val="A5B5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ïŝḷîde">
              <a:extLst>
                <a:ext uri="{FF2B5EF4-FFF2-40B4-BE49-F238E27FC236}">
                  <a16:creationId xmlns:a16="http://schemas.microsoft.com/office/drawing/2014/main" id="{8526D268-85E3-4B29-872B-7EA600DE508D}"/>
                </a:ext>
              </a:extLst>
            </p:cNvPr>
            <p:cNvSpPr/>
            <p:nvPr/>
          </p:nvSpPr>
          <p:spPr bwMode="auto">
            <a:xfrm>
              <a:off x="4184650" y="4579938"/>
              <a:ext cx="958850" cy="784225"/>
            </a:xfrm>
            <a:custGeom>
              <a:avLst/>
              <a:gdLst>
                <a:gd name="T0" fmla="*/ 0 w 291"/>
                <a:gd name="T1" fmla="*/ 0 h 238"/>
                <a:gd name="T2" fmla="*/ 168 w 291"/>
                <a:gd name="T3" fmla="*/ 238 h 238"/>
                <a:gd name="T4" fmla="*/ 195 w 291"/>
                <a:gd name="T5" fmla="*/ 238 h 238"/>
                <a:gd name="T6" fmla="*/ 207 w 291"/>
                <a:gd name="T7" fmla="*/ 232 h 238"/>
                <a:gd name="T8" fmla="*/ 275 w 291"/>
                <a:gd name="T9" fmla="*/ 193 h 238"/>
                <a:gd name="T10" fmla="*/ 275 w 291"/>
                <a:gd name="T11" fmla="*/ 151 h 238"/>
                <a:gd name="T12" fmla="*/ 32 w 291"/>
                <a:gd name="T13" fmla="*/ 10 h 238"/>
                <a:gd name="T14" fmla="*/ 0 w 291"/>
                <a:gd name="T15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38">
                  <a:moveTo>
                    <a:pt x="0" y="0"/>
                  </a:moveTo>
                  <a:cubicBezTo>
                    <a:pt x="168" y="238"/>
                    <a:pt x="168" y="238"/>
                    <a:pt x="168" y="238"/>
                  </a:cubicBezTo>
                  <a:cubicBezTo>
                    <a:pt x="195" y="238"/>
                    <a:pt x="195" y="238"/>
                    <a:pt x="195" y="238"/>
                  </a:cubicBezTo>
                  <a:cubicBezTo>
                    <a:pt x="199" y="236"/>
                    <a:pt x="203" y="234"/>
                    <a:pt x="207" y="232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91" y="184"/>
                    <a:pt x="291" y="160"/>
                    <a:pt x="275" y="151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22" y="4"/>
                    <a:pt x="11" y="1"/>
                    <a:pt x="0" y="0"/>
                  </a:cubicBezTo>
                </a:path>
              </a:pathLst>
            </a:custGeom>
            <a:solidFill>
              <a:srgbClr val="508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íṡḻidê">
              <a:extLst>
                <a:ext uri="{FF2B5EF4-FFF2-40B4-BE49-F238E27FC236}">
                  <a16:creationId xmlns:a16="http://schemas.microsoft.com/office/drawing/2014/main" id="{854BEA38-4920-40EB-80F0-49CD35B407BC}"/>
                </a:ext>
              </a:extLst>
            </p:cNvPr>
            <p:cNvSpPr/>
            <p:nvPr/>
          </p:nvSpPr>
          <p:spPr bwMode="auto">
            <a:xfrm>
              <a:off x="3790950" y="4556125"/>
              <a:ext cx="1339850" cy="817563"/>
            </a:xfrm>
            <a:custGeom>
              <a:avLst/>
              <a:gdLst>
                <a:gd name="T0" fmla="*/ 13 w 406"/>
                <a:gd name="T1" fmla="*/ 51 h 248"/>
                <a:gd name="T2" fmla="*/ 80 w 406"/>
                <a:gd name="T3" fmla="*/ 13 h 248"/>
                <a:gd name="T4" fmla="*/ 151 w 406"/>
                <a:gd name="T5" fmla="*/ 13 h 248"/>
                <a:gd name="T6" fmla="*/ 346 w 406"/>
                <a:gd name="T7" fmla="*/ 126 h 248"/>
                <a:gd name="T8" fmla="*/ 406 w 406"/>
                <a:gd name="T9" fmla="*/ 149 h 248"/>
                <a:gd name="T10" fmla="*/ 406 w 406"/>
                <a:gd name="T11" fmla="*/ 175 h 248"/>
                <a:gd name="T12" fmla="*/ 394 w 406"/>
                <a:gd name="T13" fmla="*/ 196 h 248"/>
                <a:gd name="T14" fmla="*/ 326 w 406"/>
                <a:gd name="T15" fmla="*/ 235 h 248"/>
                <a:gd name="T16" fmla="*/ 255 w 406"/>
                <a:gd name="T17" fmla="*/ 235 h 248"/>
                <a:gd name="T18" fmla="*/ 12 w 406"/>
                <a:gd name="T19" fmla="*/ 94 h 248"/>
                <a:gd name="T20" fmla="*/ 0 w 406"/>
                <a:gd name="T21" fmla="*/ 73 h 248"/>
                <a:gd name="T22" fmla="*/ 0 w 406"/>
                <a:gd name="T23" fmla="*/ 73 h 248"/>
                <a:gd name="T24" fmla="*/ 0 w 406"/>
                <a:gd name="T25" fmla="*/ 47 h 248"/>
                <a:gd name="T26" fmla="*/ 13 w 406"/>
                <a:gd name="T27" fmla="*/ 51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6" h="248">
                  <a:moveTo>
                    <a:pt x="13" y="51"/>
                  </a:moveTo>
                  <a:cubicBezTo>
                    <a:pt x="80" y="13"/>
                    <a:pt x="80" y="13"/>
                    <a:pt x="80" y="13"/>
                  </a:cubicBezTo>
                  <a:cubicBezTo>
                    <a:pt x="102" y="0"/>
                    <a:pt x="129" y="0"/>
                    <a:pt x="151" y="13"/>
                  </a:cubicBezTo>
                  <a:cubicBezTo>
                    <a:pt x="346" y="126"/>
                    <a:pt x="346" y="126"/>
                    <a:pt x="346" y="126"/>
                  </a:cubicBezTo>
                  <a:cubicBezTo>
                    <a:pt x="406" y="149"/>
                    <a:pt x="406" y="149"/>
                    <a:pt x="406" y="149"/>
                  </a:cubicBezTo>
                  <a:cubicBezTo>
                    <a:pt x="406" y="175"/>
                    <a:pt x="406" y="175"/>
                    <a:pt x="406" y="175"/>
                  </a:cubicBezTo>
                  <a:cubicBezTo>
                    <a:pt x="406" y="183"/>
                    <a:pt x="402" y="191"/>
                    <a:pt x="394" y="196"/>
                  </a:cubicBezTo>
                  <a:cubicBezTo>
                    <a:pt x="326" y="235"/>
                    <a:pt x="326" y="235"/>
                    <a:pt x="326" y="235"/>
                  </a:cubicBezTo>
                  <a:cubicBezTo>
                    <a:pt x="304" y="248"/>
                    <a:pt x="277" y="248"/>
                    <a:pt x="255" y="235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4" y="89"/>
                    <a:pt x="0" y="81"/>
                    <a:pt x="0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47"/>
                    <a:pt x="0" y="47"/>
                    <a:pt x="0" y="47"/>
                  </a:cubicBezTo>
                  <a:lnTo>
                    <a:pt x="13" y="51"/>
                  </a:lnTo>
                  <a:close/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îṡľîdé">
              <a:extLst>
                <a:ext uri="{FF2B5EF4-FFF2-40B4-BE49-F238E27FC236}">
                  <a16:creationId xmlns:a16="http://schemas.microsoft.com/office/drawing/2014/main" id="{6B95C740-7AD6-4529-A547-F06ADE614378}"/>
                </a:ext>
              </a:extLst>
            </p:cNvPr>
            <p:cNvSpPr/>
            <p:nvPr/>
          </p:nvSpPr>
          <p:spPr bwMode="auto">
            <a:xfrm>
              <a:off x="3790950" y="4556125"/>
              <a:ext cx="1339850" cy="817563"/>
            </a:xfrm>
            <a:custGeom>
              <a:avLst/>
              <a:gdLst>
                <a:gd name="T0" fmla="*/ 13 w 406"/>
                <a:gd name="T1" fmla="*/ 51 h 248"/>
                <a:gd name="T2" fmla="*/ 80 w 406"/>
                <a:gd name="T3" fmla="*/ 13 h 248"/>
                <a:gd name="T4" fmla="*/ 151 w 406"/>
                <a:gd name="T5" fmla="*/ 13 h 248"/>
                <a:gd name="T6" fmla="*/ 346 w 406"/>
                <a:gd name="T7" fmla="*/ 126 h 248"/>
                <a:gd name="T8" fmla="*/ 406 w 406"/>
                <a:gd name="T9" fmla="*/ 149 h 248"/>
                <a:gd name="T10" fmla="*/ 406 w 406"/>
                <a:gd name="T11" fmla="*/ 175 h 248"/>
                <a:gd name="T12" fmla="*/ 394 w 406"/>
                <a:gd name="T13" fmla="*/ 196 h 248"/>
                <a:gd name="T14" fmla="*/ 326 w 406"/>
                <a:gd name="T15" fmla="*/ 235 h 248"/>
                <a:gd name="T16" fmla="*/ 255 w 406"/>
                <a:gd name="T17" fmla="*/ 235 h 248"/>
                <a:gd name="T18" fmla="*/ 12 w 406"/>
                <a:gd name="T19" fmla="*/ 94 h 248"/>
                <a:gd name="T20" fmla="*/ 0 w 406"/>
                <a:gd name="T21" fmla="*/ 73 h 248"/>
                <a:gd name="T22" fmla="*/ 0 w 406"/>
                <a:gd name="T23" fmla="*/ 73 h 248"/>
                <a:gd name="T24" fmla="*/ 0 w 406"/>
                <a:gd name="T25" fmla="*/ 47 h 248"/>
                <a:gd name="T26" fmla="*/ 13 w 406"/>
                <a:gd name="T27" fmla="*/ 51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6" h="248">
                  <a:moveTo>
                    <a:pt x="13" y="51"/>
                  </a:moveTo>
                  <a:cubicBezTo>
                    <a:pt x="80" y="13"/>
                    <a:pt x="80" y="13"/>
                    <a:pt x="80" y="13"/>
                  </a:cubicBezTo>
                  <a:cubicBezTo>
                    <a:pt x="102" y="0"/>
                    <a:pt x="129" y="0"/>
                    <a:pt x="151" y="13"/>
                  </a:cubicBezTo>
                  <a:cubicBezTo>
                    <a:pt x="346" y="126"/>
                    <a:pt x="346" y="126"/>
                    <a:pt x="346" y="126"/>
                  </a:cubicBezTo>
                  <a:cubicBezTo>
                    <a:pt x="406" y="149"/>
                    <a:pt x="406" y="149"/>
                    <a:pt x="406" y="149"/>
                  </a:cubicBezTo>
                  <a:cubicBezTo>
                    <a:pt x="406" y="175"/>
                    <a:pt x="406" y="175"/>
                    <a:pt x="406" y="175"/>
                  </a:cubicBezTo>
                  <a:cubicBezTo>
                    <a:pt x="406" y="183"/>
                    <a:pt x="402" y="191"/>
                    <a:pt x="394" y="196"/>
                  </a:cubicBezTo>
                  <a:cubicBezTo>
                    <a:pt x="326" y="235"/>
                    <a:pt x="326" y="235"/>
                    <a:pt x="326" y="235"/>
                  </a:cubicBezTo>
                  <a:cubicBezTo>
                    <a:pt x="304" y="248"/>
                    <a:pt x="277" y="248"/>
                    <a:pt x="255" y="235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4" y="89"/>
                    <a:pt x="0" y="81"/>
                    <a:pt x="0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47"/>
                    <a:pt x="0" y="47"/>
                    <a:pt x="0" y="47"/>
                  </a:cubicBezTo>
                  <a:lnTo>
                    <a:pt x="13" y="51"/>
                  </a:lnTo>
                  <a:close/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îṧľíḍè">
              <a:extLst>
                <a:ext uri="{FF2B5EF4-FFF2-40B4-BE49-F238E27FC236}">
                  <a16:creationId xmlns:a16="http://schemas.microsoft.com/office/drawing/2014/main" id="{882A105B-EC9E-4072-9FE0-64B5554A4943}"/>
                </a:ext>
              </a:extLst>
            </p:cNvPr>
            <p:cNvSpPr/>
            <p:nvPr/>
          </p:nvSpPr>
          <p:spPr bwMode="auto">
            <a:xfrm>
              <a:off x="3778250" y="4470400"/>
              <a:ext cx="1365250" cy="817563"/>
            </a:xfrm>
            <a:custGeom>
              <a:avLst/>
              <a:gdLst>
                <a:gd name="T0" fmla="*/ 398 w 414"/>
                <a:gd name="T1" fmla="*/ 196 h 248"/>
                <a:gd name="T2" fmla="*/ 330 w 414"/>
                <a:gd name="T3" fmla="*/ 235 h 248"/>
                <a:gd name="T4" fmla="*/ 259 w 414"/>
                <a:gd name="T5" fmla="*/ 235 h 248"/>
                <a:gd name="T6" fmla="*/ 16 w 414"/>
                <a:gd name="T7" fmla="*/ 94 h 248"/>
                <a:gd name="T8" fmla="*/ 16 w 414"/>
                <a:gd name="T9" fmla="*/ 52 h 248"/>
                <a:gd name="T10" fmla="*/ 84 w 414"/>
                <a:gd name="T11" fmla="*/ 12 h 248"/>
                <a:gd name="T12" fmla="*/ 155 w 414"/>
                <a:gd name="T13" fmla="*/ 12 h 248"/>
                <a:gd name="T14" fmla="*/ 398 w 414"/>
                <a:gd name="T15" fmla="*/ 154 h 248"/>
                <a:gd name="T16" fmla="*/ 398 w 414"/>
                <a:gd name="T17" fmla="*/ 196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4" h="248">
                  <a:moveTo>
                    <a:pt x="398" y="196"/>
                  </a:moveTo>
                  <a:cubicBezTo>
                    <a:pt x="330" y="235"/>
                    <a:pt x="330" y="235"/>
                    <a:pt x="330" y="235"/>
                  </a:cubicBezTo>
                  <a:cubicBezTo>
                    <a:pt x="308" y="248"/>
                    <a:pt x="281" y="248"/>
                    <a:pt x="259" y="235"/>
                  </a:cubicBezTo>
                  <a:cubicBezTo>
                    <a:pt x="16" y="94"/>
                    <a:pt x="16" y="94"/>
                    <a:pt x="16" y="94"/>
                  </a:cubicBezTo>
                  <a:cubicBezTo>
                    <a:pt x="0" y="84"/>
                    <a:pt x="0" y="61"/>
                    <a:pt x="16" y="5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106" y="0"/>
                    <a:pt x="133" y="0"/>
                    <a:pt x="155" y="12"/>
                  </a:cubicBezTo>
                  <a:cubicBezTo>
                    <a:pt x="398" y="154"/>
                    <a:pt x="398" y="154"/>
                    <a:pt x="398" y="154"/>
                  </a:cubicBezTo>
                  <a:cubicBezTo>
                    <a:pt x="414" y="163"/>
                    <a:pt x="414" y="186"/>
                    <a:pt x="398" y="196"/>
                  </a:cubicBezTo>
                  <a:close/>
                </a:path>
              </a:pathLst>
            </a:custGeom>
            <a:solidFill>
              <a:srgbClr val="E8F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iṧliḋe">
              <a:extLst>
                <a:ext uri="{FF2B5EF4-FFF2-40B4-BE49-F238E27FC236}">
                  <a16:creationId xmlns:a16="http://schemas.microsoft.com/office/drawing/2014/main" id="{E454E653-C355-4333-AA9E-9326C0C25A4D}"/>
                </a:ext>
              </a:extLst>
            </p:cNvPr>
            <p:cNvSpPr/>
            <p:nvPr/>
          </p:nvSpPr>
          <p:spPr bwMode="auto">
            <a:xfrm>
              <a:off x="4540250" y="4964113"/>
              <a:ext cx="603250" cy="188913"/>
            </a:xfrm>
            <a:custGeom>
              <a:avLst/>
              <a:gdLst>
                <a:gd name="T0" fmla="*/ 0 w 183"/>
                <a:gd name="T1" fmla="*/ 24 h 57"/>
                <a:gd name="T2" fmla="*/ 59 w 183"/>
                <a:gd name="T3" fmla="*/ 57 h 57"/>
                <a:gd name="T4" fmla="*/ 147 w 183"/>
                <a:gd name="T5" fmla="*/ 57 h 57"/>
                <a:gd name="T6" fmla="*/ 167 w 183"/>
                <a:gd name="T7" fmla="*/ 46 h 57"/>
                <a:gd name="T8" fmla="*/ 167 w 183"/>
                <a:gd name="T9" fmla="*/ 4 h 57"/>
                <a:gd name="T10" fmla="*/ 160 w 183"/>
                <a:gd name="T11" fmla="*/ 0 h 57"/>
                <a:gd name="T12" fmla="*/ 41 w 183"/>
                <a:gd name="T13" fmla="*/ 0 h 57"/>
                <a:gd name="T14" fmla="*/ 0 w 183"/>
                <a:gd name="T15" fmla="*/ 2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3" h="57">
                  <a:moveTo>
                    <a:pt x="0" y="24"/>
                  </a:moveTo>
                  <a:cubicBezTo>
                    <a:pt x="59" y="57"/>
                    <a:pt x="59" y="57"/>
                    <a:pt x="59" y="57"/>
                  </a:cubicBezTo>
                  <a:cubicBezTo>
                    <a:pt x="147" y="57"/>
                    <a:pt x="147" y="57"/>
                    <a:pt x="147" y="57"/>
                  </a:cubicBezTo>
                  <a:cubicBezTo>
                    <a:pt x="167" y="46"/>
                    <a:pt x="167" y="46"/>
                    <a:pt x="167" y="46"/>
                  </a:cubicBezTo>
                  <a:cubicBezTo>
                    <a:pt x="183" y="36"/>
                    <a:pt x="183" y="13"/>
                    <a:pt x="167" y="4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41" y="0"/>
                    <a:pt x="41" y="0"/>
                    <a:pt x="41" y="0"/>
                  </a:cubicBezTo>
                  <a:lnTo>
                    <a:pt x="0" y="24"/>
                  </a:lnTo>
                  <a:close/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ïṧḻiḓè">
              <a:extLst>
                <a:ext uri="{FF2B5EF4-FFF2-40B4-BE49-F238E27FC236}">
                  <a16:creationId xmlns:a16="http://schemas.microsoft.com/office/drawing/2014/main" id="{90D49EEA-62C3-4435-83AE-3EAD5233DA53}"/>
                </a:ext>
              </a:extLst>
            </p:cNvPr>
            <p:cNvSpPr/>
            <p:nvPr/>
          </p:nvSpPr>
          <p:spPr bwMode="auto">
            <a:xfrm>
              <a:off x="4267200" y="4806950"/>
              <a:ext cx="804863" cy="190500"/>
            </a:xfrm>
            <a:custGeom>
              <a:avLst/>
              <a:gdLst>
                <a:gd name="T0" fmla="*/ 507 w 507"/>
                <a:gd name="T1" fmla="*/ 99 h 120"/>
                <a:gd name="T2" fmla="*/ 334 w 507"/>
                <a:gd name="T3" fmla="*/ 0 h 120"/>
                <a:gd name="T4" fmla="*/ 85 w 507"/>
                <a:gd name="T5" fmla="*/ 0 h 120"/>
                <a:gd name="T6" fmla="*/ 0 w 507"/>
                <a:gd name="T7" fmla="*/ 50 h 120"/>
                <a:gd name="T8" fmla="*/ 122 w 507"/>
                <a:gd name="T9" fmla="*/ 120 h 120"/>
                <a:gd name="T10" fmla="*/ 488 w 507"/>
                <a:gd name="T11" fmla="*/ 120 h 120"/>
                <a:gd name="T12" fmla="*/ 507 w 507"/>
                <a:gd name="T13" fmla="*/ 9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7" h="120">
                  <a:moveTo>
                    <a:pt x="507" y="99"/>
                  </a:moveTo>
                  <a:lnTo>
                    <a:pt x="334" y="0"/>
                  </a:lnTo>
                  <a:lnTo>
                    <a:pt x="85" y="0"/>
                  </a:lnTo>
                  <a:lnTo>
                    <a:pt x="0" y="50"/>
                  </a:lnTo>
                  <a:lnTo>
                    <a:pt x="122" y="120"/>
                  </a:lnTo>
                  <a:lnTo>
                    <a:pt x="488" y="120"/>
                  </a:lnTo>
                  <a:lnTo>
                    <a:pt x="507" y="99"/>
                  </a:lnTo>
                  <a:close/>
                </a:path>
              </a:pathLst>
            </a:custGeom>
            <a:gradFill>
              <a:gsLst>
                <a:gs pos="0">
                  <a:srgbClr val="4C6CA7">
                    <a:alpha val="35000"/>
                  </a:srgbClr>
                </a:gs>
                <a:gs pos="100000">
                  <a:srgbClr val="C6D8EC">
                    <a:alpha val="19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ïṥliḋè">
              <a:extLst>
                <a:ext uri="{FF2B5EF4-FFF2-40B4-BE49-F238E27FC236}">
                  <a16:creationId xmlns:a16="http://schemas.microsoft.com/office/drawing/2014/main" id="{C85DDE03-9516-4569-ACC0-0492CE0F52E8}"/>
                </a:ext>
              </a:extLst>
            </p:cNvPr>
            <p:cNvSpPr/>
            <p:nvPr/>
          </p:nvSpPr>
          <p:spPr bwMode="auto">
            <a:xfrm>
              <a:off x="3995738" y="4648200"/>
              <a:ext cx="801688" cy="192088"/>
            </a:xfrm>
            <a:custGeom>
              <a:avLst/>
              <a:gdLst>
                <a:gd name="T0" fmla="*/ 505 w 505"/>
                <a:gd name="T1" fmla="*/ 100 h 121"/>
                <a:gd name="T2" fmla="*/ 335 w 505"/>
                <a:gd name="T3" fmla="*/ 0 h 121"/>
                <a:gd name="T4" fmla="*/ 85 w 505"/>
                <a:gd name="T5" fmla="*/ 0 h 121"/>
                <a:gd name="T6" fmla="*/ 0 w 505"/>
                <a:gd name="T7" fmla="*/ 50 h 121"/>
                <a:gd name="T8" fmla="*/ 121 w 505"/>
                <a:gd name="T9" fmla="*/ 121 h 121"/>
                <a:gd name="T10" fmla="*/ 486 w 505"/>
                <a:gd name="T11" fmla="*/ 121 h 121"/>
                <a:gd name="T12" fmla="*/ 505 w 505"/>
                <a:gd name="T13" fmla="*/ 10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5" h="121">
                  <a:moveTo>
                    <a:pt x="505" y="100"/>
                  </a:moveTo>
                  <a:lnTo>
                    <a:pt x="335" y="0"/>
                  </a:lnTo>
                  <a:lnTo>
                    <a:pt x="85" y="0"/>
                  </a:lnTo>
                  <a:lnTo>
                    <a:pt x="0" y="50"/>
                  </a:lnTo>
                  <a:lnTo>
                    <a:pt x="121" y="121"/>
                  </a:lnTo>
                  <a:lnTo>
                    <a:pt x="486" y="121"/>
                  </a:lnTo>
                  <a:lnTo>
                    <a:pt x="505" y="100"/>
                  </a:lnTo>
                  <a:close/>
                </a:path>
              </a:pathLst>
            </a:custGeom>
            <a:gradFill>
              <a:gsLst>
                <a:gs pos="0">
                  <a:srgbClr val="4C6CA7">
                    <a:alpha val="35000"/>
                  </a:srgbClr>
                </a:gs>
                <a:gs pos="100000">
                  <a:srgbClr val="C6D8EC">
                    <a:alpha val="19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îṡ1ïḑe">
              <a:extLst>
                <a:ext uri="{FF2B5EF4-FFF2-40B4-BE49-F238E27FC236}">
                  <a16:creationId xmlns:a16="http://schemas.microsoft.com/office/drawing/2014/main" id="{F23B7B78-8A7C-42D5-A63C-0F56C6A82F70}"/>
                </a:ext>
              </a:extLst>
            </p:cNvPr>
            <p:cNvSpPr/>
            <p:nvPr/>
          </p:nvSpPr>
          <p:spPr bwMode="auto">
            <a:xfrm>
              <a:off x="3995738" y="3943350"/>
              <a:ext cx="360363" cy="207963"/>
            </a:xfrm>
            <a:custGeom>
              <a:avLst/>
              <a:gdLst>
                <a:gd name="T0" fmla="*/ 0 w 227"/>
                <a:gd name="T1" fmla="*/ 60 h 131"/>
                <a:gd name="T2" fmla="*/ 104 w 227"/>
                <a:gd name="T3" fmla="*/ 0 h 131"/>
                <a:gd name="T4" fmla="*/ 227 w 227"/>
                <a:gd name="T5" fmla="*/ 71 h 131"/>
                <a:gd name="T6" fmla="*/ 121 w 227"/>
                <a:gd name="T7" fmla="*/ 131 h 131"/>
                <a:gd name="T8" fmla="*/ 0 w 227"/>
                <a:gd name="T9" fmla="*/ 6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7" h="131">
                  <a:moveTo>
                    <a:pt x="0" y="60"/>
                  </a:moveTo>
                  <a:lnTo>
                    <a:pt x="104" y="0"/>
                  </a:lnTo>
                  <a:lnTo>
                    <a:pt x="227" y="71"/>
                  </a:lnTo>
                  <a:lnTo>
                    <a:pt x="121" y="131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33D9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ïṥ1ïḍê">
              <a:extLst>
                <a:ext uri="{FF2B5EF4-FFF2-40B4-BE49-F238E27FC236}">
                  <a16:creationId xmlns:a16="http://schemas.microsoft.com/office/drawing/2014/main" id="{23B575E0-8C5F-4680-8A89-4B3048439B18}"/>
                </a:ext>
              </a:extLst>
            </p:cNvPr>
            <p:cNvSpPr/>
            <p:nvPr/>
          </p:nvSpPr>
          <p:spPr bwMode="auto">
            <a:xfrm>
              <a:off x="3995738" y="4038600"/>
              <a:ext cx="192088" cy="801688"/>
            </a:xfrm>
            <a:custGeom>
              <a:avLst/>
              <a:gdLst>
                <a:gd name="T0" fmla="*/ 0 w 121"/>
                <a:gd name="T1" fmla="*/ 0 h 505"/>
                <a:gd name="T2" fmla="*/ 0 w 121"/>
                <a:gd name="T3" fmla="*/ 434 h 505"/>
                <a:gd name="T4" fmla="*/ 121 w 121"/>
                <a:gd name="T5" fmla="*/ 505 h 505"/>
                <a:gd name="T6" fmla="*/ 121 w 121"/>
                <a:gd name="T7" fmla="*/ 71 h 505"/>
                <a:gd name="T8" fmla="*/ 0 w 121"/>
                <a:gd name="T9" fmla="*/ 0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505">
                  <a:moveTo>
                    <a:pt x="0" y="0"/>
                  </a:moveTo>
                  <a:lnTo>
                    <a:pt x="0" y="434"/>
                  </a:lnTo>
                  <a:lnTo>
                    <a:pt x="121" y="505"/>
                  </a:lnTo>
                  <a:lnTo>
                    <a:pt x="121" y="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8F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íṣlíḍè">
              <a:extLst>
                <a:ext uri="{FF2B5EF4-FFF2-40B4-BE49-F238E27FC236}">
                  <a16:creationId xmlns:a16="http://schemas.microsoft.com/office/drawing/2014/main" id="{A1C496F7-5A27-4073-983D-143A27E1B47C}"/>
                </a:ext>
              </a:extLst>
            </p:cNvPr>
            <p:cNvSpPr/>
            <p:nvPr/>
          </p:nvSpPr>
          <p:spPr bwMode="auto">
            <a:xfrm>
              <a:off x="4187825" y="4056063"/>
              <a:ext cx="168275" cy="784225"/>
            </a:xfrm>
            <a:custGeom>
              <a:avLst/>
              <a:gdLst>
                <a:gd name="T0" fmla="*/ 0 w 106"/>
                <a:gd name="T1" fmla="*/ 494 h 494"/>
                <a:gd name="T2" fmla="*/ 106 w 106"/>
                <a:gd name="T3" fmla="*/ 431 h 494"/>
                <a:gd name="T4" fmla="*/ 106 w 106"/>
                <a:gd name="T5" fmla="*/ 0 h 494"/>
                <a:gd name="T6" fmla="*/ 0 w 106"/>
                <a:gd name="T7" fmla="*/ 60 h 494"/>
                <a:gd name="T8" fmla="*/ 0 w 106"/>
                <a:gd name="T9" fmla="*/ 494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494">
                  <a:moveTo>
                    <a:pt x="0" y="494"/>
                  </a:moveTo>
                  <a:lnTo>
                    <a:pt x="106" y="431"/>
                  </a:lnTo>
                  <a:lnTo>
                    <a:pt x="106" y="0"/>
                  </a:lnTo>
                  <a:lnTo>
                    <a:pt x="0" y="60"/>
                  </a:lnTo>
                  <a:lnTo>
                    <a:pt x="0" y="494"/>
                  </a:lnTo>
                  <a:close/>
                </a:path>
              </a:pathLst>
            </a:custGeom>
            <a:solidFill>
              <a:srgbClr val="26A3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ïṡ1ïde">
              <a:extLst>
                <a:ext uri="{FF2B5EF4-FFF2-40B4-BE49-F238E27FC236}">
                  <a16:creationId xmlns:a16="http://schemas.microsoft.com/office/drawing/2014/main" id="{5428EACC-7D18-4360-A104-ADF8FDAEB16D}"/>
                </a:ext>
              </a:extLst>
            </p:cNvPr>
            <p:cNvSpPr/>
            <p:nvPr/>
          </p:nvSpPr>
          <p:spPr bwMode="auto">
            <a:xfrm>
              <a:off x="4267200" y="4298950"/>
              <a:ext cx="361950" cy="207963"/>
            </a:xfrm>
            <a:custGeom>
              <a:avLst/>
              <a:gdLst>
                <a:gd name="T0" fmla="*/ 0 w 228"/>
                <a:gd name="T1" fmla="*/ 60 h 131"/>
                <a:gd name="T2" fmla="*/ 106 w 228"/>
                <a:gd name="T3" fmla="*/ 0 h 131"/>
                <a:gd name="T4" fmla="*/ 228 w 228"/>
                <a:gd name="T5" fmla="*/ 71 h 131"/>
                <a:gd name="T6" fmla="*/ 122 w 228"/>
                <a:gd name="T7" fmla="*/ 131 h 131"/>
                <a:gd name="T8" fmla="*/ 0 w 228"/>
                <a:gd name="T9" fmla="*/ 6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131">
                  <a:moveTo>
                    <a:pt x="0" y="60"/>
                  </a:moveTo>
                  <a:lnTo>
                    <a:pt x="106" y="0"/>
                  </a:lnTo>
                  <a:lnTo>
                    <a:pt x="228" y="71"/>
                  </a:lnTo>
                  <a:lnTo>
                    <a:pt x="122" y="131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FFD0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ïṣḷiďè">
              <a:extLst>
                <a:ext uri="{FF2B5EF4-FFF2-40B4-BE49-F238E27FC236}">
                  <a16:creationId xmlns:a16="http://schemas.microsoft.com/office/drawing/2014/main" id="{8C71E4AE-1216-4FA1-855C-AAAE394ADB8A}"/>
                </a:ext>
              </a:extLst>
            </p:cNvPr>
            <p:cNvSpPr/>
            <p:nvPr/>
          </p:nvSpPr>
          <p:spPr bwMode="auto">
            <a:xfrm>
              <a:off x="4267200" y="4394200"/>
              <a:ext cx="193675" cy="600075"/>
            </a:xfrm>
            <a:custGeom>
              <a:avLst/>
              <a:gdLst>
                <a:gd name="T0" fmla="*/ 0 w 122"/>
                <a:gd name="T1" fmla="*/ 0 h 378"/>
                <a:gd name="T2" fmla="*/ 0 w 122"/>
                <a:gd name="T3" fmla="*/ 310 h 378"/>
                <a:gd name="T4" fmla="*/ 122 w 122"/>
                <a:gd name="T5" fmla="*/ 378 h 378"/>
                <a:gd name="T6" fmla="*/ 122 w 122"/>
                <a:gd name="T7" fmla="*/ 71 h 378"/>
                <a:gd name="T8" fmla="*/ 0 w 122"/>
                <a:gd name="T9" fmla="*/ 0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378">
                  <a:moveTo>
                    <a:pt x="0" y="0"/>
                  </a:moveTo>
                  <a:lnTo>
                    <a:pt x="0" y="310"/>
                  </a:lnTo>
                  <a:lnTo>
                    <a:pt x="122" y="378"/>
                  </a:lnTo>
                  <a:lnTo>
                    <a:pt x="122" y="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61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" name="îśļïḑe">
              <a:extLst>
                <a:ext uri="{FF2B5EF4-FFF2-40B4-BE49-F238E27FC236}">
                  <a16:creationId xmlns:a16="http://schemas.microsoft.com/office/drawing/2014/main" id="{12E3295E-A34A-4419-9F90-9B8A8A619EBB}"/>
                </a:ext>
              </a:extLst>
            </p:cNvPr>
            <p:cNvSpPr/>
            <p:nvPr/>
          </p:nvSpPr>
          <p:spPr bwMode="auto">
            <a:xfrm>
              <a:off x="4460875" y="4411663"/>
              <a:ext cx="168275" cy="582613"/>
            </a:xfrm>
            <a:custGeom>
              <a:avLst/>
              <a:gdLst>
                <a:gd name="T0" fmla="*/ 0 w 106"/>
                <a:gd name="T1" fmla="*/ 367 h 367"/>
                <a:gd name="T2" fmla="*/ 106 w 106"/>
                <a:gd name="T3" fmla="*/ 307 h 367"/>
                <a:gd name="T4" fmla="*/ 106 w 106"/>
                <a:gd name="T5" fmla="*/ 0 h 367"/>
                <a:gd name="T6" fmla="*/ 0 w 106"/>
                <a:gd name="T7" fmla="*/ 60 h 367"/>
                <a:gd name="T8" fmla="*/ 0 w 106"/>
                <a:gd name="T9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367">
                  <a:moveTo>
                    <a:pt x="0" y="367"/>
                  </a:moveTo>
                  <a:lnTo>
                    <a:pt x="106" y="307"/>
                  </a:lnTo>
                  <a:lnTo>
                    <a:pt x="106" y="0"/>
                  </a:lnTo>
                  <a:lnTo>
                    <a:pt x="0" y="60"/>
                  </a:lnTo>
                  <a:lnTo>
                    <a:pt x="0" y="367"/>
                  </a:lnTo>
                  <a:close/>
                </a:path>
              </a:pathLst>
            </a:custGeom>
            <a:solidFill>
              <a:srgbClr val="FFB1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" name="íSlïdê">
              <a:extLst>
                <a:ext uri="{FF2B5EF4-FFF2-40B4-BE49-F238E27FC236}">
                  <a16:creationId xmlns:a16="http://schemas.microsoft.com/office/drawing/2014/main" id="{83383974-1447-4F3D-893C-C49F6BBAA3CC}"/>
                </a:ext>
              </a:extLst>
            </p:cNvPr>
            <p:cNvSpPr/>
            <p:nvPr/>
          </p:nvSpPr>
          <p:spPr bwMode="auto">
            <a:xfrm>
              <a:off x="4540250" y="4651375"/>
              <a:ext cx="363538" cy="207963"/>
            </a:xfrm>
            <a:custGeom>
              <a:avLst/>
              <a:gdLst>
                <a:gd name="T0" fmla="*/ 0 w 229"/>
                <a:gd name="T1" fmla="*/ 60 h 131"/>
                <a:gd name="T2" fmla="*/ 106 w 229"/>
                <a:gd name="T3" fmla="*/ 0 h 131"/>
                <a:gd name="T4" fmla="*/ 229 w 229"/>
                <a:gd name="T5" fmla="*/ 69 h 131"/>
                <a:gd name="T6" fmla="*/ 123 w 229"/>
                <a:gd name="T7" fmla="*/ 131 h 131"/>
                <a:gd name="T8" fmla="*/ 0 w 229"/>
                <a:gd name="T9" fmla="*/ 6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" h="131">
                  <a:moveTo>
                    <a:pt x="0" y="60"/>
                  </a:moveTo>
                  <a:lnTo>
                    <a:pt x="106" y="0"/>
                  </a:lnTo>
                  <a:lnTo>
                    <a:pt x="229" y="69"/>
                  </a:lnTo>
                  <a:lnTo>
                    <a:pt x="123" y="131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E84C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" name="iSľiḓe">
              <a:extLst>
                <a:ext uri="{FF2B5EF4-FFF2-40B4-BE49-F238E27FC236}">
                  <a16:creationId xmlns:a16="http://schemas.microsoft.com/office/drawing/2014/main" id="{0E8587F0-DBF0-4D7F-81BF-A91031AD18AC}"/>
                </a:ext>
              </a:extLst>
            </p:cNvPr>
            <p:cNvSpPr/>
            <p:nvPr/>
          </p:nvSpPr>
          <p:spPr bwMode="auto">
            <a:xfrm>
              <a:off x="4540250" y="4746625"/>
              <a:ext cx="195263" cy="406400"/>
            </a:xfrm>
            <a:custGeom>
              <a:avLst/>
              <a:gdLst>
                <a:gd name="T0" fmla="*/ 0 w 123"/>
                <a:gd name="T1" fmla="*/ 0 h 256"/>
                <a:gd name="T2" fmla="*/ 0 w 123"/>
                <a:gd name="T3" fmla="*/ 187 h 256"/>
                <a:gd name="T4" fmla="*/ 123 w 123"/>
                <a:gd name="T5" fmla="*/ 256 h 256"/>
                <a:gd name="T6" fmla="*/ 123 w 123"/>
                <a:gd name="T7" fmla="*/ 71 h 256"/>
                <a:gd name="T8" fmla="*/ 0 w 123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256">
                  <a:moveTo>
                    <a:pt x="0" y="0"/>
                  </a:moveTo>
                  <a:lnTo>
                    <a:pt x="0" y="187"/>
                  </a:lnTo>
                  <a:lnTo>
                    <a:pt x="123" y="256"/>
                  </a:lnTo>
                  <a:lnTo>
                    <a:pt x="123" y="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837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" name="iṩ1ïḍê">
              <a:extLst>
                <a:ext uri="{FF2B5EF4-FFF2-40B4-BE49-F238E27FC236}">
                  <a16:creationId xmlns:a16="http://schemas.microsoft.com/office/drawing/2014/main" id="{39D154C5-B320-4940-AB9C-0E9713FFBEF5}"/>
                </a:ext>
              </a:extLst>
            </p:cNvPr>
            <p:cNvSpPr/>
            <p:nvPr/>
          </p:nvSpPr>
          <p:spPr bwMode="auto">
            <a:xfrm>
              <a:off x="4735513" y="4760913"/>
              <a:ext cx="168275" cy="392113"/>
            </a:xfrm>
            <a:custGeom>
              <a:avLst/>
              <a:gdLst>
                <a:gd name="T0" fmla="*/ 0 w 106"/>
                <a:gd name="T1" fmla="*/ 247 h 247"/>
                <a:gd name="T2" fmla="*/ 106 w 106"/>
                <a:gd name="T3" fmla="*/ 187 h 247"/>
                <a:gd name="T4" fmla="*/ 106 w 106"/>
                <a:gd name="T5" fmla="*/ 0 h 247"/>
                <a:gd name="T6" fmla="*/ 0 w 106"/>
                <a:gd name="T7" fmla="*/ 62 h 247"/>
                <a:gd name="T8" fmla="*/ 0 w 106"/>
                <a:gd name="T9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247">
                  <a:moveTo>
                    <a:pt x="0" y="247"/>
                  </a:moveTo>
                  <a:lnTo>
                    <a:pt x="106" y="187"/>
                  </a:lnTo>
                  <a:lnTo>
                    <a:pt x="106" y="0"/>
                  </a:lnTo>
                  <a:lnTo>
                    <a:pt x="0" y="62"/>
                  </a:lnTo>
                  <a:lnTo>
                    <a:pt x="0" y="247"/>
                  </a:lnTo>
                  <a:close/>
                </a:path>
              </a:pathLst>
            </a:custGeom>
            <a:solidFill>
              <a:srgbClr val="B03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" name="íṧlïdê">
              <a:extLst>
                <a:ext uri="{FF2B5EF4-FFF2-40B4-BE49-F238E27FC236}">
                  <a16:creationId xmlns:a16="http://schemas.microsoft.com/office/drawing/2014/main" id="{07532FFE-F323-4A24-A91D-CE447A794E0D}"/>
                </a:ext>
              </a:extLst>
            </p:cNvPr>
            <p:cNvSpPr/>
            <p:nvPr/>
          </p:nvSpPr>
          <p:spPr bwMode="auto">
            <a:xfrm>
              <a:off x="6777038" y="3046413"/>
              <a:ext cx="1039813" cy="573088"/>
            </a:xfrm>
            <a:custGeom>
              <a:avLst/>
              <a:gdLst>
                <a:gd name="T0" fmla="*/ 0 w 315"/>
                <a:gd name="T1" fmla="*/ 0 h 174"/>
                <a:gd name="T2" fmla="*/ 12 w 315"/>
                <a:gd name="T3" fmla="*/ 23 h 174"/>
                <a:gd name="T4" fmla="*/ 255 w 315"/>
                <a:gd name="T5" fmla="*/ 164 h 174"/>
                <a:gd name="T6" fmla="*/ 291 w 315"/>
                <a:gd name="T7" fmla="*/ 174 h 174"/>
                <a:gd name="T8" fmla="*/ 315 w 315"/>
                <a:gd name="T9" fmla="*/ 170 h 174"/>
                <a:gd name="T10" fmla="*/ 291 w 315"/>
                <a:gd name="T11" fmla="*/ 170 h 174"/>
                <a:gd name="T12" fmla="*/ 291 w 315"/>
                <a:gd name="T13" fmla="*/ 170 h 174"/>
                <a:gd name="T14" fmla="*/ 290 w 315"/>
                <a:gd name="T15" fmla="*/ 170 h 174"/>
                <a:gd name="T16" fmla="*/ 286 w 315"/>
                <a:gd name="T17" fmla="*/ 170 h 174"/>
                <a:gd name="T18" fmla="*/ 286 w 315"/>
                <a:gd name="T19" fmla="*/ 170 h 174"/>
                <a:gd name="T20" fmla="*/ 255 w 315"/>
                <a:gd name="T21" fmla="*/ 160 h 174"/>
                <a:gd name="T22" fmla="*/ 12 w 315"/>
                <a:gd name="T23" fmla="*/ 19 h 174"/>
                <a:gd name="T24" fmla="*/ 0 w 315"/>
                <a:gd name="T25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5" h="174">
                  <a:moveTo>
                    <a:pt x="0" y="0"/>
                  </a:moveTo>
                  <a:cubicBezTo>
                    <a:pt x="0" y="9"/>
                    <a:pt x="4" y="18"/>
                    <a:pt x="12" y="23"/>
                  </a:cubicBezTo>
                  <a:cubicBezTo>
                    <a:pt x="255" y="164"/>
                    <a:pt x="255" y="164"/>
                    <a:pt x="255" y="164"/>
                  </a:cubicBezTo>
                  <a:cubicBezTo>
                    <a:pt x="266" y="171"/>
                    <a:pt x="278" y="174"/>
                    <a:pt x="291" y="174"/>
                  </a:cubicBezTo>
                  <a:cubicBezTo>
                    <a:pt x="299" y="174"/>
                    <a:pt x="307" y="173"/>
                    <a:pt x="315" y="170"/>
                  </a:cubicBezTo>
                  <a:cubicBezTo>
                    <a:pt x="291" y="170"/>
                    <a:pt x="291" y="170"/>
                    <a:pt x="291" y="170"/>
                  </a:cubicBezTo>
                  <a:cubicBezTo>
                    <a:pt x="291" y="170"/>
                    <a:pt x="291" y="170"/>
                    <a:pt x="291" y="170"/>
                  </a:cubicBezTo>
                  <a:cubicBezTo>
                    <a:pt x="290" y="170"/>
                    <a:pt x="290" y="170"/>
                    <a:pt x="290" y="170"/>
                  </a:cubicBezTo>
                  <a:cubicBezTo>
                    <a:pt x="286" y="170"/>
                    <a:pt x="286" y="170"/>
                    <a:pt x="286" y="170"/>
                  </a:cubicBezTo>
                  <a:cubicBezTo>
                    <a:pt x="286" y="170"/>
                    <a:pt x="286" y="170"/>
                    <a:pt x="286" y="170"/>
                  </a:cubicBezTo>
                  <a:cubicBezTo>
                    <a:pt x="275" y="169"/>
                    <a:pt x="265" y="166"/>
                    <a:pt x="255" y="16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5" y="15"/>
                    <a:pt x="1" y="7"/>
                    <a:pt x="0" y="0"/>
                  </a:cubicBezTo>
                </a:path>
              </a:pathLst>
            </a:custGeom>
            <a:solidFill>
              <a:srgbClr val="A5B5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5" name="íšḷîḍe">
              <a:extLst>
                <a:ext uri="{FF2B5EF4-FFF2-40B4-BE49-F238E27FC236}">
                  <a16:creationId xmlns:a16="http://schemas.microsoft.com/office/drawing/2014/main" id="{396A06EB-A9A7-47BB-9B19-FA547310AFA3}"/>
                </a:ext>
              </a:extLst>
            </p:cNvPr>
            <p:cNvSpPr/>
            <p:nvPr/>
          </p:nvSpPr>
          <p:spPr bwMode="auto">
            <a:xfrm>
              <a:off x="7720013" y="3382963"/>
              <a:ext cx="400050" cy="223838"/>
            </a:xfrm>
            <a:custGeom>
              <a:avLst/>
              <a:gdLst>
                <a:gd name="T0" fmla="*/ 0 w 121"/>
                <a:gd name="T1" fmla="*/ 68 h 68"/>
                <a:gd name="T2" fmla="*/ 0 w 121"/>
                <a:gd name="T3" fmla="*/ 68 h 68"/>
                <a:gd name="T4" fmla="*/ 4 w 121"/>
                <a:gd name="T5" fmla="*/ 68 h 68"/>
                <a:gd name="T6" fmla="*/ 0 w 121"/>
                <a:gd name="T7" fmla="*/ 68 h 68"/>
                <a:gd name="T8" fmla="*/ 120 w 121"/>
                <a:gd name="T9" fmla="*/ 0 h 68"/>
                <a:gd name="T10" fmla="*/ 108 w 121"/>
                <a:gd name="T11" fmla="*/ 19 h 68"/>
                <a:gd name="T12" fmla="*/ 40 w 121"/>
                <a:gd name="T13" fmla="*/ 58 h 68"/>
                <a:gd name="T14" fmla="*/ 5 w 121"/>
                <a:gd name="T15" fmla="*/ 68 h 68"/>
                <a:gd name="T16" fmla="*/ 29 w 121"/>
                <a:gd name="T17" fmla="*/ 68 h 68"/>
                <a:gd name="T18" fmla="*/ 40 w 121"/>
                <a:gd name="T19" fmla="*/ 62 h 68"/>
                <a:gd name="T20" fmla="*/ 108 w 121"/>
                <a:gd name="T21" fmla="*/ 23 h 68"/>
                <a:gd name="T22" fmla="*/ 120 w 121"/>
                <a:gd name="T23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1" h="68">
                  <a:moveTo>
                    <a:pt x="0" y="68"/>
                  </a:moveTo>
                  <a:cubicBezTo>
                    <a:pt x="0" y="68"/>
                    <a:pt x="0" y="68"/>
                    <a:pt x="0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3" y="68"/>
                    <a:pt x="2" y="68"/>
                    <a:pt x="0" y="68"/>
                  </a:cubicBezTo>
                  <a:moveTo>
                    <a:pt x="120" y="0"/>
                  </a:moveTo>
                  <a:cubicBezTo>
                    <a:pt x="119" y="8"/>
                    <a:pt x="115" y="15"/>
                    <a:pt x="108" y="19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29" y="65"/>
                    <a:pt x="17" y="68"/>
                    <a:pt x="5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3" y="66"/>
                    <a:pt x="36" y="65"/>
                    <a:pt x="40" y="6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17" y="18"/>
                    <a:pt x="121" y="9"/>
                    <a:pt x="120" y="0"/>
                  </a:cubicBezTo>
                </a:path>
              </a:pathLst>
            </a:custGeom>
            <a:solidFill>
              <a:srgbClr val="5083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6" name="íś1iďè">
              <a:extLst>
                <a:ext uri="{FF2B5EF4-FFF2-40B4-BE49-F238E27FC236}">
                  <a16:creationId xmlns:a16="http://schemas.microsoft.com/office/drawing/2014/main" id="{F02A678B-7B3A-422F-8A7D-0286B3E64D28}"/>
                </a:ext>
              </a:extLst>
            </p:cNvPr>
            <p:cNvSpPr/>
            <p:nvPr/>
          </p:nvSpPr>
          <p:spPr bwMode="auto">
            <a:xfrm>
              <a:off x="6777038" y="2800350"/>
              <a:ext cx="1339850" cy="815975"/>
            </a:xfrm>
            <a:custGeom>
              <a:avLst/>
              <a:gdLst>
                <a:gd name="T0" fmla="*/ 13 w 406"/>
                <a:gd name="T1" fmla="*/ 52 h 248"/>
                <a:gd name="T2" fmla="*/ 80 w 406"/>
                <a:gd name="T3" fmla="*/ 13 h 248"/>
                <a:gd name="T4" fmla="*/ 151 w 406"/>
                <a:gd name="T5" fmla="*/ 13 h 248"/>
                <a:gd name="T6" fmla="*/ 346 w 406"/>
                <a:gd name="T7" fmla="*/ 127 h 248"/>
                <a:gd name="T8" fmla="*/ 406 w 406"/>
                <a:gd name="T9" fmla="*/ 149 h 248"/>
                <a:gd name="T10" fmla="*/ 406 w 406"/>
                <a:gd name="T11" fmla="*/ 175 h 248"/>
                <a:gd name="T12" fmla="*/ 394 w 406"/>
                <a:gd name="T13" fmla="*/ 196 h 248"/>
                <a:gd name="T14" fmla="*/ 326 w 406"/>
                <a:gd name="T15" fmla="*/ 235 h 248"/>
                <a:gd name="T16" fmla="*/ 255 w 406"/>
                <a:gd name="T17" fmla="*/ 235 h 248"/>
                <a:gd name="T18" fmla="*/ 12 w 406"/>
                <a:gd name="T19" fmla="*/ 94 h 248"/>
                <a:gd name="T20" fmla="*/ 0 w 406"/>
                <a:gd name="T21" fmla="*/ 73 h 248"/>
                <a:gd name="T22" fmla="*/ 0 w 406"/>
                <a:gd name="T23" fmla="*/ 73 h 248"/>
                <a:gd name="T24" fmla="*/ 0 w 406"/>
                <a:gd name="T25" fmla="*/ 47 h 248"/>
                <a:gd name="T26" fmla="*/ 13 w 406"/>
                <a:gd name="T27" fmla="*/ 5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6" h="248">
                  <a:moveTo>
                    <a:pt x="13" y="52"/>
                  </a:moveTo>
                  <a:cubicBezTo>
                    <a:pt x="80" y="13"/>
                    <a:pt x="80" y="13"/>
                    <a:pt x="80" y="13"/>
                  </a:cubicBezTo>
                  <a:cubicBezTo>
                    <a:pt x="102" y="0"/>
                    <a:pt x="129" y="0"/>
                    <a:pt x="151" y="13"/>
                  </a:cubicBezTo>
                  <a:cubicBezTo>
                    <a:pt x="346" y="127"/>
                    <a:pt x="346" y="127"/>
                    <a:pt x="346" y="127"/>
                  </a:cubicBezTo>
                  <a:cubicBezTo>
                    <a:pt x="406" y="149"/>
                    <a:pt x="406" y="149"/>
                    <a:pt x="406" y="149"/>
                  </a:cubicBezTo>
                  <a:cubicBezTo>
                    <a:pt x="406" y="175"/>
                    <a:pt x="406" y="175"/>
                    <a:pt x="406" y="175"/>
                  </a:cubicBezTo>
                  <a:cubicBezTo>
                    <a:pt x="406" y="183"/>
                    <a:pt x="402" y="192"/>
                    <a:pt x="394" y="196"/>
                  </a:cubicBezTo>
                  <a:cubicBezTo>
                    <a:pt x="326" y="235"/>
                    <a:pt x="326" y="235"/>
                    <a:pt x="326" y="235"/>
                  </a:cubicBezTo>
                  <a:cubicBezTo>
                    <a:pt x="304" y="248"/>
                    <a:pt x="277" y="248"/>
                    <a:pt x="255" y="235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4" y="90"/>
                    <a:pt x="0" y="82"/>
                    <a:pt x="0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13" y="52"/>
                    <a:pt x="13" y="52"/>
                    <a:pt x="13" y="52"/>
                  </a:cubicBezTo>
                </a:path>
              </a:pathLst>
            </a:custGeom>
            <a:solidFill>
              <a:srgbClr val="C5E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7" name="išlíďe">
              <a:extLst>
                <a:ext uri="{FF2B5EF4-FFF2-40B4-BE49-F238E27FC236}">
                  <a16:creationId xmlns:a16="http://schemas.microsoft.com/office/drawing/2014/main" id="{461E1C50-DDE8-4054-99D7-113D02D2FAE4}"/>
                </a:ext>
              </a:extLst>
            </p:cNvPr>
            <p:cNvSpPr/>
            <p:nvPr/>
          </p:nvSpPr>
          <p:spPr bwMode="auto">
            <a:xfrm>
              <a:off x="6777038" y="2800350"/>
              <a:ext cx="1339850" cy="815975"/>
            </a:xfrm>
            <a:custGeom>
              <a:avLst/>
              <a:gdLst>
                <a:gd name="T0" fmla="*/ 13 w 406"/>
                <a:gd name="T1" fmla="*/ 52 h 248"/>
                <a:gd name="T2" fmla="*/ 80 w 406"/>
                <a:gd name="T3" fmla="*/ 13 h 248"/>
                <a:gd name="T4" fmla="*/ 151 w 406"/>
                <a:gd name="T5" fmla="*/ 13 h 248"/>
                <a:gd name="T6" fmla="*/ 346 w 406"/>
                <a:gd name="T7" fmla="*/ 127 h 248"/>
                <a:gd name="T8" fmla="*/ 406 w 406"/>
                <a:gd name="T9" fmla="*/ 149 h 248"/>
                <a:gd name="T10" fmla="*/ 406 w 406"/>
                <a:gd name="T11" fmla="*/ 175 h 248"/>
                <a:gd name="T12" fmla="*/ 394 w 406"/>
                <a:gd name="T13" fmla="*/ 196 h 248"/>
                <a:gd name="T14" fmla="*/ 326 w 406"/>
                <a:gd name="T15" fmla="*/ 235 h 248"/>
                <a:gd name="T16" fmla="*/ 255 w 406"/>
                <a:gd name="T17" fmla="*/ 235 h 248"/>
                <a:gd name="T18" fmla="*/ 12 w 406"/>
                <a:gd name="T19" fmla="*/ 94 h 248"/>
                <a:gd name="T20" fmla="*/ 0 w 406"/>
                <a:gd name="T21" fmla="*/ 73 h 248"/>
                <a:gd name="T22" fmla="*/ 0 w 406"/>
                <a:gd name="T23" fmla="*/ 73 h 248"/>
                <a:gd name="T24" fmla="*/ 0 w 406"/>
                <a:gd name="T25" fmla="*/ 47 h 248"/>
                <a:gd name="T26" fmla="*/ 13 w 406"/>
                <a:gd name="T27" fmla="*/ 5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6" h="248">
                  <a:moveTo>
                    <a:pt x="13" y="52"/>
                  </a:moveTo>
                  <a:cubicBezTo>
                    <a:pt x="80" y="13"/>
                    <a:pt x="80" y="13"/>
                    <a:pt x="80" y="13"/>
                  </a:cubicBezTo>
                  <a:cubicBezTo>
                    <a:pt x="102" y="0"/>
                    <a:pt x="129" y="0"/>
                    <a:pt x="151" y="13"/>
                  </a:cubicBezTo>
                  <a:cubicBezTo>
                    <a:pt x="346" y="127"/>
                    <a:pt x="346" y="127"/>
                    <a:pt x="346" y="127"/>
                  </a:cubicBezTo>
                  <a:cubicBezTo>
                    <a:pt x="406" y="149"/>
                    <a:pt x="406" y="149"/>
                    <a:pt x="406" y="149"/>
                  </a:cubicBezTo>
                  <a:cubicBezTo>
                    <a:pt x="406" y="175"/>
                    <a:pt x="406" y="175"/>
                    <a:pt x="406" y="175"/>
                  </a:cubicBezTo>
                  <a:cubicBezTo>
                    <a:pt x="406" y="183"/>
                    <a:pt x="402" y="192"/>
                    <a:pt x="394" y="196"/>
                  </a:cubicBezTo>
                  <a:cubicBezTo>
                    <a:pt x="326" y="235"/>
                    <a:pt x="326" y="235"/>
                    <a:pt x="326" y="235"/>
                  </a:cubicBezTo>
                  <a:cubicBezTo>
                    <a:pt x="304" y="248"/>
                    <a:pt x="277" y="248"/>
                    <a:pt x="255" y="235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4" y="90"/>
                    <a:pt x="0" y="82"/>
                    <a:pt x="0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13" y="52"/>
                    <a:pt x="13" y="52"/>
                    <a:pt x="13" y="52"/>
                  </a:cubicBezTo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8" name="ïšḻîdè">
              <a:extLst>
                <a:ext uri="{FF2B5EF4-FFF2-40B4-BE49-F238E27FC236}">
                  <a16:creationId xmlns:a16="http://schemas.microsoft.com/office/drawing/2014/main" id="{2F87DEF6-5072-401B-ABCC-08FA336C6762}"/>
                </a:ext>
              </a:extLst>
            </p:cNvPr>
            <p:cNvSpPr/>
            <p:nvPr/>
          </p:nvSpPr>
          <p:spPr bwMode="auto">
            <a:xfrm>
              <a:off x="6764338" y="2714625"/>
              <a:ext cx="1365250" cy="815975"/>
            </a:xfrm>
            <a:custGeom>
              <a:avLst/>
              <a:gdLst>
                <a:gd name="T0" fmla="*/ 398 w 414"/>
                <a:gd name="T1" fmla="*/ 196 h 248"/>
                <a:gd name="T2" fmla="*/ 330 w 414"/>
                <a:gd name="T3" fmla="*/ 235 h 248"/>
                <a:gd name="T4" fmla="*/ 259 w 414"/>
                <a:gd name="T5" fmla="*/ 235 h 248"/>
                <a:gd name="T6" fmla="*/ 16 w 414"/>
                <a:gd name="T7" fmla="*/ 94 h 248"/>
                <a:gd name="T8" fmla="*/ 16 w 414"/>
                <a:gd name="T9" fmla="*/ 52 h 248"/>
                <a:gd name="T10" fmla="*/ 84 w 414"/>
                <a:gd name="T11" fmla="*/ 13 h 248"/>
                <a:gd name="T12" fmla="*/ 155 w 414"/>
                <a:gd name="T13" fmla="*/ 13 h 248"/>
                <a:gd name="T14" fmla="*/ 398 w 414"/>
                <a:gd name="T15" fmla="*/ 154 h 248"/>
                <a:gd name="T16" fmla="*/ 398 w 414"/>
                <a:gd name="T17" fmla="*/ 196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4" h="248">
                  <a:moveTo>
                    <a:pt x="398" y="196"/>
                  </a:moveTo>
                  <a:cubicBezTo>
                    <a:pt x="330" y="235"/>
                    <a:pt x="330" y="235"/>
                    <a:pt x="330" y="235"/>
                  </a:cubicBezTo>
                  <a:cubicBezTo>
                    <a:pt x="308" y="248"/>
                    <a:pt x="281" y="248"/>
                    <a:pt x="259" y="235"/>
                  </a:cubicBezTo>
                  <a:cubicBezTo>
                    <a:pt x="16" y="94"/>
                    <a:pt x="16" y="94"/>
                    <a:pt x="16" y="94"/>
                  </a:cubicBezTo>
                  <a:cubicBezTo>
                    <a:pt x="0" y="85"/>
                    <a:pt x="0" y="61"/>
                    <a:pt x="16" y="5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106" y="0"/>
                    <a:pt x="133" y="0"/>
                    <a:pt x="155" y="13"/>
                  </a:cubicBezTo>
                  <a:cubicBezTo>
                    <a:pt x="398" y="154"/>
                    <a:pt x="398" y="154"/>
                    <a:pt x="398" y="154"/>
                  </a:cubicBezTo>
                  <a:cubicBezTo>
                    <a:pt x="414" y="163"/>
                    <a:pt x="414" y="187"/>
                    <a:pt x="398" y="196"/>
                  </a:cubicBezTo>
                </a:path>
              </a:pathLst>
            </a:custGeom>
            <a:solidFill>
              <a:srgbClr val="E8F7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9" name="íŝḻîḑê">
              <a:extLst>
                <a:ext uri="{FF2B5EF4-FFF2-40B4-BE49-F238E27FC236}">
                  <a16:creationId xmlns:a16="http://schemas.microsoft.com/office/drawing/2014/main" id="{730DAAFD-1234-45FE-A1A8-A5C4713AD4CE}"/>
                </a:ext>
              </a:extLst>
            </p:cNvPr>
            <p:cNvSpPr/>
            <p:nvPr/>
          </p:nvSpPr>
          <p:spPr bwMode="auto">
            <a:xfrm>
              <a:off x="6905625" y="2921000"/>
              <a:ext cx="1223963" cy="517525"/>
            </a:xfrm>
            <a:custGeom>
              <a:avLst/>
              <a:gdLst>
                <a:gd name="T0" fmla="*/ 272 w 371"/>
                <a:gd name="T1" fmla="*/ 157 h 157"/>
                <a:gd name="T2" fmla="*/ 313 w 371"/>
                <a:gd name="T3" fmla="*/ 157 h 157"/>
                <a:gd name="T4" fmla="*/ 355 w 371"/>
                <a:gd name="T5" fmla="*/ 133 h 157"/>
                <a:gd name="T6" fmla="*/ 355 w 371"/>
                <a:gd name="T7" fmla="*/ 91 h 157"/>
                <a:gd name="T8" fmla="*/ 233 w 371"/>
                <a:gd name="T9" fmla="*/ 20 h 157"/>
                <a:gd name="T10" fmla="*/ 0 w 371"/>
                <a:gd name="T11" fmla="*/ 0 h 157"/>
                <a:gd name="T12" fmla="*/ 272 w 371"/>
                <a:gd name="T1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1" h="157">
                  <a:moveTo>
                    <a:pt x="272" y="157"/>
                  </a:moveTo>
                  <a:cubicBezTo>
                    <a:pt x="313" y="157"/>
                    <a:pt x="313" y="157"/>
                    <a:pt x="313" y="157"/>
                  </a:cubicBezTo>
                  <a:cubicBezTo>
                    <a:pt x="355" y="133"/>
                    <a:pt x="355" y="133"/>
                    <a:pt x="355" y="133"/>
                  </a:cubicBezTo>
                  <a:cubicBezTo>
                    <a:pt x="371" y="124"/>
                    <a:pt x="371" y="100"/>
                    <a:pt x="355" y="91"/>
                  </a:cubicBezTo>
                  <a:cubicBezTo>
                    <a:pt x="233" y="20"/>
                    <a:pt x="233" y="20"/>
                    <a:pt x="233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72" y="157"/>
                    <a:pt x="272" y="157"/>
                    <a:pt x="272" y="157"/>
                  </a:cubicBezTo>
                </a:path>
              </a:pathLst>
            </a:custGeom>
            <a:gradFill>
              <a:gsLst>
                <a:gs pos="0">
                  <a:srgbClr val="4C6CA7">
                    <a:alpha val="36000"/>
                  </a:srgbClr>
                </a:gs>
                <a:gs pos="100000">
                  <a:srgbClr val="C6D8EC">
                    <a:alpha val="16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0" name="îṥ1íḑe">
              <a:extLst>
                <a:ext uri="{FF2B5EF4-FFF2-40B4-BE49-F238E27FC236}">
                  <a16:creationId xmlns:a16="http://schemas.microsoft.com/office/drawing/2014/main" id="{41F81015-90CC-4672-ACF9-1F04AEEBDD3E}"/>
                </a:ext>
              </a:extLst>
            </p:cNvPr>
            <p:cNvSpPr/>
            <p:nvPr/>
          </p:nvSpPr>
          <p:spPr bwMode="auto">
            <a:xfrm>
              <a:off x="7091363" y="2424113"/>
              <a:ext cx="896938" cy="906463"/>
            </a:xfrm>
            <a:custGeom>
              <a:avLst/>
              <a:gdLst>
                <a:gd name="T0" fmla="*/ 0 w 272"/>
                <a:gd name="T1" fmla="*/ 118 h 275"/>
                <a:gd name="T2" fmla="*/ 0 w 272"/>
                <a:gd name="T3" fmla="*/ 14 h 275"/>
                <a:gd name="T4" fmla="*/ 36 w 272"/>
                <a:gd name="T5" fmla="*/ 8 h 275"/>
                <a:gd name="T6" fmla="*/ 80 w 272"/>
                <a:gd name="T7" fmla="*/ 65 h 275"/>
                <a:gd name="T8" fmla="*/ 104 w 272"/>
                <a:gd name="T9" fmla="*/ 52 h 275"/>
                <a:gd name="T10" fmla="*/ 128 w 272"/>
                <a:gd name="T11" fmla="*/ 37 h 275"/>
                <a:gd name="T12" fmla="*/ 165 w 272"/>
                <a:gd name="T13" fmla="*/ 160 h 275"/>
                <a:gd name="T14" fmla="*/ 204 w 272"/>
                <a:gd name="T15" fmla="*/ 129 h 275"/>
                <a:gd name="T16" fmla="*/ 245 w 272"/>
                <a:gd name="T17" fmla="*/ 167 h 275"/>
                <a:gd name="T18" fmla="*/ 272 w 272"/>
                <a:gd name="T19" fmla="*/ 158 h 275"/>
                <a:gd name="T20" fmla="*/ 272 w 272"/>
                <a:gd name="T21" fmla="*/ 275 h 275"/>
                <a:gd name="T22" fmla="*/ 0 w 272"/>
                <a:gd name="T23" fmla="*/ 118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2" h="275">
                  <a:moveTo>
                    <a:pt x="0" y="118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1" y="0"/>
                    <a:pt x="36" y="8"/>
                  </a:cubicBezTo>
                  <a:cubicBezTo>
                    <a:pt x="51" y="15"/>
                    <a:pt x="62" y="54"/>
                    <a:pt x="80" y="65"/>
                  </a:cubicBezTo>
                  <a:cubicBezTo>
                    <a:pt x="89" y="71"/>
                    <a:pt x="96" y="62"/>
                    <a:pt x="104" y="52"/>
                  </a:cubicBezTo>
                  <a:cubicBezTo>
                    <a:pt x="111" y="42"/>
                    <a:pt x="118" y="33"/>
                    <a:pt x="128" y="37"/>
                  </a:cubicBezTo>
                  <a:cubicBezTo>
                    <a:pt x="147" y="45"/>
                    <a:pt x="150" y="143"/>
                    <a:pt x="165" y="160"/>
                  </a:cubicBezTo>
                  <a:cubicBezTo>
                    <a:pt x="180" y="177"/>
                    <a:pt x="194" y="129"/>
                    <a:pt x="204" y="129"/>
                  </a:cubicBezTo>
                  <a:cubicBezTo>
                    <a:pt x="213" y="129"/>
                    <a:pt x="227" y="163"/>
                    <a:pt x="245" y="167"/>
                  </a:cubicBezTo>
                  <a:cubicBezTo>
                    <a:pt x="263" y="170"/>
                    <a:pt x="272" y="158"/>
                    <a:pt x="272" y="158"/>
                  </a:cubicBezTo>
                  <a:cubicBezTo>
                    <a:pt x="272" y="275"/>
                    <a:pt x="272" y="275"/>
                    <a:pt x="272" y="275"/>
                  </a:cubicBezTo>
                  <a:cubicBezTo>
                    <a:pt x="0" y="118"/>
                    <a:pt x="0" y="118"/>
                    <a:pt x="0" y="118"/>
                  </a:cubicBezTo>
                </a:path>
              </a:pathLst>
            </a:custGeom>
            <a:solidFill>
              <a:srgbClr val="84A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1" name="iṩļiḓé">
              <a:extLst>
                <a:ext uri="{FF2B5EF4-FFF2-40B4-BE49-F238E27FC236}">
                  <a16:creationId xmlns:a16="http://schemas.microsoft.com/office/drawing/2014/main" id="{9EE5BFF1-ADB8-4B3B-AFD3-36E55DD75C91}"/>
                </a:ext>
              </a:extLst>
            </p:cNvPr>
            <p:cNvSpPr/>
            <p:nvPr/>
          </p:nvSpPr>
          <p:spPr bwMode="auto">
            <a:xfrm>
              <a:off x="6905625" y="2470150"/>
              <a:ext cx="1082675" cy="968375"/>
            </a:xfrm>
            <a:custGeom>
              <a:avLst/>
              <a:gdLst>
                <a:gd name="T0" fmla="*/ 0 w 328"/>
                <a:gd name="T1" fmla="*/ 33 h 294"/>
                <a:gd name="T2" fmla="*/ 56 w 328"/>
                <a:gd name="T3" fmla="*/ 0 h 294"/>
                <a:gd name="T4" fmla="*/ 171 w 328"/>
                <a:gd name="T5" fmla="*/ 108 h 294"/>
                <a:gd name="T6" fmla="*/ 243 w 328"/>
                <a:gd name="T7" fmla="*/ 169 h 294"/>
                <a:gd name="T8" fmla="*/ 328 w 328"/>
                <a:gd name="T9" fmla="*/ 261 h 294"/>
                <a:gd name="T10" fmla="*/ 272 w 328"/>
                <a:gd name="T11" fmla="*/ 294 h 294"/>
                <a:gd name="T12" fmla="*/ 0 w 328"/>
                <a:gd name="T13" fmla="*/ 33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8" h="294">
                  <a:moveTo>
                    <a:pt x="0" y="33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6" y="0"/>
                    <a:pt x="112" y="69"/>
                    <a:pt x="171" y="108"/>
                  </a:cubicBezTo>
                  <a:cubicBezTo>
                    <a:pt x="231" y="148"/>
                    <a:pt x="215" y="156"/>
                    <a:pt x="243" y="169"/>
                  </a:cubicBezTo>
                  <a:cubicBezTo>
                    <a:pt x="272" y="182"/>
                    <a:pt x="328" y="261"/>
                    <a:pt x="328" y="261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0" y="33"/>
                    <a:pt x="0" y="33"/>
                    <a:pt x="0" y="33"/>
                  </a:cubicBezTo>
                </a:path>
              </a:pathLst>
            </a:custGeom>
            <a:solidFill>
              <a:srgbClr val="84A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2" name="ïṧļîḑé">
              <a:extLst>
                <a:ext uri="{FF2B5EF4-FFF2-40B4-BE49-F238E27FC236}">
                  <a16:creationId xmlns:a16="http://schemas.microsoft.com/office/drawing/2014/main" id="{B178E6B2-BA91-4523-9F1E-DC833AFC8031}"/>
                </a:ext>
              </a:extLst>
            </p:cNvPr>
            <p:cNvSpPr/>
            <p:nvPr/>
          </p:nvSpPr>
          <p:spPr bwMode="auto">
            <a:xfrm>
              <a:off x="7285038" y="2549525"/>
              <a:ext cx="471488" cy="523875"/>
            </a:xfrm>
            <a:custGeom>
              <a:avLst/>
              <a:gdLst>
                <a:gd name="T0" fmla="*/ 0 w 297"/>
                <a:gd name="T1" fmla="*/ 70 h 330"/>
                <a:gd name="T2" fmla="*/ 119 w 297"/>
                <a:gd name="T3" fmla="*/ 0 h 330"/>
                <a:gd name="T4" fmla="*/ 133 w 297"/>
                <a:gd name="T5" fmla="*/ 64 h 330"/>
                <a:gd name="T6" fmla="*/ 177 w 297"/>
                <a:gd name="T7" fmla="*/ 234 h 330"/>
                <a:gd name="T8" fmla="*/ 183 w 297"/>
                <a:gd name="T9" fmla="*/ 255 h 330"/>
                <a:gd name="T10" fmla="*/ 297 w 297"/>
                <a:gd name="T11" fmla="*/ 191 h 330"/>
                <a:gd name="T12" fmla="*/ 250 w 297"/>
                <a:gd name="T13" fmla="*/ 330 h 330"/>
                <a:gd name="T14" fmla="*/ 144 w 297"/>
                <a:gd name="T15" fmla="*/ 301 h 330"/>
                <a:gd name="T16" fmla="*/ 0 w 297"/>
                <a:gd name="T17" fmla="*/ 7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7" h="330">
                  <a:moveTo>
                    <a:pt x="0" y="70"/>
                  </a:moveTo>
                  <a:lnTo>
                    <a:pt x="119" y="0"/>
                  </a:lnTo>
                  <a:lnTo>
                    <a:pt x="133" y="64"/>
                  </a:lnTo>
                  <a:lnTo>
                    <a:pt x="177" y="234"/>
                  </a:lnTo>
                  <a:lnTo>
                    <a:pt x="183" y="255"/>
                  </a:lnTo>
                  <a:lnTo>
                    <a:pt x="297" y="191"/>
                  </a:lnTo>
                  <a:lnTo>
                    <a:pt x="250" y="330"/>
                  </a:lnTo>
                  <a:lnTo>
                    <a:pt x="144" y="301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rgbClr val="84A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îsḻiďe">
              <a:extLst>
                <a:ext uri="{FF2B5EF4-FFF2-40B4-BE49-F238E27FC236}">
                  <a16:creationId xmlns:a16="http://schemas.microsoft.com/office/drawing/2014/main" id="{1C992129-9DD5-4E9B-87F5-02DE00A1595C}"/>
                </a:ext>
              </a:extLst>
            </p:cNvPr>
            <p:cNvSpPr/>
            <p:nvPr/>
          </p:nvSpPr>
          <p:spPr bwMode="auto">
            <a:xfrm>
              <a:off x="7285038" y="2549525"/>
              <a:ext cx="471488" cy="523875"/>
            </a:xfrm>
            <a:custGeom>
              <a:avLst/>
              <a:gdLst>
                <a:gd name="T0" fmla="*/ 0 w 297"/>
                <a:gd name="T1" fmla="*/ 70 h 330"/>
                <a:gd name="T2" fmla="*/ 119 w 297"/>
                <a:gd name="T3" fmla="*/ 0 h 330"/>
                <a:gd name="T4" fmla="*/ 133 w 297"/>
                <a:gd name="T5" fmla="*/ 64 h 330"/>
                <a:gd name="T6" fmla="*/ 177 w 297"/>
                <a:gd name="T7" fmla="*/ 234 h 330"/>
                <a:gd name="T8" fmla="*/ 183 w 297"/>
                <a:gd name="T9" fmla="*/ 255 h 330"/>
                <a:gd name="T10" fmla="*/ 297 w 297"/>
                <a:gd name="T11" fmla="*/ 191 h 330"/>
                <a:gd name="T12" fmla="*/ 250 w 297"/>
                <a:gd name="T13" fmla="*/ 330 h 330"/>
                <a:gd name="T14" fmla="*/ 144 w 297"/>
                <a:gd name="T15" fmla="*/ 301 h 330"/>
                <a:gd name="T16" fmla="*/ 0 w 297"/>
                <a:gd name="T17" fmla="*/ 7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7" h="330">
                  <a:moveTo>
                    <a:pt x="0" y="70"/>
                  </a:moveTo>
                  <a:lnTo>
                    <a:pt x="119" y="0"/>
                  </a:lnTo>
                  <a:lnTo>
                    <a:pt x="133" y="64"/>
                  </a:lnTo>
                  <a:lnTo>
                    <a:pt x="177" y="234"/>
                  </a:lnTo>
                  <a:lnTo>
                    <a:pt x="183" y="255"/>
                  </a:lnTo>
                  <a:lnTo>
                    <a:pt x="297" y="191"/>
                  </a:lnTo>
                  <a:lnTo>
                    <a:pt x="250" y="330"/>
                  </a:lnTo>
                  <a:lnTo>
                    <a:pt x="144" y="301"/>
                  </a:lnTo>
                  <a:lnTo>
                    <a:pt x="0" y="7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iṧḷídé">
              <a:extLst>
                <a:ext uri="{FF2B5EF4-FFF2-40B4-BE49-F238E27FC236}">
                  <a16:creationId xmlns:a16="http://schemas.microsoft.com/office/drawing/2014/main" id="{1BEFC363-9BFE-4D38-9947-640EB6CC5B33}"/>
                </a:ext>
              </a:extLst>
            </p:cNvPr>
            <p:cNvSpPr/>
            <p:nvPr/>
          </p:nvSpPr>
          <p:spPr bwMode="auto">
            <a:xfrm>
              <a:off x="6905625" y="2532063"/>
              <a:ext cx="896938" cy="906463"/>
            </a:xfrm>
            <a:custGeom>
              <a:avLst/>
              <a:gdLst>
                <a:gd name="T0" fmla="*/ 0 w 272"/>
                <a:gd name="T1" fmla="*/ 118 h 275"/>
                <a:gd name="T2" fmla="*/ 0 w 272"/>
                <a:gd name="T3" fmla="*/ 14 h 275"/>
                <a:gd name="T4" fmla="*/ 35 w 272"/>
                <a:gd name="T5" fmla="*/ 8 h 275"/>
                <a:gd name="T6" fmla="*/ 79 w 272"/>
                <a:gd name="T7" fmla="*/ 65 h 275"/>
                <a:gd name="T8" fmla="*/ 103 w 272"/>
                <a:gd name="T9" fmla="*/ 51 h 275"/>
                <a:gd name="T10" fmla="*/ 127 w 272"/>
                <a:gd name="T11" fmla="*/ 37 h 275"/>
                <a:gd name="T12" fmla="*/ 164 w 272"/>
                <a:gd name="T13" fmla="*/ 159 h 275"/>
                <a:gd name="T14" fmla="*/ 203 w 272"/>
                <a:gd name="T15" fmla="*/ 128 h 275"/>
                <a:gd name="T16" fmla="*/ 244 w 272"/>
                <a:gd name="T17" fmla="*/ 166 h 275"/>
                <a:gd name="T18" fmla="*/ 272 w 272"/>
                <a:gd name="T19" fmla="*/ 158 h 275"/>
                <a:gd name="T20" fmla="*/ 272 w 272"/>
                <a:gd name="T21" fmla="*/ 275 h 275"/>
                <a:gd name="T22" fmla="*/ 0 w 272"/>
                <a:gd name="T23" fmla="*/ 118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2" h="275">
                  <a:moveTo>
                    <a:pt x="0" y="118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0" y="0"/>
                    <a:pt x="35" y="8"/>
                  </a:cubicBezTo>
                  <a:cubicBezTo>
                    <a:pt x="51" y="15"/>
                    <a:pt x="61" y="53"/>
                    <a:pt x="79" y="65"/>
                  </a:cubicBezTo>
                  <a:cubicBezTo>
                    <a:pt x="88" y="71"/>
                    <a:pt x="96" y="61"/>
                    <a:pt x="103" y="51"/>
                  </a:cubicBezTo>
                  <a:cubicBezTo>
                    <a:pt x="110" y="42"/>
                    <a:pt x="118" y="33"/>
                    <a:pt x="127" y="37"/>
                  </a:cubicBezTo>
                  <a:cubicBezTo>
                    <a:pt x="146" y="45"/>
                    <a:pt x="150" y="142"/>
                    <a:pt x="164" y="159"/>
                  </a:cubicBezTo>
                  <a:cubicBezTo>
                    <a:pt x="179" y="176"/>
                    <a:pt x="194" y="129"/>
                    <a:pt x="203" y="128"/>
                  </a:cubicBezTo>
                  <a:cubicBezTo>
                    <a:pt x="213" y="128"/>
                    <a:pt x="226" y="163"/>
                    <a:pt x="244" y="166"/>
                  </a:cubicBezTo>
                  <a:cubicBezTo>
                    <a:pt x="262" y="169"/>
                    <a:pt x="272" y="158"/>
                    <a:pt x="272" y="158"/>
                  </a:cubicBezTo>
                  <a:cubicBezTo>
                    <a:pt x="272" y="275"/>
                    <a:pt x="272" y="275"/>
                    <a:pt x="272" y="275"/>
                  </a:cubicBezTo>
                  <a:cubicBezTo>
                    <a:pt x="0" y="118"/>
                    <a:pt x="0" y="118"/>
                    <a:pt x="0" y="118"/>
                  </a:cubicBezTo>
                </a:path>
              </a:pathLst>
            </a:custGeom>
            <a:solidFill>
              <a:srgbClr val="218C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íṣḷíḍè">
              <a:extLst>
                <a:ext uri="{FF2B5EF4-FFF2-40B4-BE49-F238E27FC236}">
                  <a16:creationId xmlns:a16="http://schemas.microsoft.com/office/drawing/2014/main" id="{42B751A9-AA2B-4788-84D4-BAC439E44F70}"/>
                </a:ext>
              </a:extLst>
            </p:cNvPr>
            <p:cNvSpPr/>
            <p:nvPr/>
          </p:nvSpPr>
          <p:spPr bwMode="auto">
            <a:xfrm>
              <a:off x="6905625" y="2532063"/>
              <a:ext cx="896938" cy="906463"/>
            </a:xfrm>
            <a:custGeom>
              <a:avLst/>
              <a:gdLst>
                <a:gd name="T0" fmla="*/ 0 w 272"/>
                <a:gd name="T1" fmla="*/ 118 h 275"/>
                <a:gd name="T2" fmla="*/ 0 w 272"/>
                <a:gd name="T3" fmla="*/ 14 h 275"/>
                <a:gd name="T4" fmla="*/ 35 w 272"/>
                <a:gd name="T5" fmla="*/ 8 h 275"/>
                <a:gd name="T6" fmla="*/ 79 w 272"/>
                <a:gd name="T7" fmla="*/ 65 h 275"/>
                <a:gd name="T8" fmla="*/ 103 w 272"/>
                <a:gd name="T9" fmla="*/ 51 h 275"/>
                <a:gd name="T10" fmla="*/ 127 w 272"/>
                <a:gd name="T11" fmla="*/ 37 h 275"/>
                <a:gd name="T12" fmla="*/ 164 w 272"/>
                <a:gd name="T13" fmla="*/ 159 h 275"/>
                <a:gd name="T14" fmla="*/ 203 w 272"/>
                <a:gd name="T15" fmla="*/ 128 h 275"/>
                <a:gd name="T16" fmla="*/ 244 w 272"/>
                <a:gd name="T17" fmla="*/ 166 h 275"/>
                <a:gd name="T18" fmla="*/ 272 w 272"/>
                <a:gd name="T19" fmla="*/ 158 h 275"/>
                <a:gd name="T20" fmla="*/ 272 w 272"/>
                <a:gd name="T21" fmla="*/ 275 h 275"/>
                <a:gd name="T22" fmla="*/ 0 w 272"/>
                <a:gd name="T23" fmla="*/ 118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2" h="275">
                  <a:moveTo>
                    <a:pt x="0" y="118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0" y="0"/>
                    <a:pt x="35" y="8"/>
                  </a:cubicBezTo>
                  <a:cubicBezTo>
                    <a:pt x="51" y="15"/>
                    <a:pt x="61" y="53"/>
                    <a:pt x="79" y="65"/>
                  </a:cubicBezTo>
                  <a:cubicBezTo>
                    <a:pt x="88" y="71"/>
                    <a:pt x="96" y="61"/>
                    <a:pt x="103" y="51"/>
                  </a:cubicBezTo>
                  <a:cubicBezTo>
                    <a:pt x="110" y="42"/>
                    <a:pt x="118" y="33"/>
                    <a:pt x="127" y="37"/>
                  </a:cubicBezTo>
                  <a:cubicBezTo>
                    <a:pt x="146" y="45"/>
                    <a:pt x="150" y="142"/>
                    <a:pt x="164" y="159"/>
                  </a:cubicBezTo>
                  <a:cubicBezTo>
                    <a:pt x="179" y="176"/>
                    <a:pt x="194" y="129"/>
                    <a:pt x="203" y="128"/>
                  </a:cubicBezTo>
                  <a:cubicBezTo>
                    <a:pt x="213" y="128"/>
                    <a:pt x="226" y="163"/>
                    <a:pt x="244" y="166"/>
                  </a:cubicBezTo>
                  <a:cubicBezTo>
                    <a:pt x="262" y="169"/>
                    <a:pt x="272" y="158"/>
                    <a:pt x="272" y="158"/>
                  </a:cubicBezTo>
                  <a:cubicBezTo>
                    <a:pt x="272" y="275"/>
                    <a:pt x="272" y="275"/>
                    <a:pt x="272" y="275"/>
                  </a:cubicBezTo>
                  <a:cubicBezTo>
                    <a:pt x="0" y="118"/>
                    <a:pt x="0" y="118"/>
                    <a:pt x="0" y="118"/>
                  </a:cubicBezTo>
                </a:path>
              </a:pathLst>
            </a:custGeom>
            <a:solidFill>
              <a:srgbClr val="4C6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6" name="íṧľiḋè">
              <a:extLst>
                <a:ext uri="{FF2B5EF4-FFF2-40B4-BE49-F238E27FC236}">
                  <a16:creationId xmlns:a16="http://schemas.microsoft.com/office/drawing/2014/main" id="{074915B1-85AC-48AE-BBA5-699229ECF811}"/>
                </a:ext>
              </a:extLst>
            </p:cNvPr>
            <p:cNvSpPr/>
            <p:nvPr/>
          </p:nvSpPr>
          <p:spPr bwMode="auto">
            <a:xfrm>
              <a:off x="7802563" y="2944813"/>
              <a:ext cx="185738" cy="493713"/>
            </a:xfrm>
            <a:custGeom>
              <a:avLst/>
              <a:gdLst>
                <a:gd name="T0" fmla="*/ 0 w 117"/>
                <a:gd name="T1" fmla="*/ 68 h 311"/>
                <a:gd name="T2" fmla="*/ 117 w 117"/>
                <a:gd name="T3" fmla="*/ 0 h 311"/>
                <a:gd name="T4" fmla="*/ 117 w 117"/>
                <a:gd name="T5" fmla="*/ 243 h 311"/>
                <a:gd name="T6" fmla="*/ 0 w 117"/>
                <a:gd name="T7" fmla="*/ 311 h 311"/>
                <a:gd name="T8" fmla="*/ 0 w 117"/>
                <a:gd name="T9" fmla="*/ 6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311">
                  <a:moveTo>
                    <a:pt x="0" y="68"/>
                  </a:moveTo>
                  <a:lnTo>
                    <a:pt x="117" y="0"/>
                  </a:lnTo>
                  <a:lnTo>
                    <a:pt x="117" y="243"/>
                  </a:lnTo>
                  <a:lnTo>
                    <a:pt x="0" y="311"/>
                  </a:lnTo>
                  <a:lnTo>
                    <a:pt x="0" y="68"/>
                  </a:lnTo>
                  <a:close/>
                </a:path>
              </a:pathLst>
            </a:custGeom>
            <a:solidFill>
              <a:srgbClr val="658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7" name="îṣlíḓè">
              <a:extLst>
                <a:ext uri="{FF2B5EF4-FFF2-40B4-BE49-F238E27FC236}">
                  <a16:creationId xmlns:a16="http://schemas.microsoft.com/office/drawing/2014/main" id="{C4E3103F-4CB0-411D-8838-5690E36F0F61}"/>
                </a:ext>
              </a:extLst>
            </p:cNvPr>
            <p:cNvSpPr/>
            <p:nvPr/>
          </p:nvSpPr>
          <p:spPr bwMode="auto">
            <a:xfrm>
              <a:off x="6958013" y="2360613"/>
              <a:ext cx="23813" cy="188913"/>
            </a:xfrm>
            <a:custGeom>
              <a:avLst/>
              <a:gdLst>
                <a:gd name="T0" fmla="*/ 3 w 7"/>
                <a:gd name="T1" fmla="*/ 0 h 57"/>
                <a:gd name="T2" fmla="*/ 0 w 7"/>
                <a:gd name="T3" fmla="*/ 3 h 57"/>
                <a:gd name="T4" fmla="*/ 0 w 7"/>
                <a:gd name="T5" fmla="*/ 57 h 57"/>
                <a:gd name="T6" fmla="*/ 7 w 7"/>
                <a:gd name="T7" fmla="*/ 52 h 57"/>
                <a:gd name="T8" fmla="*/ 7 w 7"/>
                <a:gd name="T9" fmla="*/ 3 h 57"/>
                <a:gd name="T10" fmla="*/ 3 w 7"/>
                <a:gd name="T1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57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1"/>
                    <a:pt x="5" y="0"/>
                    <a:pt x="3" y="0"/>
                  </a:cubicBezTo>
                </a:path>
              </a:pathLst>
            </a:custGeom>
            <a:solidFill>
              <a:srgbClr val="D6F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8" name="ïš1ídè">
              <a:extLst>
                <a:ext uri="{FF2B5EF4-FFF2-40B4-BE49-F238E27FC236}">
                  <a16:creationId xmlns:a16="http://schemas.microsoft.com/office/drawing/2014/main" id="{963E7180-B0E6-45C0-9F88-8B8A458DDF7D}"/>
                </a:ext>
              </a:extLst>
            </p:cNvPr>
            <p:cNvSpPr/>
            <p:nvPr/>
          </p:nvSpPr>
          <p:spPr bwMode="auto">
            <a:xfrm>
              <a:off x="6958013" y="2532063"/>
              <a:ext cx="23813" cy="23813"/>
            </a:xfrm>
            <a:custGeom>
              <a:avLst/>
              <a:gdLst>
                <a:gd name="T0" fmla="*/ 7 w 7"/>
                <a:gd name="T1" fmla="*/ 0 h 7"/>
                <a:gd name="T2" fmla="*/ 0 w 7"/>
                <a:gd name="T3" fmla="*/ 5 h 7"/>
                <a:gd name="T4" fmla="*/ 0 w 7"/>
                <a:gd name="T5" fmla="*/ 7 h 7"/>
                <a:gd name="T6" fmla="*/ 7 w 7"/>
                <a:gd name="T7" fmla="*/ 5 h 7"/>
                <a:gd name="T8" fmla="*/ 7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4" y="6"/>
                    <a:pt x="7" y="5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99CB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ïṥļïḋé">
              <a:extLst>
                <a:ext uri="{FF2B5EF4-FFF2-40B4-BE49-F238E27FC236}">
                  <a16:creationId xmlns:a16="http://schemas.microsoft.com/office/drawing/2014/main" id="{DC26496A-8513-4917-839A-F935D4995CC9}"/>
                </a:ext>
              </a:extLst>
            </p:cNvPr>
            <p:cNvSpPr/>
            <p:nvPr/>
          </p:nvSpPr>
          <p:spPr bwMode="auto">
            <a:xfrm>
              <a:off x="6958013" y="2951163"/>
              <a:ext cx="23813" cy="19050"/>
            </a:xfrm>
            <a:custGeom>
              <a:avLst/>
              <a:gdLst>
                <a:gd name="T0" fmla="*/ 0 w 7"/>
                <a:gd name="T1" fmla="*/ 0 h 6"/>
                <a:gd name="T2" fmla="*/ 0 w 7"/>
                <a:gd name="T3" fmla="*/ 3 h 6"/>
                <a:gd name="T4" fmla="*/ 3 w 7"/>
                <a:gd name="T5" fmla="*/ 6 h 6"/>
                <a:gd name="T6" fmla="*/ 7 w 7"/>
                <a:gd name="T7" fmla="*/ 4 h 6"/>
                <a:gd name="T8" fmla="*/ 0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5" y="6"/>
                    <a:pt x="6" y="5"/>
                    <a:pt x="7" y="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AF3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0" name="íŝľïďe">
              <a:extLst>
                <a:ext uri="{FF2B5EF4-FFF2-40B4-BE49-F238E27FC236}">
                  <a16:creationId xmlns:a16="http://schemas.microsoft.com/office/drawing/2014/main" id="{05CBEF54-7841-4308-8091-CD143736659B}"/>
                </a:ext>
              </a:extLst>
            </p:cNvPr>
            <p:cNvSpPr/>
            <p:nvPr/>
          </p:nvSpPr>
          <p:spPr bwMode="auto">
            <a:xfrm>
              <a:off x="6958013" y="2549525"/>
              <a:ext cx="23813" cy="414338"/>
            </a:xfrm>
            <a:custGeom>
              <a:avLst/>
              <a:gdLst>
                <a:gd name="T0" fmla="*/ 7 w 7"/>
                <a:gd name="T1" fmla="*/ 0 h 126"/>
                <a:gd name="T2" fmla="*/ 0 w 7"/>
                <a:gd name="T3" fmla="*/ 2 h 126"/>
                <a:gd name="T4" fmla="*/ 0 w 7"/>
                <a:gd name="T5" fmla="*/ 122 h 126"/>
                <a:gd name="T6" fmla="*/ 7 w 7"/>
                <a:gd name="T7" fmla="*/ 126 h 126"/>
                <a:gd name="T8" fmla="*/ 7 w 7"/>
                <a:gd name="T9" fmla="*/ 125 h 126"/>
                <a:gd name="T10" fmla="*/ 7 w 7"/>
                <a:gd name="T11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26">
                  <a:moveTo>
                    <a:pt x="7" y="0"/>
                  </a:moveTo>
                  <a:cubicBezTo>
                    <a:pt x="4" y="1"/>
                    <a:pt x="2" y="1"/>
                    <a:pt x="0" y="2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6"/>
                    <a:pt x="7" y="125"/>
                    <a:pt x="7" y="125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7DAE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1" name="îṣlidê">
              <a:extLst>
                <a:ext uri="{FF2B5EF4-FFF2-40B4-BE49-F238E27FC236}">
                  <a16:creationId xmlns:a16="http://schemas.microsoft.com/office/drawing/2014/main" id="{4CEB351F-C688-46E3-A33F-07AD92F34FA7}"/>
                </a:ext>
              </a:extLst>
            </p:cNvPr>
            <p:cNvSpPr/>
            <p:nvPr/>
          </p:nvSpPr>
          <p:spPr bwMode="auto">
            <a:xfrm>
              <a:off x="7212013" y="2509838"/>
              <a:ext cx="26988" cy="122238"/>
            </a:xfrm>
            <a:custGeom>
              <a:avLst/>
              <a:gdLst>
                <a:gd name="T0" fmla="*/ 4 w 8"/>
                <a:gd name="T1" fmla="*/ 0 h 37"/>
                <a:gd name="T2" fmla="*/ 0 w 8"/>
                <a:gd name="T3" fmla="*/ 3 h 37"/>
                <a:gd name="T4" fmla="*/ 0 w 8"/>
                <a:gd name="T5" fmla="*/ 29 h 37"/>
                <a:gd name="T6" fmla="*/ 8 w 8"/>
                <a:gd name="T7" fmla="*/ 37 h 37"/>
                <a:gd name="T8" fmla="*/ 8 w 8"/>
                <a:gd name="T9" fmla="*/ 3 h 37"/>
                <a:gd name="T10" fmla="*/ 4 w 8"/>
                <a:gd name="T11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37">
                  <a:moveTo>
                    <a:pt x="4" y="0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3" y="32"/>
                    <a:pt x="5" y="34"/>
                    <a:pt x="8" y="3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1"/>
                    <a:pt x="6" y="0"/>
                    <a:pt x="4" y="0"/>
                  </a:cubicBezTo>
                </a:path>
              </a:pathLst>
            </a:custGeom>
            <a:solidFill>
              <a:srgbClr val="99CB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2" name="iṣḷîḑè">
              <a:extLst>
                <a:ext uri="{FF2B5EF4-FFF2-40B4-BE49-F238E27FC236}">
                  <a16:creationId xmlns:a16="http://schemas.microsoft.com/office/drawing/2014/main" id="{9DA04E9D-207F-447C-A102-EC7A5C1624E6}"/>
                </a:ext>
              </a:extLst>
            </p:cNvPr>
            <p:cNvSpPr/>
            <p:nvPr/>
          </p:nvSpPr>
          <p:spPr bwMode="auto">
            <a:xfrm>
              <a:off x="7212013" y="2605088"/>
              <a:ext cx="26988" cy="134938"/>
            </a:xfrm>
            <a:custGeom>
              <a:avLst/>
              <a:gdLst>
                <a:gd name="T0" fmla="*/ 0 w 8"/>
                <a:gd name="T1" fmla="*/ 0 h 41"/>
                <a:gd name="T2" fmla="*/ 0 w 8"/>
                <a:gd name="T3" fmla="*/ 41 h 41"/>
                <a:gd name="T4" fmla="*/ 8 w 8"/>
                <a:gd name="T5" fmla="*/ 33 h 41"/>
                <a:gd name="T6" fmla="*/ 8 w 8"/>
                <a:gd name="T7" fmla="*/ 8 h 41"/>
                <a:gd name="T8" fmla="*/ 0 w 8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1">
                  <a:moveTo>
                    <a:pt x="0" y="0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3" y="39"/>
                    <a:pt x="5" y="36"/>
                    <a:pt x="8" y="33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5" y="5"/>
                    <a:pt x="3" y="3"/>
                    <a:pt x="0" y="0"/>
                  </a:cubicBezTo>
                </a:path>
              </a:pathLst>
            </a:custGeom>
            <a:solidFill>
              <a:srgbClr val="99CB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3" name="ïŝḻîḍe">
              <a:extLst>
                <a:ext uri="{FF2B5EF4-FFF2-40B4-BE49-F238E27FC236}">
                  <a16:creationId xmlns:a16="http://schemas.microsoft.com/office/drawing/2014/main" id="{EF5D533B-1963-4326-AE2E-79623271D762}"/>
                </a:ext>
              </a:extLst>
            </p:cNvPr>
            <p:cNvSpPr/>
            <p:nvPr/>
          </p:nvSpPr>
          <p:spPr bwMode="auto">
            <a:xfrm>
              <a:off x="7212013" y="3098800"/>
              <a:ext cx="23813" cy="20638"/>
            </a:xfrm>
            <a:custGeom>
              <a:avLst/>
              <a:gdLst>
                <a:gd name="T0" fmla="*/ 0 w 7"/>
                <a:gd name="T1" fmla="*/ 0 h 6"/>
                <a:gd name="T2" fmla="*/ 0 w 7"/>
                <a:gd name="T3" fmla="*/ 3 h 6"/>
                <a:gd name="T4" fmla="*/ 4 w 7"/>
                <a:gd name="T5" fmla="*/ 6 h 6"/>
                <a:gd name="T6" fmla="*/ 7 w 7"/>
                <a:gd name="T7" fmla="*/ 4 h 6"/>
                <a:gd name="T8" fmla="*/ 0 w 7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5"/>
                    <a:pt x="2" y="6"/>
                    <a:pt x="4" y="6"/>
                  </a:cubicBezTo>
                  <a:cubicBezTo>
                    <a:pt x="5" y="6"/>
                    <a:pt x="7" y="5"/>
                    <a:pt x="7" y="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AF3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4" name="îšļíḍê">
              <a:extLst>
                <a:ext uri="{FF2B5EF4-FFF2-40B4-BE49-F238E27FC236}">
                  <a16:creationId xmlns:a16="http://schemas.microsoft.com/office/drawing/2014/main" id="{2E634EEB-AA38-4ABB-9AEF-B99A751059EC}"/>
                </a:ext>
              </a:extLst>
            </p:cNvPr>
            <p:cNvSpPr/>
            <p:nvPr/>
          </p:nvSpPr>
          <p:spPr bwMode="auto">
            <a:xfrm>
              <a:off x="7212013" y="2714625"/>
              <a:ext cx="26988" cy="398463"/>
            </a:xfrm>
            <a:custGeom>
              <a:avLst/>
              <a:gdLst>
                <a:gd name="T0" fmla="*/ 8 w 8"/>
                <a:gd name="T1" fmla="*/ 0 h 121"/>
                <a:gd name="T2" fmla="*/ 0 w 8"/>
                <a:gd name="T3" fmla="*/ 8 h 121"/>
                <a:gd name="T4" fmla="*/ 0 w 8"/>
                <a:gd name="T5" fmla="*/ 117 h 121"/>
                <a:gd name="T6" fmla="*/ 7 w 8"/>
                <a:gd name="T7" fmla="*/ 121 h 121"/>
                <a:gd name="T8" fmla="*/ 8 w 8"/>
                <a:gd name="T9" fmla="*/ 120 h 121"/>
                <a:gd name="T10" fmla="*/ 8 w 8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21">
                  <a:moveTo>
                    <a:pt x="8" y="0"/>
                  </a:moveTo>
                  <a:cubicBezTo>
                    <a:pt x="5" y="3"/>
                    <a:pt x="3" y="6"/>
                    <a:pt x="0" y="8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7" y="121"/>
                    <a:pt x="7" y="121"/>
                    <a:pt x="7" y="121"/>
                  </a:cubicBezTo>
                  <a:cubicBezTo>
                    <a:pt x="7" y="121"/>
                    <a:pt x="8" y="120"/>
                    <a:pt x="8" y="12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7DAE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5" name="ïṥľîḑé">
              <a:extLst>
                <a:ext uri="{FF2B5EF4-FFF2-40B4-BE49-F238E27FC236}">
                  <a16:creationId xmlns:a16="http://schemas.microsoft.com/office/drawing/2014/main" id="{2D16ACEC-D7DF-4DD3-94C9-6261F9E191F3}"/>
                </a:ext>
              </a:extLst>
            </p:cNvPr>
            <p:cNvSpPr/>
            <p:nvPr/>
          </p:nvSpPr>
          <p:spPr bwMode="auto">
            <a:xfrm>
              <a:off x="7470775" y="2957513"/>
              <a:ext cx="22225" cy="112713"/>
            </a:xfrm>
            <a:custGeom>
              <a:avLst/>
              <a:gdLst>
                <a:gd name="T0" fmla="*/ 0 w 7"/>
                <a:gd name="T1" fmla="*/ 0 h 34"/>
                <a:gd name="T2" fmla="*/ 0 w 7"/>
                <a:gd name="T3" fmla="*/ 34 h 34"/>
                <a:gd name="T4" fmla="*/ 0 w 7"/>
                <a:gd name="T5" fmla="*/ 34 h 34"/>
                <a:gd name="T6" fmla="*/ 7 w 7"/>
                <a:gd name="T7" fmla="*/ 30 h 34"/>
                <a:gd name="T8" fmla="*/ 7 w 7"/>
                <a:gd name="T9" fmla="*/ 12 h 34"/>
                <a:gd name="T10" fmla="*/ 0 w 7"/>
                <a:gd name="T1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2" y="34"/>
                    <a:pt x="5" y="33"/>
                    <a:pt x="7" y="30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99CB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6" name="iṧḷiḑe">
              <a:extLst>
                <a:ext uri="{FF2B5EF4-FFF2-40B4-BE49-F238E27FC236}">
                  <a16:creationId xmlns:a16="http://schemas.microsoft.com/office/drawing/2014/main" id="{2FC67A29-91FC-4061-AD31-7570369BBD7F}"/>
                </a:ext>
              </a:extLst>
            </p:cNvPr>
            <p:cNvSpPr/>
            <p:nvPr/>
          </p:nvSpPr>
          <p:spPr bwMode="auto">
            <a:xfrm>
              <a:off x="7470775" y="2654300"/>
              <a:ext cx="22225" cy="342900"/>
            </a:xfrm>
            <a:custGeom>
              <a:avLst/>
              <a:gdLst>
                <a:gd name="T0" fmla="*/ 4 w 7"/>
                <a:gd name="T1" fmla="*/ 0 h 104"/>
                <a:gd name="T2" fmla="*/ 0 w 7"/>
                <a:gd name="T3" fmla="*/ 3 h 104"/>
                <a:gd name="T4" fmla="*/ 0 w 7"/>
                <a:gd name="T5" fmla="*/ 92 h 104"/>
                <a:gd name="T6" fmla="*/ 7 w 7"/>
                <a:gd name="T7" fmla="*/ 104 h 104"/>
                <a:gd name="T8" fmla="*/ 7 w 7"/>
                <a:gd name="T9" fmla="*/ 3 h 104"/>
                <a:gd name="T10" fmla="*/ 4 w 7"/>
                <a:gd name="T11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04">
                  <a:moveTo>
                    <a:pt x="4" y="0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7" y="104"/>
                    <a:pt x="7" y="104"/>
                    <a:pt x="7" y="10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1"/>
                    <a:pt x="6" y="0"/>
                    <a:pt x="4" y="0"/>
                  </a:cubicBezTo>
                </a:path>
              </a:pathLst>
            </a:custGeom>
            <a:solidFill>
              <a:srgbClr val="99CB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7" name="ïṧḷiḋè">
              <a:extLst>
                <a:ext uri="{FF2B5EF4-FFF2-40B4-BE49-F238E27FC236}">
                  <a16:creationId xmlns:a16="http://schemas.microsoft.com/office/drawing/2014/main" id="{B7181D08-6085-46E1-9670-328FE711EA72}"/>
                </a:ext>
              </a:extLst>
            </p:cNvPr>
            <p:cNvSpPr/>
            <p:nvPr/>
          </p:nvSpPr>
          <p:spPr bwMode="auto">
            <a:xfrm>
              <a:off x="7470775" y="3248025"/>
              <a:ext cx="22225" cy="15875"/>
            </a:xfrm>
            <a:custGeom>
              <a:avLst/>
              <a:gdLst>
                <a:gd name="T0" fmla="*/ 0 w 7"/>
                <a:gd name="T1" fmla="*/ 0 h 5"/>
                <a:gd name="T2" fmla="*/ 0 w 7"/>
                <a:gd name="T3" fmla="*/ 2 h 5"/>
                <a:gd name="T4" fmla="*/ 4 w 7"/>
                <a:gd name="T5" fmla="*/ 5 h 5"/>
                <a:gd name="T6" fmla="*/ 7 w 7"/>
                <a:gd name="T7" fmla="*/ 4 h 5"/>
                <a:gd name="T8" fmla="*/ 0 w 7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4"/>
                    <a:pt x="2" y="5"/>
                    <a:pt x="4" y="5"/>
                  </a:cubicBezTo>
                  <a:cubicBezTo>
                    <a:pt x="5" y="5"/>
                    <a:pt x="6" y="5"/>
                    <a:pt x="7" y="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AF3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8" name="îśḻiďé">
              <a:extLst>
                <a:ext uri="{FF2B5EF4-FFF2-40B4-BE49-F238E27FC236}">
                  <a16:creationId xmlns:a16="http://schemas.microsoft.com/office/drawing/2014/main" id="{E823F883-33FA-4AD6-9416-173F4FE85867}"/>
                </a:ext>
              </a:extLst>
            </p:cNvPr>
            <p:cNvSpPr/>
            <p:nvPr/>
          </p:nvSpPr>
          <p:spPr bwMode="auto">
            <a:xfrm>
              <a:off x="7470775" y="3055938"/>
              <a:ext cx="22225" cy="204788"/>
            </a:xfrm>
            <a:custGeom>
              <a:avLst/>
              <a:gdLst>
                <a:gd name="T0" fmla="*/ 7 w 7"/>
                <a:gd name="T1" fmla="*/ 0 h 62"/>
                <a:gd name="T2" fmla="*/ 0 w 7"/>
                <a:gd name="T3" fmla="*/ 4 h 62"/>
                <a:gd name="T4" fmla="*/ 0 w 7"/>
                <a:gd name="T5" fmla="*/ 4 h 62"/>
                <a:gd name="T6" fmla="*/ 0 w 7"/>
                <a:gd name="T7" fmla="*/ 58 h 62"/>
                <a:gd name="T8" fmla="*/ 7 w 7"/>
                <a:gd name="T9" fmla="*/ 62 h 62"/>
                <a:gd name="T10" fmla="*/ 7 w 7"/>
                <a:gd name="T11" fmla="*/ 60 h 62"/>
                <a:gd name="T12" fmla="*/ 7 w 7"/>
                <a:gd name="T13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62">
                  <a:moveTo>
                    <a:pt x="7" y="0"/>
                  </a:moveTo>
                  <a:cubicBezTo>
                    <a:pt x="5" y="3"/>
                    <a:pt x="2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7" y="62"/>
                    <a:pt x="7" y="62"/>
                    <a:pt x="7" y="62"/>
                  </a:cubicBezTo>
                  <a:cubicBezTo>
                    <a:pt x="7" y="61"/>
                    <a:pt x="7" y="60"/>
                    <a:pt x="7" y="6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7DAE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9" name="ïşlide">
              <a:extLst>
                <a:ext uri="{FF2B5EF4-FFF2-40B4-BE49-F238E27FC236}">
                  <a16:creationId xmlns:a16="http://schemas.microsoft.com/office/drawing/2014/main" id="{A94CA0AD-9965-4D72-9D93-18DB78180C26}"/>
                </a:ext>
              </a:extLst>
            </p:cNvPr>
            <p:cNvSpPr/>
            <p:nvPr/>
          </p:nvSpPr>
          <p:spPr bwMode="auto">
            <a:xfrm>
              <a:off x="7727950" y="2803525"/>
              <a:ext cx="22225" cy="65088"/>
            </a:xfrm>
            <a:custGeom>
              <a:avLst/>
              <a:gdLst>
                <a:gd name="T0" fmla="*/ 3 w 7"/>
                <a:gd name="T1" fmla="*/ 0 h 20"/>
                <a:gd name="T2" fmla="*/ 0 w 7"/>
                <a:gd name="T3" fmla="*/ 3 h 20"/>
                <a:gd name="T4" fmla="*/ 0 w 7"/>
                <a:gd name="T5" fmla="*/ 20 h 20"/>
                <a:gd name="T6" fmla="*/ 7 w 7"/>
                <a:gd name="T7" fmla="*/ 16 h 20"/>
                <a:gd name="T8" fmla="*/ 7 w 7"/>
                <a:gd name="T9" fmla="*/ 3 h 20"/>
                <a:gd name="T10" fmla="*/ 3 w 7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20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1"/>
                    <a:pt x="5" y="0"/>
                    <a:pt x="3" y="0"/>
                  </a:cubicBezTo>
                </a:path>
              </a:pathLst>
            </a:custGeom>
            <a:solidFill>
              <a:srgbClr val="D6F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0" name="íṡ1íḋé">
              <a:extLst>
                <a:ext uri="{FF2B5EF4-FFF2-40B4-BE49-F238E27FC236}">
                  <a16:creationId xmlns:a16="http://schemas.microsoft.com/office/drawing/2014/main" id="{7A82D2DD-99ED-4A9D-BE77-D1FC480BBC8D}"/>
                </a:ext>
              </a:extLst>
            </p:cNvPr>
            <p:cNvSpPr/>
            <p:nvPr/>
          </p:nvSpPr>
          <p:spPr bwMode="auto">
            <a:xfrm>
              <a:off x="7727950" y="2868613"/>
              <a:ext cx="22225" cy="184150"/>
            </a:xfrm>
            <a:custGeom>
              <a:avLst/>
              <a:gdLst>
                <a:gd name="T0" fmla="*/ 7 w 7"/>
                <a:gd name="T1" fmla="*/ 0 h 56"/>
                <a:gd name="T2" fmla="*/ 0 w 7"/>
                <a:gd name="T3" fmla="*/ 21 h 56"/>
                <a:gd name="T4" fmla="*/ 0 w 7"/>
                <a:gd name="T5" fmla="*/ 51 h 56"/>
                <a:gd name="T6" fmla="*/ 7 w 7"/>
                <a:gd name="T7" fmla="*/ 56 h 56"/>
                <a:gd name="T8" fmla="*/ 7 w 7"/>
                <a:gd name="T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6">
                  <a:moveTo>
                    <a:pt x="7" y="0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" y="52"/>
                    <a:pt x="4" y="54"/>
                    <a:pt x="7" y="56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99CB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1" name="íṥ1íḍê">
              <a:extLst>
                <a:ext uri="{FF2B5EF4-FFF2-40B4-BE49-F238E27FC236}">
                  <a16:creationId xmlns:a16="http://schemas.microsoft.com/office/drawing/2014/main" id="{B6AF5141-A2E8-4FC3-B5BA-3A13E6D6A821}"/>
                </a:ext>
              </a:extLst>
            </p:cNvPr>
            <p:cNvSpPr/>
            <p:nvPr/>
          </p:nvSpPr>
          <p:spPr bwMode="auto">
            <a:xfrm>
              <a:off x="7727950" y="3036888"/>
              <a:ext cx="22225" cy="46038"/>
            </a:xfrm>
            <a:custGeom>
              <a:avLst/>
              <a:gdLst>
                <a:gd name="T0" fmla="*/ 0 w 7"/>
                <a:gd name="T1" fmla="*/ 0 h 14"/>
                <a:gd name="T2" fmla="*/ 0 w 7"/>
                <a:gd name="T3" fmla="*/ 14 h 14"/>
                <a:gd name="T4" fmla="*/ 2 w 7"/>
                <a:gd name="T5" fmla="*/ 14 h 14"/>
                <a:gd name="T6" fmla="*/ 7 w 7"/>
                <a:gd name="T7" fmla="*/ 13 h 14"/>
                <a:gd name="T8" fmla="*/ 7 w 7"/>
                <a:gd name="T9" fmla="*/ 5 h 14"/>
                <a:gd name="T10" fmla="*/ 0 w 7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14">
                  <a:moveTo>
                    <a:pt x="0" y="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1" y="14"/>
                    <a:pt x="2" y="14"/>
                  </a:cubicBezTo>
                  <a:cubicBezTo>
                    <a:pt x="4" y="14"/>
                    <a:pt x="5" y="14"/>
                    <a:pt x="7" y="13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4" y="3"/>
                    <a:pt x="2" y="1"/>
                    <a:pt x="0" y="0"/>
                  </a:cubicBezTo>
                </a:path>
              </a:pathLst>
            </a:custGeom>
            <a:solidFill>
              <a:srgbClr val="99CB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2" name="îŝ1ïḑé">
              <a:extLst>
                <a:ext uri="{FF2B5EF4-FFF2-40B4-BE49-F238E27FC236}">
                  <a16:creationId xmlns:a16="http://schemas.microsoft.com/office/drawing/2014/main" id="{EE527A45-1554-44FB-995E-0F9A8FF7433F}"/>
                </a:ext>
              </a:extLst>
            </p:cNvPr>
            <p:cNvSpPr/>
            <p:nvPr/>
          </p:nvSpPr>
          <p:spPr bwMode="auto">
            <a:xfrm>
              <a:off x="7727950" y="2855913"/>
              <a:ext cx="22225" cy="82550"/>
            </a:xfrm>
            <a:custGeom>
              <a:avLst/>
              <a:gdLst>
                <a:gd name="T0" fmla="*/ 14 w 14"/>
                <a:gd name="T1" fmla="*/ 0 h 52"/>
                <a:gd name="T2" fmla="*/ 0 w 14"/>
                <a:gd name="T3" fmla="*/ 8 h 52"/>
                <a:gd name="T4" fmla="*/ 0 w 14"/>
                <a:gd name="T5" fmla="*/ 52 h 52"/>
                <a:gd name="T6" fmla="*/ 14 w 14"/>
                <a:gd name="T7" fmla="*/ 8 h 52"/>
                <a:gd name="T8" fmla="*/ 14 w 14"/>
                <a:gd name="T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52">
                  <a:moveTo>
                    <a:pt x="14" y="0"/>
                  </a:moveTo>
                  <a:lnTo>
                    <a:pt x="0" y="8"/>
                  </a:lnTo>
                  <a:lnTo>
                    <a:pt x="0" y="52"/>
                  </a:lnTo>
                  <a:lnTo>
                    <a:pt x="14" y="8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99CB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3" name="îṥļíḓe">
              <a:extLst>
                <a:ext uri="{FF2B5EF4-FFF2-40B4-BE49-F238E27FC236}">
                  <a16:creationId xmlns:a16="http://schemas.microsoft.com/office/drawing/2014/main" id="{30D4868D-3F3C-4475-8EDB-F66FBF2E6DAE}"/>
                </a:ext>
              </a:extLst>
            </p:cNvPr>
            <p:cNvSpPr/>
            <p:nvPr/>
          </p:nvSpPr>
          <p:spPr bwMode="auto">
            <a:xfrm>
              <a:off x="7727950" y="2855913"/>
              <a:ext cx="22225" cy="82550"/>
            </a:xfrm>
            <a:custGeom>
              <a:avLst/>
              <a:gdLst>
                <a:gd name="T0" fmla="*/ 14 w 14"/>
                <a:gd name="T1" fmla="*/ 0 h 52"/>
                <a:gd name="T2" fmla="*/ 0 w 14"/>
                <a:gd name="T3" fmla="*/ 8 h 52"/>
                <a:gd name="T4" fmla="*/ 0 w 14"/>
                <a:gd name="T5" fmla="*/ 52 h 52"/>
                <a:gd name="T6" fmla="*/ 14 w 14"/>
                <a:gd name="T7" fmla="*/ 8 h 52"/>
                <a:gd name="T8" fmla="*/ 14 w 14"/>
                <a:gd name="T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52">
                  <a:moveTo>
                    <a:pt x="14" y="0"/>
                  </a:moveTo>
                  <a:lnTo>
                    <a:pt x="0" y="8"/>
                  </a:lnTo>
                  <a:lnTo>
                    <a:pt x="0" y="52"/>
                  </a:lnTo>
                  <a:lnTo>
                    <a:pt x="14" y="8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4" name="iṣļïďé">
              <a:extLst>
                <a:ext uri="{FF2B5EF4-FFF2-40B4-BE49-F238E27FC236}">
                  <a16:creationId xmlns:a16="http://schemas.microsoft.com/office/drawing/2014/main" id="{52BBD7FB-8402-4E4A-929A-CDB92B10E683}"/>
                </a:ext>
              </a:extLst>
            </p:cNvPr>
            <p:cNvSpPr/>
            <p:nvPr/>
          </p:nvSpPr>
          <p:spPr bwMode="auto">
            <a:xfrm>
              <a:off x="7727950" y="3395663"/>
              <a:ext cx="19050" cy="17463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2 h 5"/>
                <a:gd name="T4" fmla="*/ 3 w 6"/>
                <a:gd name="T5" fmla="*/ 5 h 5"/>
                <a:gd name="T6" fmla="*/ 6 w 6"/>
                <a:gd name="T7" fmla="*/ 4 h 5"/>
                <a:gd name="T8" fmla="*/ 0 w 6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4"/>
                    <a:pt x="1" y="5"/>
                    <a:pt x="3" y="5"/>
                  </a:cubicBezTo>
                  <a:cubicBezTo>
                    <a:pt x="5" y="5"/>
                    <a:pt x="6" y="5"/>
                    <a:pt x="6" y="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AF3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5" name="íšļîḓè">
              <a:extLst>
                <a:ext uri="{FF2B5EF4-FFF2-40B4-BE49-F238E27FC236}">
                  <a16:creationId xmlns:a16="http://schemas.microsoft.com/office/drawing/2014/main" id="{089425AB-5747-402C-8244-104037904C8F}"/>
                </a:ext>
              </a:extLst>
            </p:cNvPr>
            <p:cNvSpPr/>
            <p:nvPr/>
          </p:nvSpPr>
          <p:spPr bwMode="auto">
            <a:xfrm>
              <a:off x="7727950" y="3079750"/>
              <a:ext cx="22225" cy="330200"/>
            </a:xfrm>
            <a:custGeom>
              <a:avLst/>
              <a:gdLst>
                <a:gd name="T0" fmla="*/ 7 w 7"/>
                <a:gd name="T1" fmla="*/ 0 h 100"/>
                <a:gd name="T2" fmla="*/ 2 w 7"/>
                <a:gd name="T3" fmla="*/ 1 h 100"/>
                <a:gd name="T4" fmla="*/ 0 w 7"/>
                <a:gd name="T5" fmla="*/ 1 h 100"/>
                <a:gd name="T6" fmla="*/ 0 w 7"/>
                <a:gd name="T7" fmla="*/ 96 h 100"/>
                <a:gd name="T8" fmla="*/ 6 w 7"/>
                <a:gd name="T9" fmla="*/ 100 h 100"/>
                <a:gd name="T10" fmla="*/ 7 w 7"/>
                <a:gd name="T11" fmla="*/ 98 h 100"/>
                <a:gd name="T12" fmla="*/ 7 w 7"/>
                <a:gd name="T13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00">
                  <a:moveTo>
                    <a:pt x="7" y="0"/>
                  </a:moveTo>
                  <a:cubicBezTo>
                    <a:pt x="5" y="1"/>
                    <a:pt x="4" y="1"/>
                    <a:pt x="2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7" y="99"/>
                    <a:pt x="7" y="98"/>
                    <a:pt x="7" y="98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7DAE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6" name="iṥļiḓé">
              <a:extLst>
                <a:ext uri="{FF2B5EF4-FFF2-40B4-BE49-F238E27FC236}">
                  <a16:creationId xmlns:a16="http://schemas.microsoft.com/office/drawing/2014/main" id="{8ABC0D9D-FD81-42D3-AE42-EBA03F64E015}"/>
                </a:ext>
              </a:extLst>
            </p:cNvPr>
            <p:cNvSpPr/>
            <p:nvPr/>
          </p:nvSpPr>
          <p:spPr bwMode="auto">
            <a:xfrm>
              <a:off x="6892925" y="2540000"/>
              <a:ext cx="923925" cy="555625"/>
            </a:xfrm>
            <a:custGeom>
              <a:avLst/>
              <a:gdLst>
                <a:gd name="T0" fmla="*/ 6 w 280"/>
                <a:gd name="T1" fmla="*/ 15 h 169"/>
                <a:gd name="T2" fmla="*/ 29 w 280"/>
                <a:gd name="T3" fmla="*/ 7 h 169"/>
                <a:gd name="T4" fmla="*/ 47 w 280"/>
                <a:gd name="T5" fmla="*/ 18 h 169"/>
                <a:gd name="T6" fmla="*/ 81 w 280"/>
                <a:gd name="T7" fmla="*/ 66 h 169"/>
                <a:gd name="T8" fmla="*/ 95 w 280"/>
                <a:gd name="T9" fmla="*/ 67 h 169"/>
                <a:gd name="T10" fmla="*/ 116 w 280"/>
                <a:gd name="T11" fmla="*/ 44 h 169"/>
                <a:gd name="T12" fmla="*/ 127 w 280"/>
                <a:gd name="T13" fmla="*/ 37 h 169"/>
                <a:gd name="T14" fmla="*/ 134 w 280"/>
                <a:gd name="T15" fmla="*/ 44 h 169"/>
                <a:gd name="T16" fmla="*/ 153 w 280"/>
                <a:gd name="T17" fmla="*/ 121 h 169"/>
                <a:gd name="T18" fmla="*/ 166 w 280"/>
                <a:gd name="T19" fmla="*/ 160 h 169"/>
                <a:gd name="T20" fmla="*/ 175 w 280"/>
                <a:gd name="T21" fmla="*/ 165 h 169"/>
                <a:gd name="T22" fmla="*/ 190 w 280"/>
                <a:gd name="T23" fmla="*/ 154 h 169"/>
                <a:gd name="T24" fmla="*/ 206 w 280"/>
                <a:gd name="T25" fmla="*/ 132 h 169"/>
                <a:gd name="T26" fmla="*/ 207 w 280"/>
                <a:gd name="T27" fmla="*/ 130 h 169"/>
                <a:gd name="T28" fmla="*/ 207 w 280"/>
                <a:gd name="T29" fmla="*/ 130 h 169"/>
                <a:gd name="T30" fmla="*/ 207 w 280"/>
                <a:gd name="T31" fmla="*/ 130 h 169"/>
                <a:gd name="T32" fmla="*/ 207 w 280"/>
                <a:gd name="T33" fmla="*/ 130 h 169"/>
                <a:gd name="T34" fmla="*/ 207 w 280"/>
                <a:gd name="T35" fmla="*/ 130 h 169"/>
                <a:gd name="T36" fmla="*/ 207 w 280"/>
                <a:gd name="T37" fmla="*/ 130 h 169"/>
                <a:gd name="T38" fmla="*/ 207 w 280"/>
                <a:gd name="T39" fmla="*/ 130 h 169"/>
                <a:gd name="T40" fmla="*/ 216 w 280"/>
                <a:gd name="T41" fmla="*/ 138 h 169"/>
                <a:gd name="T42" fmla="*/ 238 w 280"/>
                <a:gd name="T43" fmla="*/ 163 h 169"/>
                <a:gd name="T44" fmla="*/ 255 w 280"/>
                <a:gd name="T45" fmla="*/ 169 h 169"/>
                <a:gd name="T46" fmla="*/ 279 w 280"/>
                <a:gd name="T47" fmla="*/ 159 h 169"/>
                <a:gd name="T48" fmla="*/ 273 w 280"/>
                <a:gd name="T49" fmla="*/ 154 h 169"/>
                <a:gd name="T50" fmla="*/ 273 w 280"/>
                <a:gd name="T51" fmla="*/ 154 h 169"/>
                <a:gd name="T52" fmla="*/ 274 w 280"/>
                <a:gd name="T53" fmla="*/ 155 h 169"/>
                <a:gd name="T54" fmla="*/ 268 w 280"/>
                <a:gd name="T55" fmla="*/ 158 h 169"/>
                <a:gd name="T56" fmla="*/ 249 w 280"/>
                <a:gd name="T57" fmla="*/ 161 h 169"/>
                <a:gd name="T58" fmla="*/ 223 w 280"/>
                <a:gd name="T59" fmla="*/ 135 h 169"/>
                <a:gd name="T60" fmla="*/ 212 w 280"/>
                <a:gd name="T61" fmla="*/ 124 h 169"/>
                <a:gd name="T62" fmla="*/ 207 w 280"/>
                <a:gd name="T63" fmla="*/ 123 h 169"/>
                <a:gd name="T64" fmla="*/ 204 w 280"/>
                <a:gd name="T65" fmla="*/ 124 h 169"/>
                <a:gd name="T66" fmla="*/ 193 w 280"/>
                <a:gd name="T67" fmla="*/ 136 h 169"/>
                <a:gd name="T68" fmla="*/ 179 w 280"/>
                <a:gd name="T69" fmla="*/ 156 h 169"/>
                <a:gd name="T70" fmla="*/ 173 w 280"/>
                <a:gd name="T71" fmla="*/ 157 h 169"/>
                <a:gd name="T72" fmla="*/ 167 w 280"/>
                <a:gd name="T73" fmla="*/ 146 h 169"/>
                <a:gd name="T74" fmla="*/ 149 w 280"/>
                <a:gd name="T75" fmla="*/ 65 h 169"/>
                <a:gd name="T76" fmla="*/ 138 w 280"/>
                <a:gd name="T77" fmla="*/ 36 h 169"/>
                <a:gd name="T78" fmla="*/ 127 w 280"/>
                <a:gd name="T79" fmla="*/ 30 h 169"/>
                <a:gd name="T80" fmla="*/ 110 w 280"/>
                <a:gd name="T81" fmla="*/ 40 h 169"/>
                <a:gd name="T82" fmla="*/ 93 w 280"/>
                <a:gd name="T83" fmla="*/ 60 h 169"/>
                <a:gd name="T84" fmla="*/ 85 w 280"/>
                <a:gd name="T85" fmla="*/ 60 h 169"/>
                <a:gd name="T86" fmla="*/ 58 w 280"/>
                <a:gd name="T87" fmla="*/ 22 h 169"/>
                <a:gd name="T88" fmla="*/ 41 w 280"/>
                <a:gd name="T89" fmla="*/ 2 h 169"/>
                <a:gd name="T90" fmla="*/ 10 w 280"/>
                <a:gd name="T91" fmla="*/ 4 h 169"/>
                <a:gd name="T92" fmla="*/ 1 w 280"/>
                <a:gd name="T93" fmla="*/ 1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0" h="169">
                  <a:moveTo>
                    <a:pt x="6" y="15"/>
                  </a:moveTo>
                  <a:cubicBezTo>
                    <a:pt x="6" y="15"/>
                    <a:pt x="6" y="15"/>
                    <a:pt x="6" y="15"/>
                  </a:cubicBezTo>
                  <a:cubicBezTo>
                    <a:pt x="6" y="14"/>
                    <a:pt x="10" y="12"/>
                    <a:pt x="14" y="11"/>
                  </a:cubicBezTo>
                  <a:cubicBezTo>
                    <a:pt x="18" y="9"/>
                    <a:pt x="24" y="7"/>
                    <a:pt x="29" y="7"/>
                  </a:cubicBezTo>
                  <a:cubicBezTo>
                    <a:pt x="32" y="7"/>
                    <a:pt x="35" y="8"/>
                    <a:pt x="38" y="9"/>
                  </a:cubicBezTo>
                  <a:cubicBezTo>
                    <a:pt x="41" y="10"/>
                    <a:pt x="44" y="14"/>
                    <a:pt x="47" y="18"/>
                  </a:cubicBezTo>
                  <a:cubicBezTo>
                    <a:pt x="52" y="25"/>
                    <a:pt x="57" y="35"/>
                    <a:pt x="62" y="44"/>
                  </a:cubicBezTo>
                  <a:cubicBezTo>
                    <a:pt x="68" y="53"/>
                    <a:pt x="73" y="61"/>
                    <a:pt x="81" y="66"/>
                  </a:cubicBezTo>
                  <a:cubicBezTo>
                    <a:pt x="83" y="68"/>
                    <a:pt x="86" y="69"/>
                    <a:pt x="89" y="69"/>
                  </a:cubicBezTo>
                  <a:cubicBezTo>
                    <a:pt x="91" y="69"/>
                    <a:pt x="93" y="68"/>
                    <a:pt x="95" y="67"/>
                  </a:cubicBezTo>
                  <a:cubicBezTo>
                    <a:pt x="99" y="65"/>
                    <a:pt x="102" y="62"/>
                    <a:pt x="104" y="59"/>
                  </a:cubicBezTo>
                  <a:cubicBezTo>
                    <a:pt x="108" y="54"/>
                    <a:pt x="112" y="48"/>
                    <a:pt x="116" y="44"/>
                  </a:cubicBezTo>
                  <a:cubicBezTo>
                    <a:pt x="118" y="42"/>
                    <a:pt x="120" y="40"/>
                    <a:pt x="122" y="39"/>
                  </a:cubicBezTo>
                  <a:cubicBezTo>
                    <a:pt x="123" y="38"/>
                    <a:pt x="125" y="37"/>
                    <a:pt x="127" y="37"/>
                  </a:cubicBezTo>
                  <a:cubicBezTo>
                    <a:pt x="127" y="37"/>
                    <a:pt x="128" y="38"/>
                    <a:pt x="130" y="38"/>
                  </a:cubicBezTo>
                  <a:cubicBezTo>
                    <a:pt x="131" y="39"/>
                    <a:pt x="133" y="40"/>
                    <a:pt x="134" y="44"/>
                  </a:cubicBezTo>
                  <a:cubicBezTo>
                    <a:pt x="138" y="49"/>
                    <a:pt x="140" y="58"/>
                    <a:pt x="143" y="69"/>
                  </a:cubicBezTo>
                  <a:cubicBezTo>
                    <a:pt x="147" y="85"/>
                    <a:pt x="150" y="104"/>
                    <a:pt x="153" y="121"/>
                  </a:cubicBezTo>
                  <a:cubicBezTo>
                    <a:pt x="155" y="130"/>
                    <a:pt x="156" y="138"/>
                    <a:pt x="158" y="144"/>
                  </a:cubicBezTo>
                  <a:cubicBezTo>
                    <a:pt x="160" y="151"/>
                    <a:pt x="163" y="156"/>
                    <a:pt x="166" y="160"/>
                  </a:cubicBezTo>
                  <a:cubicBezTo>
                    <a:pt x="167" y="161"/>
                    <a:pt x="168" y="163"/>
                    <a:pt x="170" y="163"/>
                  </a:cubicBezTo>
                  <a:cubicBezTo>
                    <a:pt x="172" y="164"/>
                    <a:pt x="173" y="165"/>
                    <a:pt x="175" y="165"/>
                  </a:cubicBezTo>
                  <a:cubicBezTo>
                    <a:pt x="177" y="165"/>
                    <a:pt x="180" y="164"/>
                    <a:pt x="181" y="163"/>
                  </a:cubicBezTo>
                  <a:cubicBezTo>
                    <a:pt x="185" y="161"/>
                    <a:pt x="188" y="157"/>
                    <a:pt x="190" y="154"/>
                  </a:cubicBezTo>
                  <a:cubicBezTo>
                    <a:pt x="194" y="148"/>
                    <a:pt x="198" y="142"/>
                    <a:pt x="201" y="137"/>
                  </a:cubicBezTo>
                  <a:cubicBezTo>
                    <a:pt x="203" y="135"/>
                    <a:pt x="204" y="133"/>
                    <a:pt x="206" y="132"/>
                  </a:cubicBezTo>
                  <a:cubicBezTo>
                    <a:pt x="206" y="131"/>
                    <a:pt x="207" y="131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7" y="130"/>
                    <a:pt x="207" y="130"/>
                  </a:cubicBezTo>
                  <a:cubicBezTo>
                    <a:pt x="207" y="130"/>
                    <a:pt x="208" y="130"/>
                    <a:pt x="209" y="131"/>
                  </a:cubicBezTo>
                  <a:cubicBezTo>
                    <a:pt x="211" y="132"/>
                    <a:pt x="213" y="135"/>
                    <a:pt x="216" y="138"/>
                  </a:cubicBezTo>
                  <a:cubicBezTo>
                    <a:pt x="220" y="143"/>
                    <a:pt x="224" y="150"/>
                    <a:pt x="229" y="156"/>
                  </a:cubicBezTo>
                  <a:cubicBezTo>
                    <a:pt x="232" y="159"/>
                    <a:pt x="235" y="161"/>
                    <a:pt x="238" y="163"/>
                  </a:cubicBezTo>
                  <a:cubicBezTo>
                    <a:pt x="241" y="166"/>
                    <a:pt x="244" y="167"/>
                    <a:pt x="248" y="168"/>
                  </a:cubicBezTo>
                  <a:cubicBezTo>
                    <a:pt x="250" y="168"/>
                    <a:pt x="253" y="169"/>
                    <a:pt x="255" y="169"/>
                  </a:cubicBezTo>
                  <a:cubicBezTo>
                    <a:pt x="262" y="169"/>
                    <a:pt x="268" y="166"/>
                    <a:pt x="272" y="164"/>
                  </a:cubicBezTo>
                  <a:cubicBezTo>
                    <a:pt x="276" y="161"/>
                    <a:pt x="278" y="159"/>
                    <a:pt x="279" y="159"/>
                  </a:cubicBezTo>
                  <a:cubicBezTo>
                    <a:pt x="280" y="157"/>
                    <a:pt x="280" y="155"/>
                    <a:pt x="278" y="153"/>
                  </a:cubicBezTo>
                  <a:cubicBezTo>
                    <a:pt x="277" y="152"/>
                    <a:pt x="274" y="152"/>
                    <a:pt x="273" y="154"/>
                  </a:cubicBezTo>
                  <a:cubicBezTo>
                    <a:pt x="274" y="155"/>
                    <a:pt x="274" y="155"/>
                    <a:pt x="274" y="155"/>
                  </a:cubicBezTo>
                  <a:cubicBezTo>
                    <a:pt x="273" y="154"/>
                    <a:pt x="273" y="154"/>
                    <a:pt x="273" y="154"/>
                  </a:cubicBezTo>
                  <a:cubicBezTo>
                    <a:pt x="273" y="154"/>
                    <a:pt x="273" y="154"/>
                    <a:pt x="273" y="154"/>
                  </a:cubicBezTo>
                  <a:cubicBezTo>
                    <a:pt x="274" y="155"/>
                    <a:pt x="274" y="155"/>
                    <a:pt x="274" y="155"/>
                  </a:cubicBezTo>
                  <a:cubicBezTo>
                    <a:pt x="273" y="154"/>
                    <a:pt x="273" y="154"/>
                    <a:pt x="273" y="154"/>
                  </a:cubicBezTo>
                  <a:cubicBezTo>
                    <a:pt x="273" y="154"/>
                    <a:pt x="271" y="156"/>
                    <a:pt x="268" y="158"/>
                  </a:cubicBezTo>
                  <a:cubicBezTo>
                    <a:pt x="265" y="160"/>
                    <a:pt x="261" y="161"/>
                    <a:pt x="255" y="161"/>
                  </a:cubicBezTo>
                  <a:cubicBezTo>
                    <a:pt x="253" y="161"/>
                    <a:pt x="251" y="161"/>
                    <a:pt x="249" y="161"/>
                  </a:cubicBezTo>
                  <a:cubicBezTo>
                    <a:pt x="246" y="160"/>
                    <a:pt x="242" y="158"/>
                    <a:pt x="238" y="154"/>
                  </a:cubicBezTo>
                  <a:cubicBezTo>
                    <a:pt x="233" y="149"/>
                    <a:pt x="227" y="142"/>
                    <a:pt x="223" y="135"/>
                  </a:cubicBezTo>
                  <a:cubicBezTo>
                    <a:pt x="220" y="132"/>
                    <a:pt x="218" y="129"/>
                    <a:pt x="216" y="127"/>
                  </a:cubicBezTo>
                  <a:cubicBezTo>
                    <a:pt x="214" y="126"/>
                    <a:pt x="213" y="125"/>
                    <a:pt x="212" y="124"/>
                  </a:cubicBezTo>
                  <a:cubicBezTo>
                    <a:pt x="211" y="124"/>
                    <a:pt x="209" y="123"/>
                    <a:pt x="207" y="123"/>
                  </a:cubicBezTo>
                  <a:cubicBezTo>
                    <a:pt x="207" y="123"/>
                    <a:pt x="207" y="123"/>
                    <a:pt x="207" y="123"/>
                  </a:cubicBezTo>
                  <a:cubicBezTo>
                    <a:pt x="207" y="123"/>
                    <a:pt x="207" y="123"/>
                    <a:pt x="207" y="123"/>
                  </a:cubicBezTo>
                  <a:cubicBezTo>
                    <a:pt x="206" y="123"/>
                    <a:pt x="205" y="123"/>
                    <a:pt x="204" y="124"/>
                  </a:cubicBezTo>
                  <a:cubicBezTo>
                    <a:pt x="202" y="125"/>
                    <a:pt x="201" y="126"/>
                    <a:pt x="200" y="127"/>
                  </a:cubicBezTo>
                  <a:cubicBezTo>
                    <a:pt x="198" y="130"/>
                    <a:pt x="196" y="133"/>
                    <a:pt x="193" y="136"/>
                  </a:cubicBezTo>
                  <a:cubicBezTo>
                    <a:pt x="190" y="141"/>
                    <a:pt x="187" y="147"/>
                    <a:pt x="183" y="151"/>
                  </a:cubicBezTo>
                  <a:cubicBezTo>
                    <a:pt x="182" y="153"/>
                    <a:pt x="180" y="155"/>
                    <a:pt x="179" y="156"/>
                  </a:cubicBezTo>
                  <a:cubicBezTo>
                    <a:pt x="177" y="157"/>
                    <a:pt x="176" y="157"/>
                    <a:pt x="175" y="157"/>
                  </a:cubicBezTo>
                  <a:cubicBezTo>
                    <a:pt x="174" y="157"/>
                    <a:pt x="174" y="157"/>
                    <a:pt x="173" y="157"/>
                  </a:cubicBezTo>
                  <a:cubicBezTo>
                    <a:pt x="173" y="157"/>
                    <a:pt x="172" y="156"/>
                    <a:pt x="171" y="155"/>
                  </a:cubicBezTo>
                  <a:cubicBezTo>
                    <a:pt x="170" y="154"/>
                    <a:pt x="168" y="151"/>
                    <a:pt x="167" y="146"/>
                  </a:cubicBezTo>
                  <a:cubicBezTo>
                    <a:pt x="164" y="139"/>
                    <a:pt x="162" y="129"/>
                    <a:pt x="160" y="118"/>
                  </a:cubicBezTo>
                  <a:cubicBezTo>
                    <a:pt x="156" y="101"/>
                    <a:pt x="153" y="81"/>
                    <a:pt x="149" y="65"/>
                  </a:cubicBezTo>
                  <a:cubicBezTo>
                    <a:pt x="147" y="57"/>
                    <a:pt x="145" y="50"/>
                    <a:pt x="143" y="44"/>
                  </a:cubicBezTo>
                  <a:cubicBezTo>
                    <a:pt x="141" y="41"/>
                    <a:pt x="140" y="38"/>
                    <a:pt x="138" y="36"/>
                  </a:cubicBezTo>
                  <a:cubicBezTo>
                    <a:pt x="137" y="34"/>
                    <a:pt x="135" y="33"/>
                    <a:pt x="132" y="31"/>
                  </a:cubicBezTo>
                  <a:cubicBezTo>
                    <a:pt x="131" y="31"/>
                    <a:pt x="128" y="30"/>
                    <a:pt x="127" y="30"/>
                  </a:cubicBezTo>
                  <a:cubicBezTo>
                    <a:pt x="124" y="30"/>
                    <a:pt x="122" y="31"/>
                    <a:pt x="120" y="32"/>
                  </a:cubicBezTo>
                  <a:cubicBezTo>
                    <a:pt x="116" y="34"/>
                    <a:pt x="113" y="37"/>
                    <a:pt x="110" y="40"/>
                  </a:cubicBezTo>
                  <a:cubicBezTo>
                    <a:pt x="106" y="45"/>
                    <a:pt x="102" y="51"/>
                    <a:pt x="98" y="55"/>
                  </a:cubicBezTo>
                  <a:cubicBezTo>
                    <a:pt x="96" y="57"/>
                    <a:pt x="95" y="59"/>
                    <a:pt x="93" y="60"/>
                  </a:cubicBezTo>
                  <a:cubicBezTo>
                    <a:pt x="91" y="61"/>
                    <a:pt x="90" y="61"/>
                    <a:pt x="89" y="61"/>
                  </a:cubicBezTo>
                  <a:cubicBezTo>
                    <a:pt x="88" y="61"/>
                    <a:pt x="86" y="61"/>
                    <a:pt x="85" y="60"/>
                  </a:cubicBezTo>
                  <a:cubicBezTo>
                    <a:pt x="81" y="58"/>
                    <a:pt x="77" y="53"/>
                    <a:pt x="74" y="48"/>
                  </a:cubicBezTo>
                  <a:cubicBezTo>
                    <a:pt x="68" y="41"/>
                    <a:pt x="63" y="31"/>
                    <a:pt x="58" y="22"/>
                  </a:cubicBezTo>
                  <a:cubicBezTo>
                    <a:pt x="56" y="18"/>
                    <a:pt x="53" y="14"/>
                    <a:pt x="50" y="10"/>
                  </a:cubicBezTo>
                  <a:cubicBezTo>
                    <a:pt x="47" y="7"/>
                    <a:pt x="44" y="4"/>
                    <a:pt x="41" y="2"/>
                  </a:cubicBezTo>
                  <a:cubicBezTo>
                    <a:pt x="37" y="1"/>
                    <a:pt x="33" y="0"/>
                    <a:pt x="29" y="0"/>
                  </a:cubicBezTo>
                  <a:cubicBezTo>
                    <a:pt x="22" y="0"/>
                    <a:pt x="15" y="2"/>
                    <a:pt x="10" y="4"/>
                  </a:cubicBezTo>
                  <a:cubicBezTo>
                    <a:pt x="5" y="7"/>
                    <a:pt x="2" y="9"/>
                    <a:pt x="2" y="9"/>
                  </a:cubicBezTo>
                  <a:cubicBezTo>
                    <a:pt x="0" y="10"/>
                    <a:pt x="0" y="12"/>
                    <a:pt x="1" y="14"/>
                  </a:cubicBezTo>
                  <a:cubicBezTo>
                    <a:pt x="2" y="16"/>
                    <a:pt x="4" y="16"/>
                    <a:pt x="6" y="15"/>
                  </a:cubicBezTo>
                  <a:close/>
                </a:path>
              </a:pathLst>
            </a:custGeom>
            <a:solidFill>
              <a:srgbClr val="F7E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97" name="íṡḻiḑê">
            <a:extLst>
              <a:ext uri="{FF2B5EF4-FFF2-40B4-BE49-F238E27FC236}">
                <a16:creationId xmlns:a16="http://schemas.microsoft.com/office/drawing/2014/main" id="{E12648FB-9FF2-53D6-B938-B692D536E06F}"/>
              </a:ext>
            </a:extLst>
          </p:cNvPr>
          <p:cNvSpPr/>
          <p:nvPr/>
        </p:nvSpPr>
        <p:spPr>
          <a:xfrm>
            <a:off x="117232" y="1023455"/>
            <a:ext cx="5890846" cy="595487"/>
          </a:xfrm>
          <a:prstGeom prst="rect">
            <a:avLst/>
          </a:prstGeom>
          <a:solidFill>
            <a:srgbClr val="9DC8C8"/>
          </a:solidFill>
          <a:ln w="63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zh-CN" sz="2400" b="1" dirty="0">
                <a:latin typeface="+mj-lt"/>
                <a:cs typeface="Arial" panose="020B0604020202020204" pitchFamily="34" charset="0"/>
              </a:rPr>
              <a:t>1. </a:t>
            </a:r>
            <a:r>
              <a:rPr lang="en-US" altLang="zh-CN" sz="2600" b="1" dirty="0">
                <a:latin typeface="+mj-lt"/>
                <a:cs typeface="Arial" panose="020B0604020202020204" pitchFamily="34" charset="0"/>
              </a:rPr>
              <a:t>Flood Risks in Ghana</a:t>
            </a:r>
            <a:endParaRPr sz="26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99" name="í$lîďê">
            <a:extLst>
              <a:ext uri="{FF2B5EF4-FFF2-40B4-BE49-F238E27FC236}">
                <a16:creationId xmlns:a16="http://schemas.microsoft.com/office/drawing/2014/main" id="{F3570772-68E7-37DA-605C-AF7BF349328F}"/>
              </a:ext>
            </a:extLst>
          </p:cNvPr>
          <p:cNvSpPr/>
          <p:nvPr/>
        </p:nvSpPr>
        <p:spPr>
          <a:xfrm>
            <a:off x="117232" y="1660230"/>
            <a:ext cx="5890846" cy="49028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indent="-342900" algn="just">
              <a:lnSpc>
                <a:spcPct val="110000"/>
              </a:lnSpc>
              <a:buAutoNum type="arabicPeriod"/>
              <a:tabLst>
                <a:tab pos="228594" algn="l"/>
              </a:tabLst>
              <a:defRPr/>
            </a:pPr>
            <a:r>
              <a:rPr lang="en-US" altLang="zh-CN" sz="2000" dirty="0">
                <a:solidFill>
                  <a:schemeClr val="tx1"/>
                </a:solidFill>
                <a:cs typeface="Arial" panose="020B0604020202020204" pitchFamily="34" charset="0"/>
              </a:rPr>
              <a:t>Annual Floods: Every year from May to July, Ghana faces floods that are risky to people and property [1, 2, 3,</a:t>
            </a:r>
            <a:r>
              <a:rPr lang="zh-CN" altLang="en-US" sz="2000" dirty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cs typeface="Arial" panose="020B0604020202020204" pitchFamily="34" charset="0"/>
              </a:rPr>
              <a:t>4,</a:t>
            </a:r>
            <a:r>
              <a:rPr lang="zh-CN" altLang="en-US" sz="2000" dirty="0">
                <a:solidFill>
                  <a:schemeClr val="tx1"/>
                </a:solidFill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cs typeface="Arial" panose="020B0604020202020204" pitchFamily="34" charset="0"/>
              </a:rPr>
              <a:t>5].</a:t>
            </a:r>
          </a:p>
          <a:p>
            <a:pPr algn="just">
              <a:lnSpc>
                <a:spcPct val="110000"/>
              </a:lnSpc>
              <a:tabLst>
                <a:tab pos="228594" algn="l"/>
              </a:tabLst>
              <a:defRPr/>
            </a:pPr>
            <a:endParaRPr lang="en-US" altLang="zh-CN" sz="20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algn="just">
              <a:lnSpc>
                <a:spcPct val="110000"/>
              </a:lnSpc>
              <a:tabLst>
                <a:tab pos="228594" algn="l"/>
              </a:tabLst>
              <a:defRPr/>
            </a:pPr>
            <a:r>
              <a:rPr lang="en-US" altLang="zh-CN" sz="2000" dirty="0">
                <a:solidFill>
                  <a:schemeClr val="tx1"/>
                </a:solidFill>
                <a:cs typeface="Arial" panose="020B0604020202020204" pitchFamily="34" charset="0"/>
              </a:rPr>
              <a:t>2. Causes of Floods:</a:t>
            </a:r>
            <a:endParaRPr lang="en-US" altLang="zh-CN" sz="2000" b="1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2000" b="1" dirty="0">
                <a:solidFill>
                  <a:schemeClr val="tx1"/>
                </a:solidFill>
                <a:cs typeface="Arial" panose="020B0604020202020204" pitchFamily="34" charset="0"/>
              </a:rPr>
              <a:t>Weather: </a:t>
            </a:r>
            <a:r>
              <a:rPr lang="en-US" altLang="zh-CN" sz="2000" dirty="0">
                <a:solidFill>
                  <a:schemeClr val="tx1"/>
                </a:solidFill>
                <a:cs typeface="Arial" panose="020B0604020202020204" pitchFamily="34" charset="0"/>
              </a:rPr>
              <a:t>Heavy rain during the wet season [1, 2, 3].</a:t>
            </a: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endParaRPr lang="en-US" altLang="zh-CN" sz="10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endParaRPr lang="en-US" altLang="zh-CN" sz="10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2000" b="1" dirty="0">
                <a:solidFill>
                  <a:schemeClr val="tx1"/>
                </a:solidFill>
                <a:cs typeface="Arial" panose="020B0604020202020204" pitchFamily="34" charset="0"/>
              </a:rPr>
              <a:t>Geography: </a:t>
            </a:r>
            <a:r>
              <a:rPr lang="en-US" altLang="zh-CN" sz="2000" dirty="0">
                <a:solidFill>
                  <a:schemeClr val="tx1"/>
                </a:solidFill>
                <a:cs typeface="Arial" panose="020B0604020202020204" pitchFamily="34" charset="0"/>
              </a:rPr>
              <a:t>Low land and clayey soil add to flood risks [1, 2, 3].</a:t>
            </a: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endParaRPr lang="en-US" altLang="zh-CN" sz="10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endParaRPr lang="en-US" altLang="zh-CN" sz="1000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  <a:defRPr/>
            </a:pPr>
            <a:r>
              <a:rPr lang="en-US" altLang="zh-CN" sz="2000" b="1" dirty="0">
                <a:solidFill>
                  <a:schemeClr val="tx1"/>
                </a:solidFill>
                <a:cs typeface="Arial" panose="020B0604020202020204" pitchFamily="34" charset="0"/>
              </a:rPr>
              <a:t>Human Factors: </a:t>
            </a:r>
            <a:r>
              <a:rPr lang="en-US" altLang="zh-CN" sz="2000" dirty="0">
                <a:solidFill>
                  <a:schemeClr val="tx1"/>
                </a:solidFill>
                <a:cs typeface="Arial" panose="020B0604020202020204" pitchFamily="34" charset="0"/>
              </a:rPr>
              <a:t>Poor drainage and waste disposal make floods worse [1, 2, 3].</a:t>
            </a:r>
          </a:p>
        </p:txBody>
      </p:sp>
      <p:sp>
        <p:nvSpPr>
          <p:cNvPr id="209" name="íṡḻiḑê">
            <a:extLst>
              <a:ext uri="{FF2B5EF4-FFF2-40B4-BE49-F238E27FC236}">
                <a16:creationId xmlns:a16="http://schemas.microsoft.com/office/drawing/2014/main" id="{B7738DE0-58AA-D9AE-BF93-C08078DF0D7C}"/>
              </a:ext>
            </a:extLst>
          </p:cNvPr>
          <p:cNvSpPr/>
          <p:nvPr/>
        </p:nvSpPr>
        <p:spPr>
          <a:xfrm>
            <a:off x="6105157" y="1023455"/>
            <a:ext cx="5890844" cy="595488"/>
          </a:xfrm>
          <a:prstGeom prst="rect">
            <a:avLst/>
          </a:prstGeom>
          <a:solidFill>
            <a:srgbClr val="D1B6E1"/>
          </a:solidFill>
          <a:ln w="63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US" altLang="zh-CN" sz="2400" b="1" dirty="0">
                <a:latin typeface="+mj-lt"/>
                <a:cs typeface="Arial" panose="020B0604020202020204" pitchFamily="34" charset="0"/>
              </a:rPr>
              <a:t>2. </a:t>
            </a:r>
            <a:r>
              <a:rPr lang="en-US" altLang="zh-CN" sz="2600" b="1" dirty="0">
                <a:latin typeface="+mj-lt"/>
                <a:cs typeface="Arial" panose="020B0604020202020204" pitchFamily="34" charset="0"/>
              </a:rPr>
              <a:t>Modelling Approaches</a:t>
            </a:r>
          </a:p>
        </p:txBody>
      </p:sp>
      <p:sp>
        <p:nvSpPr>
          <p:cNvPr id="210" name="í$lîďê">
            <a:extLst>
              <a:ext uri="{FF2B5EF4-FFF2-40B4-BE49-F238E27FC236}">
                <a16:creationId xmlns:a16="http://schemas.microsoft.com/office/drawing/2014/main" id="{22DD810D-5530-CE36-DF48-7B65A7C98343}"/>
              </a:ext>
            </a:extLst>
          </p:cNvPr>
          <p:cNvSpPr/>
          <p:nvPr/>
        </p:nvSpPr>
        <p:spPr>
          <a:xfrm>
            <a:off x="6105157" y="1660230"/>
            <a:ext cx="5940302" cy="496751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just">
              <a:lnSpc>
                <a:spcPct val="110000"/>
              </a:lnSpc>
              <a:tabLst>
                <a:tab pos="228594" algn="l"/>
              </a:tabLst>
            </a:pPr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SWE Models:</a:t>
            </a: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1D-SWEs</a:t>
            </a:r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Good for basic flood simulation, but not for complex scenarios</a:t>
            </a:r>
            <a:r>
              <a:rPr lang="en-US" altLang="zh-CN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[6].</a:t>
            </a:r>
          </a:p>
          <a:p>
            <a:pPr lvl="1" algn="just">
              <a:lnSpc>
                <a:spcPct val="110000"/>
              </a:lnSpc>
              <a:tabLst>
                <a:tab pos="228594" algn="l"/>
              </a:tabLst>
            </a:pPr>
            <a:endParaRPr lang="en-US" altLang="zh-CN" sz="1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>
              <a:lnSpc>
                <a:spcPct val="110000"/>
              </a:lnSpc>
              <a:tabLst>
                <a:tab pos="228594" algn="l"/>
              </a:tabLst>
            </a:pPr>
            <a:endParaRPr lang="en-US" altLang="zh-CN" sz="1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2D-SWEs</a:t>
            </a:r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Better for complex floods but costly and complicated [6, 7].</a:t>
            </a:r>
            <a:endParaRPr lang="en-US" altLang="zh-CN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just">
              <a:lnSpc>
                <a:spcPct val="110000"/>
              </a:lnSpc>
              <a:tabLst>
                <a:tab pos="228594" algn="l"/>
              </a:tabLst>
            </a:pPr>
            <a:endParaRPr lang="en-US" altLang="zh-CN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10000"/>
              </a:lnSpc>
              <a:tabLst>
                <a:tab pos="228594" algn="l"/>
              </a:tabLst>
            </a:pPr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ML Models:</a:t>
            </a: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Quick: </a:t>
            </a:r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Fast predictions and adaptable</a:t>
            </a:r>
            <a:r>
              <a:rPr lang="en-US" altLang="zh-CN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[6, 8, 9].</a:t>
            </a: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endParaRPr lang="en-US" altLang="zh-CN" sz="1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endParaRPr lang="en-US" altLang="zh-CN" sz="1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lvl="1" indent="-171450" algn="just">
              <a:lnSpc>
                <a:spcPct val="110000"/>
              </a:lnSpc>
              <a:buFont typeface="Arial" panose="020B0604020202020204" pitchFamily="34" charset="0"/>
              <a:buChar char="•"/>
              <a:tabLst>
                <a:tab pos="228594" algn="l"/>
              </a:tabLst>
            </a:pPr>
            <a:r>
              <a:rPr lang="en-US" altLang="zh-CN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Multi-Dimensional: </a:t>
            </a:r>
            <a:r>
              <a:rPr lang="en-US" altLang="zh-CN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Considers weather, land, and human factors [6, 8, 9].</a:t>
            </a:r>
          </a:p>
        </p:txBody>
      </p:sp>
    </p:spTree>
    <p:extLst>
      <p:ext uri="{BB962C8B-B14F-4D97-AF65-F5344CB8AC3E}">
        <p14:creationId xmlns:p14="http://schemas.microsoft.com/office/powerpoint/2010/main" val="185163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FD609-8BBF-49BD-9C23-BD4CFE3AE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880" y="230255"/>
            <a:ext cx="7990840" cy="480131"/>
          </a:xfrm>
        </p:spPr>
        <p:txBody>
          <a:bodyPr/>
          <a:lstStyle/>
          <a:p>
            <a:r>
              <a:rPr lang="en-US" altLang="zh-CN" dirty="0"/>
              <a:t>OBJECTIVES </a:t>
            </a:r>
            <a:endParaRPr lang="zh-CN" altLang="en-US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C2C46DFA-CE56-4326-829F-0DC5639127AB}"/>
              </a:ext>
            </a:extLst>
          </p:cNvPr>
          <p:cNvSpPr/>
          <p:nvPr/>
        </p:nvSpPr>
        <p:spPr>
          <a:xfrm>
            <a:off x="-177263" y="901765"/>
            <a:ext cx="11415833" cy="814543"/>
          </a:xfrm>
          <a:prstGeom prst="roundRect">
            <a:avLst>
              <a:gd name="adj" fmla="val 4319"/>
            </a:avLst>
          </a:prstGeom>
          <a:solidFill>
            <a:srgbClr val="519D9E"/>
          </a:solidFill>
          <a:ln>
            <a:noFill/>
          </a:ln>
          <a:effectLst>
            <a:outerShdw blurRad="508000" dist="101600" algn="ctr" rotWithShape="0">
              <a:srgbClr val="000000">
                <a:alpha val="1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2986398-8379-4A7E-A6A7-67CE8B94E01C}"/>
              </a:ext>
            </a:extLst>
          </p:cNvPr>
          <p:cNvSpPr txBox="1"/>
          <p:nvPr/>
        </p:nvSpPr>
        <p:spPr>
          <a:xfrm>
            <a:off x="332620" y="966838"/>
            <a:ext cx="10524454" cy="743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project aims to develop a 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model 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capable of predicting the probability of flood occurrence.</a:t>
            </a:r>
          </a:p>
        </p:txBody>
      </p:sp>
      <p:sp>
        <p:nvSpPr>
          <p:cNvPr id="5" name="íṡḻiḑê">
            <a:extLst>
              <a:ext uri="{FF2B5EF4-FFF2-40B4-BE49-F238E27FC236}">
                <a16:creationId xmlns:a16="http://schemas.microsoft.com/office/drawing/2014/main" id="{88C74972-5B86-413F-B4CA-2EFA685F533C}"/>
              </a:ext>
            </a:extLst>
          </p:cNvPr>
          <p:cNvSpPr/>
          <p:nvPr/>
        </p:nvSpPr>
        <p:spPr>
          <a:xfrm>
            <a:off x="0" y="1971006"/>
            <a:ext cx="6735285" cy="582839"/>
          </a:xfrm>
          <a:prstGeom prst="rect">
            <a:avLst/>
          </a:prstGeom>
          <a:solidFill>
            <a:srgbClr val="D1B6E1"/>
          </a:solidFill>
          <a:ln w="63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 specific 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  <a:r>
              <a: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of the project include: </a:t>
            </a:r>
          </a:p>
        </p:txBody>
      </p:sp>
      <p:sp>
        <p:nvSpPr>
          <p:cNvPr id="6" name="í$lîďê">
            <a:extLst>
              <a:ext uri="{FF2B5EF4-FFF2-40B4-BE49-F238E27FC236}">
                <a16:creationId xmlns:a16="http://schemas.microsoft.com/office/drawing/2014/main" id="{A5BD27D9-D273-4A02-92A4-FE129843535C}"/>
              </a:ext>
            </a:extLst>
          </p:cNvPr>
          <p:cNvSpPr/>
          <p:nvPr/>
        </p:nvSpPr>
        <p:spPr>
          <a:xfrm>
            <a:off x="260562" y="2553845"/>
            <a:ext cx="11826048" cy="3960000"/>
          </a:xfrm>
          <a:prstGeom prst="rect">
            <a:avLst/>
          </a:prstGeom>
          <a:gradFill flip="none" rotWithShape="1">
            <a:gsLst>
              <a:gs pos="0">
                <a:srgbClr val="9DC8C8">
                  <a:lumMod val="40000"/>
                  <a:lumOff val="60000"/>
                </a:srgbClr>
              </a:gs>
              <a:gs pos="100000">
                <a:schemeClr val="bg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0000" tIns="46800" rIns="90000" bIns="468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algn="just">
              <a:lnSpc>
                <a:spcPct val="140000"/>
              </a:lnSpc>
              <a:tabLst>
                <a:tab pos="228594" algn="l"/>
              </a:tabLst>
              <a:defRPr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</a:t>
            </a:r>
            <a:r>
              <a:rPr lang="en-US" altLang="zh-C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 1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(Data Collection):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Historical flood data, Rainfall data, and Geospatial information.</a:t>
            </a:r>
          </a:p>
          <a:p>
            <a:pPr algn="just">
              <a:lnSpc>
                <a:spcPct val="140000"/>
              </a:lnSpc>
              <a:tabLst>
                <a:tab pos="228594" algn="l"/>
              </a:tabLst>
              <a:defRPr/>
            </a:pP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40000"/>
              </a:lnSpc>
              <a:tabLst>
                <a:tab pos="228594" algn="l"/>
              </a:tabLst>
              <a:defRPr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</a:t>
            </a:r>
            <a:r>
              <a:rPr lang="en-US" altLang="zh-C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 2 (Data Processing):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Exploratory data analysis (EDA), Feature extraction. </a:t>
            </a:r>
          </a:p>
          <a:p>
            <a:pPr algn="just">
              <a:lnSpc>
                <a:spcPct val="140000"/>
              </a:lnSpc>
              <a:tabLst>
                <a:tab pos="228594" algn="l"/>
              </a:tabLst>
              <a:defRPr/>
            </a:pP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40000"/>
              </a:lnSpc>
              <a:tabLst>
                <a:tab pos="228594" algn="l"/>
              </a:tabLst>
              <a:defRPr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altLang="zh-C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 3 (Model Construction):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Experiments with various machine learning models, Evaluations and performance comparisons, Get the best model.</a:t>
            </a:r>
          </a:p>
          <a:p>
            <a:pPr algn="just">
              <a:lnSpc>
                <a:spcPct val="140000"/>
              </a:lnSpc>
              <a:tabLst>
                <a:tab pos="228594" algn="l"/>
              </a:tabLst>
              <a:defRPr/>
            </a:pP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40000"/>
              </a:lnSpc>
              <a:tabLst>
                <a:tab pos="228594" algn="l"/>
              </a:tabLst>
              <a:defRPr/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altLang="zh-CN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 4 (Model Application):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Flood predictions and evaluate the performance, Generate flood maps for the target regions.</a:t>
            </a:r>
          </a:p>
        </p:txBody>
      </p:sp>
      <p:grpSp>
        <p:nvGrpSpPr>
          <p:cNvPr id="7" name="e23c5f7a-3aaa-4c6c-909e-bff7a3a11a9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18452473-94BC-49BC-B3E0-2B9D4CAD3831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1481200" y="5973845"/>
            <a:ext cx="605410" cy="540000"/>
            <a:chOff x="3479801" y="1098550"/>
            <a:chExt cx="5230812" cy="4665663"/>
          </a:xfrm>
        </p:grpSpPr>
        <p:sp>
          <p:nvSpPr>
            <p:cNvPr id="8" name="işḻîďé">
              <a:extLst>
                <a:ext uri="{FF2B5EF4-FFF2-40B4-BE49-F238E27FC236}">
                  <a16:creationId xmlns:a16="http://schemas.microsoft.com/office/drawing/2014/main" id="{9F1F6AE4-64DA-438A-A392-B5F33E445DC2}"/>
                </a:ext>
              </a:extLst>
            </p:cNvPr>
            <p:cNvSpPr/>
            <p:nvPr/>
          </p:nvSpPr>
          <p:spPr bwMode="auto">
            <a:xfrm>
              <a:off x="5026026" y="2630488"/>
              <a:ext cx="512763" cy="369888"/>
            </a:xfrm>
            <a:custGeom>
              <a:avLst/>
              <a:gdLst>
                <a:gd name="T0" fmla="*/ 83 w 94"/>
                <a:gd name="T1" fmla="*/ 59 h 68"/>
                <a:gd name="T2" fmla="*/ 18 w 94"/>
                <a:gd name="T3" fmla="*/ 67 h 68"/>
                <a:gd name="T4" fmla="*/ 6 w 94"/>
                <a:gd name="T5" fmla="*/ 58 h 68"/>
                <a:gd name="T6" fmla="*/ 1 w 94"/>
                <a:gd name="T7" fmla="*/ 22 h 68"/>
                <a:gd name="T8" fmla="*/ 10 w 94"/>
                <a:gd name="T9" fmla="*/ 10 h 68"/>
                <a:gd name="T10" fmla="*/ 75 w 94"/>
                <a:gd name="T11" fmla="*/ 1 h 68"/>
                <a:gd name="T12" fmla="*/ 88 w 94"/>
                <a:gd name="T13" fmla="*/ 10 h 68"/>
                <a:gd name="T14" fmla="*/ 93 w 94"/>
                <a:gd name="T15" fmla="*/ 46 h 68"/>
                <a:gd name="T16" fmla="*/ 83 w 94"/>
                <a:gd name="T17" fmla="*/ 5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4" h="68">
                  <a:moveTo>
                    <a:pt x="83" y="59"/>
                  </a:moveTo>
                  <a:cubicBezTo>
                    <a:pt x="18" y="67"/>
                    <a:pt x="18" y="67"/>
                    <a:pt x="18" y="67"/>
                  </a:cubicBezTo>
                  <a:cubicBezTo>
                    <a:pt x="12" y="68"/>
                    <a:pt x="7" y="64"/>
                    <a:pt x="6" y="58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16"/>
                    <a:pt x="4" y="10"/>
                    <a:pt x="10" y="1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82" y="0"/>
                    <a:pt x="87" y="4"/>
                    <a:pt x="88" y="10"/>
                  </a:cubicBezTo>
                  <a:cubicBezTo>
                    <a:pt x="93" y="46"/>
                    <a:pt x="93" y="46"/>
                    <a:pt x="93" y="46"/>
                  </a:cubicBezTo>
                  <a:cubicBezTo>
                    <a:pt x="94" y="52"/>
                    <a:pt x="89" y="58"/>
                    <a:pt x="83" y="59"/>
                  </a:cubicBezTo>
                  <a:close/>
                </a:path>
              </a:pathLst>
            </a:custGeom>
            <a:solidFill>
              <a:srgbClr val="F551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íśliḓê">
              <a:extLst>
                <a:ext uri="{FF2B5EF4-FFF2-40B4-BE49-F238E27FC236}">
                  <a16:creationId xmlns:a16="http://schemas.microsoft.com/office/drawing/2014/main" id="{B3564217-3344-498A-8B9E-C7763DF96459}"/>
                </a:ext>
              </a:extLst>
            </p:cNvPr>
            <p:cNvSpPr/>
            <p:nvPr/>
          </p:nvSpPr>
          <p:spPr bwMode="auto">
            <a:xfrm>
              <a:off x="5222876" y="2749550"/>
              <a:ext cx="136525" cy="147638"/>
            </a:xfrm>
            <a:custGeom>
              <a:avLst/>
              <a:gdLst>
                <a:gd name="T0" fmla="*/ 86 w 86"/>
                <a:gd name="T1" fmla="*/ 35 h 93"/>
                <a:gd name="T2" fmla="*/ 0 w 86"/>
                <a:gd name="T3" fmla="*/ 0 h 93"/>
                <a:gd name="T4" fmla="*/ 13 w 86"/>
                <a:gd name="T5" fmla="*/ 93 h 93"/>
                <a:gd name="T6" fmla="*/ 86 w 86"/>
                <a:gd name="T7" fmla="*/ 3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3">
                  <a:moveTo>
                    <a:pt x="86" y="35"/>
                  </a:moveTo>
                  <a:lnTo>
                    <a:pt x="0" y="0"/>
                  </a:lnTo>
                  <a:lnTo>
                    <a:pt x="13" y="93"/>
                  </a:lnTo>
                  <a:lnTo>
                    <a:pt x="86" y="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íṥ1íḋê">
              <a:extLst>
                <a:ext uri="{FF2B5EF4-FFF2-40B4-BE49-F238E27FC236}">
                  <a16:creationId xmlns:a16="http://schemas.microsoft.com/office/drawing/2014/main" id="{C29BA7E2-84C3-468C-B3AE-3F3EE5ACCC01}"/>
                </a:ext>
              </a:extLst>
            </p:cNvPr>
            <p:cNvSpPr/>
            <p:nvPr/>
          </p:nvSpPr>
          <p:spPr bwMode="auto">
            <a:xfrm>
              <a:off x="4283076" y="1228725"/>
              <a:ext cx="1289050" cy="1303338"/>
            </a:xfrm>
            <a:custGeom>
              <a:avLst/>
              <a:gdLst>
                <a:gd name="T0" fmla="*/ 121 w 236"/>
                <a:gd name="T1" fmla="*/ 233 h 239"/>
                <a:gd name="T2" fmla="*/ 98 w 236"/>
                <a:gd name="T3" fmla="*/ 230 h 239"/>
                <a:gd name="T4" fmla="*/ 13 w 236"/>
                <a:gd name="T5" fmla="*/ 98 h 239"/>
                <a:gd name="T6" fmla="*/ 144 w 236"/>
                <a:gd name="T7" fmla="*/ 13 h 239"/>
                <a:gd name="T8" fmla="*/ 214 w 236"/>
                <a:gd name="T9" fmla="*/ 61 h 239"/>
                <a:gd name="T10" fmla="*/ 230 w 236"/>
                <a:gd name="T11" fmla="*/ 145 h 239"/>
                <a:gd name="T12" fmla="*/ 121 w 236"/>
                <a:gd name="T13" fmla="*/ 233 h 239"/>
                <a:gd name="T14" fmla="*/ 121 w 236"/>
                <a:gd name="T15" fmla="*/ 15 h 239"/>
                <a:gd name="T16" fmla="*/ 16 w 236"/>
                <a:gd name="T17" fmla="*/ 99 h 239"/>
                <a:gd name="T18" fmla="*/ 99 w 236"/>
                <a:gd name="T19" fmla="*/ 226 h 239"/>
                <a:gd name="T20" fmla="*/ 226 w 236"/>
                <a:gd name="T21" fmla="*/ 144 h 239"/>
                <a:gd name="T22" fmla="*/ 211 w 236"/>
                <a:gd name="T23" fmla="*/ 63 h 239"/>
                <a:gd name="T24" fmla="*/ 143 w 236"/>
                <a:gd name="T25" fmla="*/ 17 h 239"/>
                <a:gd name="T26" fmla="*/ 121 w 236"/>
                <a:gd name="T27" fmla="*/ 1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6" h="239">
                  <a:moveTo>
                    <a:pt x="121" y="233"/>
                  </a:moveTo>
                  <a:cubicBezTo>
                    <a:pt x="113" y="233"/>
                    <a:pt x="106" y="232"/>
                    <a:pt x="98" y="230"/>
                  </a:cubicBezTo>
                  <a:cubicBezTo>
                    <a:pt x="38" y="217"/>
                    <a:pt x="0" y="158"/>
                    <a:pt x="13" y="98"/>
                  </a:cubicBezTo>
                  <a:cubicBezTo>
                    <a:pt x="25" y="39"/>
                    <a:pt x="84" y="0"/>
                    <a:pt x="144" y="13"/>
                  </a:cubicBezTo>
                  <a:cubicBezTo>
                    <a:pt x="173" y="19"/>
                    <a:pt x="198" y="36"/>
                    <a:pt x="214" y="61"/>
                  </a:cubicBezTo>
                  <a:cubicBezTo>
                    <a:pt x="230" y="86"/>
                    <a:pt x="236" y="116"/>
                    <a:pt x="230" y="145"/>
                  </a:cubicBezTo>
                  <a:cubicBezTo>
                    <a:pt x="218" y="197"/>
                    <a:pt x="172" y="233"/>
                    <a:pt x="121" y="233"/>
                  </a:cubicBezTo>
                  <a:close/>
                  <a:moveTo>
                    <a:pt x="121" y="15"/>
                  </a:moveTo>
                  <a:cubicBezTo>
                    <a:pt x="72" y="15"/>
                    <a:pt x="27" y="49"/>
                    <a:pt x="16" y="99"/>
                  </a:cubicBezTo>
                  <a:cubicBezTo>
                    <a:pt x="4" y="157"/>
                    <a:pt x="41" y="214"/>
                    <a:pt x="99" y="226"/>
                  </a:cubicBezTo>
                  <a:cubicBezTo>
                    <a:pt x="156" y="239"/>
                    <a:pt x="213" y="202"/>
                    <a:pt x="226" y="144"/>
                  </a:cubicBezTo>
                  <a:cubicBezTo>
                    <a:pt x="232" y="116"/>
                    <a:pt x="226" y="87"/>
                    <a:pt x="211" y="63"/>
                  </a:cubicBezTo>
                  <a:cubicBezTo>
                    <a:pt x="195" y="39"/>
                    <a:pt x="171" y="23"/>
                    <a:pt x="143" y="17"/>
                  </a:cubicBezTo>
                  <a:cubicBezTo>
                    <a:pt x="136" y="15"/>
                    <a:pt x="128" y="15"/>
                    <a:pt x="121" y="15"/>
                  </a:cubicBezTo>
                  <a:close/>
                </a:path>
              </a:pathLst>
            </a:custGeom>
            <a:solidFill>
              <a:srgbClr val="FDB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ṧľíḍe">
              <a:extLst>
                <a:ext uri="{FF2B5EF4-FFF2-40B4-BE49-F238E27FC236}">
                  <a16:creationId xmlns:a16="http://schemas.microsoft.com/office/drawing/2014/main" id="{28378B45-FB43-484A-A627-F90757B126E4}"/>
                </a:ext>
              </a:extLst>
            </p:cNvPr>
            <p:cNvSpPr/>
            <p:nvPr/>
          </p:nvSpPr>
          <p:spPr bwMode="auto">
            <a:xfrm>
              <a:off x="4533901" y="1479550"/>
              <a:ext cx="819150" cy="808038"/>
            </a:xfrm>
            <a:custGeom>
              <a:avLst/>
              <a:gdLst>
                <a:gd name="T0" fmla="*/ 75 w 150"/>
                <a:gd name="T1" fmla="*/ 148 h 148"/>
                <a:gd name="T2" fmla="*/ 60 w 150"/>
                <a:gd name="T3" fmla="*/ 147 h 148"/>
                <a:gd name="T4" fmla="*/ 14 w 150"/>
                <a:gd name="T5" fmla="*/ 115 h 148"/>
                <a:gd name="T6" fmla="*/ 4 w 150"/>
                <a:gd name="T7" fmla="*/ 60 h 148"/>
                <a:gd name="T8" fmla="*/ 36 w 150"/>
                <a:gd name="T9" fmla="*/ 15 h 148"/>
                <a:gd name="T10" fmla="*/ 90 w 150"/>
                <a:gd name="T11" fmla="*/ 5 h 148"/>
                <a:gd name="T12" fmla="*/ 136 w 150"/>
                <a:gd name="T13" fmla="*/ 36 h 148"/>
                <a:gd name="T14" fmla="*/ 146 w 150"/>
                <a:gd name="T15" fmla="*/ 91 h 148"/>
                <a:gd name="T16" fmla="*/ 115 w 150"/>
                <a:gd name="T17" fmla="*/ 137 h 148"/>
                <a:gd name="T18" fmla="*/ 75 w 150"/>
                <a:gd name="T19" fmla="*/ 148 h 148"/>
                <a:gd name="T20" fmla="*/ 75 w 150"/>
                <a:gd name="T21" fmla="*/ 7 h 148"/>
                <a:gd name="T22" fmla="*/ 38 w 150"/>
                <a:gd name="T23" fmla="*/ 18 h 148"/>
                <a:gd name="T24" fmla="*/ 8 w 150"/>
                <a:gd name="T25" fmla="*/ 61 h 148"/>
                <a:gd name="T26" fmla="*/ 17 w 150"/>
                <a:gd name="T27" fmla="*/ 113 h 148"/>
                <a:gd name="T28" fmla="*/ 61 w 150"/>
                <a:gd name="T29" fmla="*/ 143 h 148"/>
                <a:gd name="T30" fmla="*/ 112 w 150"/>
                <a:gd name="T31" fmla="*/ 133 h 148"/>
                <a:gd name="T32" fmla="*/ 142 w 150"/>
                <a:gd name="T33" fmla="*/ 90 h 148"/>
                <a:gd name="T34" fmla="*/ 133 w 150"/>
                <a:gd name="T35" fmla="*/ 38 h 148"/>
                <a:gd name="T36" fmla="*/ 89 w 150"/>
                <a:gd name="T37" fmla="*/ 8 h 148"/>
                <a:gd name="T38" fmla="*/ 75 w 150"/>
                <a:gd name="T39" fmla="*/ 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0" h="148">
                  <a:moveTo>
                    <a:pt x="75" y="148"/>
                  </a:moveTo>
                  <a:cubicBezTo>
                    <a:pt x="70" y="148"/>
                    <a:pt x="65" y="148"/>
                    <a:pt x="60" y="147"/>
                  </a:cubicBezTo>
                  <a:cubicBezTo>
                    <a:pt x="41" y="143"/>
                    <a:pt x="25" y="131"/>
                    <a:pt x="14" y="115"/>
                  </a:cubicBezTo>
                  <a:cubicBezTo>
                    <a:pt x="3" y="99"/>
                    <a:pt x="0" y="79"/>
                    <a:pt x="4" y="60"/>
                  </a:cubicBezTo>
                  <a:cubicBezTo>
                    <a:pt x="8" y="41"/>
                    <a:pt x="19" y="25"/>
                    <a:pt x="36" y="15"/>
                  </a:cubicBezTo>
                  <a:cubicBezTo>
                    <a:pt x="52" y="4"/>
                    <a:pt x="71" y="0"/>
                    <a:pt x="90" y="5"/>
                  </a:cubicBezTo>
                  <a:cubicBezTo>
                    <a:pt x="109" y="9"/>
                    <a:pt x="125" y="20"/>
                    <a:pt x="136" y="36"/>
                  </a:cubicBezTo>
                  <a:cubicBezTo>
                    <a:pt x="147" y="52"/>
                    <a:pt x="150" y="72"/>
                    <a:pt x="146" y="91"/>
                  </a:cubicBezTo>
                  <a:cubicBezTo>
                    <a:pt x="142" y="110"/>
                    <a:pt x="131" y="126"/>
                    <a:pt x="115" y="137"/>
                  </a:cubicBezTo>
                  <a:cubicBezTo>
                    <a:pt x="103" y="144"/>
                    <a:pt x="89" y="148"/>
                    <a:pt x="75" y="148"/>
                  </a:cubicBezTo>
                  <a:close/>
                  <a:moveTo>
                    <a:pt x="75" y="7"/>
                  </a:moveTo>
                  <a:cubicBezTo>
                    <a:pt x="62" y="7"/>
                    <a:pt x="49" y="11"/>
                    <a:pt x="38" y="18"/>
                  </a:cubicBezTo>
                  <a:cubicBezTo>
                    <a:pt x="22" y="28"/>
                    <a:pt x="12" y="43"/>
                    <a:pt x="8" y="61"/>
                  </a:cubicBezTo>
                  <a:cubicBezTo>
                    <a:pt x="4" y="79"/>
                    <a:pt x="7" y="98"/>
                    <a:pt x="17" y="113"/>
                  </a:cubicBezTo>
                  <a:cubicBezTo>
                    <a:pt x="27" y="128"/>
                    <a:pt x="43" y="139"/>
                    <a:pt x="61" y="143"/>
                  </a:cubicBezTo>
                  <a:cubicBezTo>
                    <a:pt x="79" y="147"/>
                    <a:pt x="97" y="143"/>
                    <a:pt x="112" y="133"/>
                  </a:cubicBezTo>
                  <a:cubicBezTo>
                    <a:pt x="128" y="123"/>
                    <a:pt x="138" y="108"/>
                    <a:pt x="142" y="90"/>
                  </a:cubicBezTo>
                  <a:cubicBezTo>
                    <a:pt x="146" y="72"/>
                    <a:pt x="143" y="54"/>
                    <a:pt x="133" y="38"/>
                  </a:cubicBezTo>
                  <a:cubicBezTo>
                    <a:pt x="123" y="23"/>
                    <a:pt x="107" y="12"/>
                    <a:pt x="89" y="8"/>
                  </a:cubicBezTo>
                  <a:cubicBezTo>
                    <a:pt x="85" y="7"/>
                    <a:pt x="80" y="7"/>
                    <a:pt x="75" y="7"/>
                  </a:cubicBezTo>
                  <a:close/>
                </a:path>
              </a:pathLst>
            </a:custGeom>
            <a:solidFill>
              <a:srgbClr val="FF9D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isľïḋê">
              <a:extLst>
                <a:ext uri="{FF2B5EF4-FFF2-40B4-BE49-F238E27FC236}">
                  <a16:creationId xmlns:a16="http://schemas.microsoft.com/office/drawing/2014/main" id="{2A0799D8-963A-4170-A211-C572784E2BEA}"/>
                </a:ext>
              </a:extLst>
            </p:cNvPr>
            <p:cNvSpPr/>
            <p:nvPr/>
          </p:nvSpPr>
          <p:spPr bwMode="auto">
            <a:xfrm>
              <a:off x="4757738" y="1709738"/>
              <a:ext cx="371475" cy="347663"/>
            </a:xfrm>
            <a:custGeom>
              <a:avLst/>
              <a:gdLst>
                <a:gd name="T0" fmla="*/ 34 w 68"/>
                <a:gd name="T1" fmla="*/ 64 h 64"/>
                <a:gd name="T2" fmla="*/ 28 w 68"/>
                <a:gd name="T3" fmla="*/ 64 h 64"/>
                <a:gd name="T4" fmla="*/ 4 w 68"/>
                <a:gd name="T5" fmla="*/ 27 h 64"/>
                <a:gd name="T6" fmla="*/ 40 w 68"/>
                <a:gd name="T7" fmla="*/ 3 h 64"/>
                <a:gd name="T8" fmla="*/ 64 w 68"/>
                <a:gd name="T9" fmla="*/ 40 h 64"/>
                <a:gd name="T10" fmla="*/ 51 w 68"/>
                <a:gd name="T11" fmla="*/ 59 h 64"/>
                <a:gd name="T12" fmla="*/ 34 w 68"/>
                <a:gd name="T13" fmla="*/ 64 h 64"/>
                <a:gd name="T14" fmla="*/ 34 w 68"/>
                <a:gd name="T15" fmla="*/ 7 h 64"/>
                <a:gd name="T16" fmla="*/ 8 w 68"/>
                <a:gd name="T17" fmla="*/ 28 h 64"/>
                <a:gd name="T18" fmla="*/ 12 w 68"/>
                <a:gd name="T19" fmla="*/ 48 h 64"/>
                <a:gd name="T20" fmla="*/ 28 w 68"/>
                <a:gd name="T21" fmla="*/ 60 h 64"/>
                <a:gd name="T22" fmla="*/ 49 w 68"/>
                <a:gd name="T23" fmla="*/ 56 h 64"/>
                <a:gd name="T24" fmla="*/ 60 w 68"/>
                <a:gd name="T25" fmla="*/ 39 h 64"/>
                <a:gd name="T26" fmla="*/ 40 w 68"/>
                <a:gd name="T27" fmla="*/ 7 h 64"/>
                <a:gd name="T28" fmla="*/ 34 w 68"/>
                <a:gd name="T29" fmla="*/ 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8" h="64">
                  <a:moveTo>
                    <a:pt x="34" y="64"/>
                  </a:moveTo>
                  <a:cubicBezTo>
                    <a:pt x="32" y="64"/>
                    <a:pt x="30" y="64"/>
                    <a:pt x="28" y="64"/>
                  </a:cubicBezTo>
                  <a:cubicBezTo>
                    <a:pt x="11" y="60"/>
                    <a:pt x="0" y="44"/>
                    <a:pt x="4" y="27"/>
                  </a:cubicBezTo>
                  <a:cubicBezTo>
                    <a:pt x="7" y="11"/>
                    <a:pt x="24" y="0"/>
                    <a:pt x="40" y="3"/>
                  </a:cubicBezTo>
                  <a:cubicBezTo>
                    <a:pt x="57" y="7"/>
                    <a:pt x="68" y="23"/>
                    <a:pt x="64" y="40"/>
                  </a:cubicBezTo>
                  <a:cubicBezTo>
                    <a:pt x="62" y="48"/>
                    <a:pt x="58" y="55"/>
                    <a:pt x="51" y="59"/>
                  </a:cubicBezTo>
                  <a:cubicBezTo>
                    <a:pt x="46" y="63"/>
                    <a:pt x="40" y="64"/>
                    <a:pt x="34" y="64"/>
                  </a:cubicBezTo>
                  <a:close/>
                  <a:moveTo>
                    <a:pt x="34" y="7"/>
                  </a:moveTo>
                  <a:cubicBezTo>
                    <a:pt x="22" y="7"/>
                    <a:pt x="11" y="15"/>
                    <a:pt x="8" y="28"/>
                  </a:cubicBezTo>
                  <a:cubicBezTo>
                    <a:pt x="6" y="35"/>
                    <a:pt x="8" y="42"/>
                    <a:pt x="12" y="48"/>
                  </a:cubicBezTo>
                  <a:cubicBezTo>
                    <a:pt x="15" y="54"/>
                    <a:pt x="21" y="58"/>
                    <a:pt x="28" y="60"/>
                  </a:cubicBezTo>
                  <a:cubicBezTo>
                    <a:pt x="35" y="61"/>
                    <a:pt x="43" y="60"/>
                    <a:pt x="49" y="56"/>
                  </a:cubicBezTo>
                  <a:cubicBezTo>
                    <a:pt x="55" y="52"/>
                    <a:pt x="59" y="46"/>
                    <a:pt x="60" y="39"/>
                  </a:cubicBezTo>
                  <a:cubicBezTo>
                    <a:pt x="63" y="25"/>
                    <a:pt x="54" y="10"/>
                    <a:pt x="40" y="7"/>
                  </a:cubicBezTo>
                  <a:cubicBezTo>
                    <a:pt x="38" y="7"/>
                    <a:pt x="36" y="7"/>
                    <a:pt x="34" y="7"/>
                  </a:cubicBezTo>
                  <a:close/>
                </a:path>
              </a:pathLst>
            </a:custGeom>
            <a:solidFill>
              <a:srgbClr val="FDB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ïşľïďè">
              <a:extLst>
                <a:ext uri="{FF2B5EF4-FFF2-40B4-BE49-F238E27FC236}">
                  <a16:creationId xmlns:a16="http://schemas.microsoft.com/office/drawing/2014/main" id="{89F2A8C5-96B7-4437-B20B-6DC3EB83EEC5}"/>
                </a:ext>
              </a:extLst>
            </p:cNvPr>
            <p:cNvSpPr/>
            <p:nvPr/>
          </p:nvSpPr>
          <p:spPr bwMode="auto">
            <a:xfrm>
              <a:off x="4370388" y="1098550"/>
              <a:ext cx="600075" cy="817563"/>
            </a:xfrm>
            <a:custGeom>
              <a:avLst/>
              <a:gdLst>
                <a:gd name="T0" fmla="*/ 108 w 110"/>
                <a:gd name="T1" fmla="*/ 143 h 150"/>
                <a:gd name="T2" fmla="*/ 51 w 110"/>
                <a:gd name="T3" fmla="*/ 54 h 150"/>
                <a:gd name="T4" fmla="*/ 59 w 110"/>
                <a:gd name="T5" fmla="*/ 39 h 150"/>
                <a:gd name="T6" fmla="*/ 59 w 110"/>
                <a:gd name="T7" fmla="*/ 35 h 150"/>
                <a:gd name="T8" fmla="*/ 38 w 110"/>
                <a:gd name="T9" fmla="*/ 2 h 150"/>
                <a:gd name="T10" fmla="*/ 34 w 110"/>
                <a:gd name="T11" fmla="*/ 0 h 150"/>
                <a:gd name="T12" fmla="*/ 31 w 110"/>
                <a:gd name="T13" fmla="*/ 2 h 150"/>
                <a:gd name="T14" fmla="*/ 22 w 110"/>
                <a:gd name="T15" fmla="*/ 17 h 150"/>
                <a:gd name="T16" fmla="*/ 4 w 110"/>
                <a:gd name="T17" fmla="*/ 19 h 150"/>
                <a:gd name="T18" fmla="*/ 1 w 110"/>
                <a:gd name="T19" fmla="*/ 21 h 150"/>
                <a:gd name="T20" fmla="*/ 1 w 110"/>
                <a:gd name="T21" fmla="*/ 25 h 150"/>
                <a:gd name="T22" fmla="*/ 23 w 110"/>
                <a:gd name="T23" fmla="*/ 59 h 150"/>
                <a:gd name="T24" fmla="*/ 26 w 110"/>
                <a:gd name="T25" fmla="*/ 60 h 150"/>
                <a:gd name="T26" fmla="*/ 27 w 110"/>
                <a:gd name="T27" fmla="*/ 60 h 150"/>
                <a:gd name="T28" fmla="*/ 44 w 110"/>
                <a:gd name="T29" fmla="*/ 59 h 150"/>
                <a:gd name="T30" fmla="*/ 102 w 110"/>
                <a:gd name="T31" fmla="*/ 148 h 150"/>
                <a:gd name="T32" fmla="*/ 105 w 110"/>
                <a:gd name="T33" fmla="*/ 150 h 150"/>
                <a:gd name="T34" fmla="*/ 107 w 110"/>
                <a:gd name="T35" fmla="*/ 149 h 150"/>
                <a:gd name="T36" fmla="*/ 108 w 110"/>
                <a:gd name="T37" fmla="*/ 143 h 150"/>
                <a:gd name="T38" fmla="*/ 11 w 110"/>
                <a:gd name="T39" fmla="*/ 26 h 150"/>
                <a:gd name="T40" fmla="*/ 25 w 110"/>
                <a:gd name="T41" fmla="*/ 25 h 150"/>
                <a:gd name="T42" fmla="*/ 28 w 110"/>
                <a:gd name="T43" fmla="*/ 23 h 150"/>
                <a:gd name="T44" fmla="*/ 34 w 110"/>
                <a:gd name="T45" fmla="*/ 11 h 150"/>
                <a:gd name="T46" fmla="*/ 51 w 110"/>
                <a:gd name="T47" fmla="*/ 37 h 150"/>
                <a:gd name="T48" fmla="*/ 44 w 110"/>
                <a:gd name="T49" fmla="*/ 51 h 150"/>
                <a:gd name="T50" fmla="*/ 28 w 110"/>
                <a:gd name="T51" fmla="*/ 52 h 150"/>
                <a:gd name="T52" fmla="*/ 11 w 110"/>
                <a:gd name="T53" fmla="*/ 2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0" h="150">
                  <a:moveTo>
                    <a:pt x="108" y="143"/>
                  </a:moveTo>
                  <a:cubicBezTo>
                    <a:pt x="51" y="54"/>
                    <a:pt x="51" y="54"/>
                    <a:pt x="51" y="54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38"/>
                    <a:pt x="60" y="36"/>
                    <a:pt x="59" y="35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0"/>
                    <a:pt x="36" y="0"/>
                    <a:pt x="34" y="0"/>
                  </a:cubicBezTo>
                  <a:cubicBezTo>
                    <a:pt x="33" y="0"/>
                    <a:pt x="32" y="1"/>
                    <a:pt x="31" y="2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2" y="20"/>
                    <a:pt x="1" y="21"/>
                  </a:cubicBezTo>
                  <a:cubicBezTo>
                    <a:pt x="0" y="23"/>
                    <a:pt x="1" y="24"/>
                    <a:pt x="1" y="25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4" y="60"/>
                    <a:pt x="25" y="60"/>
                    <a:pt x="26" y="60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102" y="148"/>
                    <a:pt x="102" y="148"/>
                    <a:pt x="102" y="148"/>
                  </a:cubicBezTo>
                  <a:cubicBezTo>
                    <a:pt x="102" y="149"/>
                    <a:pt x="104" y="150"/>
                    <a:pt x="105" y="150"/>
                  </a:cubicBezTo>
                  <a:cubicBezTo>
                    <a:pt x="106" y="150"/>
                    <a:pt x="107" y="149"/>
                    <a:pt x="107" y="149"/>
                  </a:cubicBezTo>
                  <a:cubicBezTo>
                    <a:pt x="109" y="148"/>
                    <a:pt x="110" y="145"/>
                    <a:pt x="108" y="143"/>
                  </a:cubicBezTo>
                  <a:close/>
                  <a:moveTo>
                    <a:pt x="11" y="26"/>
                  </a:moveTo>
                  <a:cubicBezTo>
                    <a:pt x="25" y="25"/>
                    <a:pt x="25" y="25"/>
                    <a:pt x="25" y="25"/>
                  </a:cubicBezTo>
                  <a:cubicBezTo>
                    <a:pt x="26" y="25"/>
                    <a:pt x="27" y="24"/>
                    <a:pt x="28" y="23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28" y="52"/>
                    <a:pt x="28" y="52"/>
                    <a:pt x="28" y="52"/>
                  </a:cubicBezTo>
                  <a:lnTo>
                    <a:pt x="11" y="26"/>
                  </a:lnTo>
                  <a:close/>
                </a:path>
              </a:pathLst>
            </a:custGeom>
            <a:solidFill>
              <a:srgbClr val="156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ṡḷiḑê">
              <a:extLst>
                <a:ext uri="{FF2B5EF4-FFF2-40B4-BE49-F238E27FC236}">
                  <a16:creationId xmlns:a16="http://schemas.microsoft.com/office/drawing/2014/main" id="{57C4DB03-958C-4522-8F14-E1172A9E2FAB}"/>
                </a:ext>
              </a:extLst>
            </p:cNvPr>
            <p:cNvSpPr/>
            <p:nvPr/>
          </p:nvSpPr>
          <p:spPr bwMode="auto">
            <a:xfrm>
              <a:off x="3490913" y="3071813"/>
              <a:ext cx="1879600" cy="2006600"/>
            </a:xfrm>
            <a:custGeom>
              <a:avLst/>
              <a:gdLst>
                <a:gd name="T0" fmla="*/ 0 w 344"/>
                <a:gd name="T1" fmla="*/ 29 h 368"/>
                <a:gd name="T2" fmla="*/ 47 w 344"/>
                <a:gd name="T3" fmla="*/ 119 h 368"/>
                <a:gd name="T4" fmla="*/ 144 w 344"/>
                <a:gd name="T5" fmla="*/ 261 h 368"/>
                <a:gd name="T6" fmla="*/ 258 w 344"/>
                <a:gd name="T7" fmla="*/ 324 h 368"/>
                <a:gd name="T8" fmla="*/ 224 w 344"/>
                <a:gd name="T9" fmla="*/ 150 h 368"/>
                <a:gd name="T10" fmla="*/ 142 w 344"/>
                <a:gd name="T11" fmla="*/ 45 h 368"/>
                <a:gd name="T12" fmla="*/ 0 w 344"/>
                <a:gd name="T13" fmla="*/ 29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4" h="368">
                  <a:moveTo>
                    <a:pt x="0" y="29"/>
                  </a:moveTo>
                  <a:cubicBezTo>
                    <a:pt x="0" y="29"/>
                    <a:pt x="44" y="51"/>
                    <a:pt x="47" y="119"/>
                  </a:cubicBezTo>
                  <a:cubicBezTo>
                    <a:pt x="50" y="194"/>
                    <a:pt x="126" y="211"/>
                    <a:pt x="144" y="261"/>
                  </a:cubicBezTo>
                  <a:cubicBezTo>
                    <a:pt x="158" y="301"/>
                    <a:pt x="192" y="368"/>
                    <a:pt x="258" y="324"/>
                  </a:cubicBezTo>
                  <a:cubicBezTo>
                    <a:pt x="344" y="266"/>
                    <a:pt x="317" y="187"/>
                    <a:pt x="224" y="150"/>
                  </a:cubicBezTo>
                  <a:cubicBezTo>
                    <a:pt x="156" y="123"/>
                    <a:pt x="183" y="82"/>
                    <a:pt x="142" y="45"/>
                  </a:cubicBezTo>
                  <a:cubicBezTo>
                    <a:pt x="100" y="7"/>
                    <a:pt x="50" y="0"/>
                    <a:pt x="0" y="29"/>
                  </a:cubicBezTo>
                  <a:close/>
                </a:path>
              </a:pathLst>
            </a:custGeom>
            <a:solidFill>
              <a:srgbClr val="156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ṣlîḍé">
              <a:extLst>
                <a:ext uri="{FF2B5EF4-FFF2-40B4-BE49-F238E27FC236}">
                  <a16:creationId xmlns:a16="http://schemas.microsoft.com/office/drawing/2014/main" id="{88513B69-A729-4F55-870C-34D9DE7265BD}"/>
                </a:ext>
              </a:extLst>
            </p:cNvPr>
            <p:cNvSpPr/>
            <p:nvPr/>
          </p:nvSpPr>
          <p:spPr bwMode="auto">
            <a:xfrm>
              <a:off x="3479801" y="3219450"/>
              <a:ext cx="1808163" cy="1722438"/>
            </a:xfrm>
            <a:custGeom>
              <a:avLst/>
              <a:gdLst>
                <a:gd name="T0" fmla="*/ 300 w 331"/>
                <a:gd name="T1" fmla="*/ 305 h 316"/>
                <a:gd name="T2" fmla="*/ 187 w 331"/>
                <a:gd name="T3" fmla="*/ 226 h 316"/>
                <a:gd name="T4" fmla="*/ 140 w 331"/>
                <a:gd name="T5" fmla="*/ 176 h 316"/>
                <a:gd name="T6" fmla="*/ 72 w 331"/>
                <a:gd name="T7" fmla="*/ 87 h 316"/>
                <a:gd name="T8" fmla="*/ 1 w 331"/>
                <a:gd name="T9" fmla="*/ 3 h 316"/>
                <a:gd name="T10" fmla="*/ 0 w 331"/>
                <a:gd name="T11" fmla="*/ 1 h 316"/>
                <a:gd name="T12" fmla="*/ 2 w 331"/>
                <a:gd name="T13" fmla="*/ 0 h 316"/>
                <a:gd name="T14" fmla="*/ 75 w 331"/>
                <a:gd name="T15" fmla="*/ 86 h 316"/>
                <a:gd name="T16" fmla="*/ 142 w 331"/>
                <a:gd name="T17" fmla="*/ 174 h 316"/>
                <a:gd name="T18" fmla="*/ 190 w 331"/>
                <a:gd name="T19" fmla="*/ 225 h 316"/>
                <a:gd name="T20" fmla="*/ 329 w 331"/>
                <a:gd name="T21" fmla="*/ 299 h 316"/>
                <a:gd name="T22" fmla="*/ 331 w 331"/>
                <a:gd name="T23" fmla="*/ 300 h 316"/>
                <a:gd name="T24" fmla="*/ 330 w 331"/>
                <a:gd name="T25" fmla="*/ 302 h 316"/>
                <a:gd name="T26" fmla="*/ 300 w 331"/>
                <a:gd name="T27" fmla="*/ 305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1" h="316">
                  <a:moveTo>
                    <a:pt x="300" y="305"/>
                  </a:moveTo>
                  <a:cubicBezTo>
                    <a:pt x="236" y="305"/>
                    <a:pt x="203" y="258"/>
                    <a:pt x="187" y="226"/>
                  </a:cubicBezTo>
                  <a:cubicBezTo>
                    <a:pt x="177" y="206"/>
                    <a:pt x="159" y="191"/>
                    <a:pt x="140" y="176"/>
                  </a:cubicBezTo>
                  <a:cubicBezTo>
                    <a:pt x="112" y="154"/>
                    <a:pt x="83" y="132"/>
                    <a:pt x="72" y="87"/>
                  </a:cubicBezTo>
                  <a:cubicBezTo>
                    <a:pt x="56" y="21"/>
                    <a:pt x="2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3" y="0"/>
                    <a:pt x="58" y="18"/>
                    <a:pt x="75" y="86"/>
                  </a:cubicBezTo>
                  <a:cubicBezTo>
                    <a:pt x="86" y="130"/>
                    <a:pt x="114" y="152"/>
                    <a:pt x="142" y="174"/>
                  </a:cubicBezTo>
                  <a:cubicBezTo>
                    <a:pt x="161" y="189"/>
                    <a:pt x="180" y="204"/>
                    <a:pt x="190" y="225"/>
                  </a:cubicBezTo>
                  <a:cubicBezTo>
                    <a:pt x="207" y="260"/>
                    <a:pt x="248" y="316"/>
                    <a:pt x="329" y="299"/>
                  </a:cubicBezTo>
                  <a:cubicBezTo>
                    <a:pt x="330" y="298"/>
                    <a:pt x="331" y="299"/>
                    <a:pt x="331" y="300"/>
                  </a:cubicBezTo>
                  <a:cubicBezTo>
                    <a:pt x="331" y="301"/>
                    <a:pt x="331" y="302"/>
                    <a:pt x="330" y="302"/>
                  </a:cubicBezTo>
                  <a:cubicBezTo>
                    <a:pt x="319" y="304"/>
                    <a:pt x="309" y="305"/>
                    <a:pt x="300" y="305"/>
                  </a:cubicBez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ïślidè">
              <a:extLst>
                <a:ext uri="{FF2B5EF4-FFF2-40B4-BE49-F238E27FC236}">
                  <a16:creationId xmlns:a16="http://schemas.microsoft.com/office/drawing/2014/main" id="{9C8C9F55-C3E7-427F-A52B-2BA31066C17D}"/>
                </a:ext>
              </a:extLst>
            </p:cNvPr>
            <p:cNvSpPr/>
            <p:nvPr/>
          </p:nvSpPr>
          <p:spPr bwMode="auto">
            <a:xfrm>
              <a:off x="3857626" y="3235325"/>
              <a:ext cx="147638" cy="441325"/>
            </a:xfrm>
            <a:custGeom>
              <a:avLst/>
              <a:gdLst>
                <a:gd name="T0" fmla="*/ 4 w 27"/>
                <a:gd name="T1" fmla="*/ 81 h 81"/>
                <a:gd name="T2" fmla="*/ 2 w 27"/>
                <a:gd name="T3" fmla="*/ 79 h 81"/>
                <a:gd name="T4" fmla="*/ 25 w 27"/>
                <a:gd name="T5" fmla="*/ 0 h 81"/>
                <a:gd name="T6" fmla="*/ 27 w 27"/>
                <a:gd name="T7" fmla="*/ 0 h 81"/>
                <a:gd name="T8" fmla="*/ 27 w 27"/>
                <a:gd name="T9" fmla="*/ 3 h 81"/>
                <a:gd name="T10" fmla="*/ 5 w 27"/>
                <a:gd name="T11" fmla="*/ 79 h 81"/>
                <a:gd name="T12" fmla="*/ 4 w 27"/>
                <a:gd name="T13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81">
                  <a:moveTo>
                    <a:pt x="4" y="81"/>
                  </a:moveTo>
                  <a:cubicBezTo>
                    <a:pt x="3" y="81"/>
                    <a:pt x="2" y="80"/>
                    <a:pt x="2" y="79"/>
                  </a:cubicBezTo>
                  <a:cubicBezTo>
                    <a:pt x="0" y="22"/>
                    <a:pt x="24" y="1"/>
                    <a:pt x="25" y="0"/>
                  </a:cubicBezTo>
                  <a:cubicBezTo>
                    <a:pt x="25" y="0"/>
                    <a:pt x="26" y="0"/>
                    <a:pt x="27" y="0"/>
                  </a:cubicBezTo>
                  <a:cubicBezTo>
                    <a:pt x="27" y="1"/>
                    <a:pt x="27" y="2"/>
                    <a:pt x="27" y="3"/>
                  </a:cubicBezTo>
                  <a:cubicBezTo>
                    <a:pt x="27" y="3"/>
                    <a:pt x="4" y="24"/>
                    <a:pt x="5" y="79"/>
                  </a:cubicBezTo>
                  <a:cubicBezTo>
                    <a:pt x="5" y="80"/>
                    <a:pt x="4" y="81"/>
                    <a:pt x="4" y="81"/>
                  </a:cubicBez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ïṧļïḑê">
              <a:extLst>
                <a:ext uri="{FF2B5EF4-FFF2-40B4-BE49-F238E27FC236}">
                  <a16:creationId xmlns:a16="http://schemas.microsoft.com/office/drawing/2014/main" id="{1F47ED6B-4239-42E8-B8EC-4104FCAF6001}"/>
                </a:ext>
              </a:extLst>
            </p:cNvPr>
            <p:cNvSpPr/>
            <p:nvPr/>
          </p:nvSpPr>
          <p:spPr bwMode="auto">
            <a:xfrm>
              <a:off x="4103688" y="3508375"/>
              <a:ext cx="190500" cy="627063"/>
            </a:xfrm>
            <a:custGeom>
              <a:avLst/>
              <a:gdLst>
                <a:gd name="T0" fmla="*/ 16 w 35"/>
                <a:gd name="T1" fmla="*/ 115 h 115"/>
                <a:gd name="T2" fmla="*/ 14 w 35"/>
                <a:gd name="T3" fmla="*/ 114 h 115"/>
                <a:gd name="T4" fmla="*/ 32 w 35"/>
                <a:gd name="T5" fmla="*/ 1 h 115"/>
                <a:gd name="T6" fmla="*/ 34 w 35"/>
                <a:gd name="T7" fmla="*/ 1 h 115"/>
                <a:gd name="T8" fmla="*/ 35 w 35"/>
                <a:gd name="T9" fmla="*/ 3 h 115"/>
                <a:gd name="T10" fmla="*/ 17 w 35"/>
                <a:gd name="T11" fmla="*/ 113 h 115"/>
                <a:gd name="T12" fmla="*/ 16 w 35"/>
                <a:gd name="T1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15">
                  <a:moveTo>
                    <a:pt x="16" y="115"/>
                  </a:moveTo>
                  <a:cubicBezTo>
                    <a:pt x="15" y="115"/>
                    <a:pt x="14" y="114"/>
                    <a:pt x="14" y="114"/>
                  </a:cubicBezTo>
                  <a:cubicBezTo>
                    <a:pt x="0" y="52"/>
                    <a:pt x="32" y="2"/>
                    <a:pt x="32" y="1"/>
                  </a:cubicBezTo>
                  <a:cubicBezTo>
                    <a:pt x="32" y="1"/>
                    <a:pt x="33" y="0"/>
                    <a:pt x="34" y="1"/>
                  </a:cubicBezTo>
                  <a:cubicBezTo>
                    <a:pt x="35" y="1"/>
                    <a:pt x="35" y="2"/>
                    <a:pt x="35" y="3"/>
                  </a:cubicBezTo>
                  <a:cubicBezTo>
                    <a:pt x="34" y="4"/>
                    <a:pt x="4" y="52"/>
                    <a:pt x="17" y="113"/>
                  </a:cubicBezTo>
                  <a:cubicBezTo>
                    <a:pt x="18" y="114"/>
                    <a:pt x="17" y="115"/>
                    <a:pt x="16" y="115"/>
                  </a:cubicBez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ṥ1îḋê">
              <a:extLst>
                <a:ext uri="{FF2B5EF4-FFF2-40B4-BE49-F238E27FC236}">
                  <a16:creationId xmlns:a16="http://schemas.microsoft.com/office/drawing/2014/main" id="{2B765099-175A-4CA5-A5EA-390ECDBD3555}"/>
                </a:ext>
              </a:extLst>
            </p:cNvPr>
            <p:cNvSpPr/>
            <p:nvPr/>
          </p:nvSpPr>
          <p:spPr bwMode="auto">
            <a:xfrm>
              <a:off x="4522788" y="4021138"/>
              <a:ext cx="322263" cy="500063"/>
            </a:xfrm>
            <a:custGeom>
              <a:avLst/>
              <a:gdLst>
                <a:gd name="T0" fmla="*/ 4 w 59"/>
                <a:gd name="T1" fmla="*/ 92 h 92"/>
                <a:gd name="T2" fmla="*/ 2 w 59"/>
                <a:gd name="T3" fmla="*/ 90 h 92"/>
                <a:gd name="T4" fmla="*/ 56 w 59"/>
                <a:gd name="T5" fmla="*/ 1 h 92"/>
                <a:gd name="T6" fmla="*/ 58 w 59"/>
                <a:gd name="T7" fmla="*/ 1 h 92"/>
                <a:gd name="T8" fmla="*/ 58 w 59"/>
                <a:gd name="T9" fmla="*/ 3 h 92"/>
                <a:gd name="T10" fmla="*/ 6 w 59"/>
                <a:gd name="T11" fmla="*/ 90 h 92"/>
                <a:gd name="T12" fmla="*/ 4 w 59"/>
                <a:gd name="T13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92">
                  <a:moveTo>
                    <a:pt x="4" y="92"/>
                  </a:moveTo>
                  <a:cubicBezTo>
                    <a:pt x="3" y="92"/>
                    <a:pt x="2" y="91"/>
                    <a:pt x="2" y="90"/>
                  </a:cubicBezTo>
                  <a:cubicBezTo>
                    <a:pt x="0" y="43"/>
                    <a:pt x="53" y="3"/>
                    <a:pt x="56" y="1"/>
                  </a:cubicBezTo>
                  <a:cubicBezTo>
                    <a:pt x="56" y="0"/>
                    <a:pt x="58" y="0"/>
                    <a:pt x="58" y="1"/>
                  </a:cubicBezTo>
                  <a:cubicBezTo>
                    <a:pt x="59" y="2"/>
                    <a:pt x="58" y="3"/>
                    <a:pt x="58" y="3"/>
                  </a:cubicBezTo>
                  <a:cubicBezTo>
                    <a:pt x="57" y="4"/>
                    <a:pt x="3" y="45"/>
                    <a:pt x="6" y="90"/>
                  </a:cubicBezTo>
                  <a:cubicBezTo>
                    <a:pt x="6" y="91"/>
                    <a:pt x="5" y="92"/>
                    <a:pt x="4" y="92"/>
                  </a:cubicBez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íṩļïḋê">
              <a:extLst>
                <a:ext uri="{FF2B5EF4-FFF2-40B4-BE49-F238E27FC236}">
                  <a16:creationId xmlns:a16="http://schemas.microsoft.com/office/drawing/2014/main" id="{34E12F14-32CB-4D24-9511-A4C34BD4BFB0}"/>
                </a:ext>
              </a:extLst>
            </p:cNvPr>
            <p:cNvSpPr/>
            <p:nvPr/>
          </p:nvSpPr>
          <p:spPr bwMode="auto">
            <a:xfrm>
              <a:off x="3775076" y="3763963"/>
              <a:ext cx="196850" cy="131763"/>
            </a:xfrm>
            <a:custGeom>
              <a:avLst/>
              <a:gdLst>
                <a:gd name="T0" fmla="*/ 34 w 36"/>
                <a:gd name="T1" fmla="*/ 24 h 24"/>
                <a:gd name="T2" fmla="*/ 33 w 36"/>
                <a:gd name="T3" fmla="*/ 23 h 24"/>
                <a:gd name="T4" fmla="*/ 2 w 36"/>
                <a:gd name="T5" fmla="*/ 7 h 24"/>
                <a:gd name="T6" fmla="*/ 0 w 36"/>
                <a:gd name="T7" fmla="*/ 6 h 24"/>
                <a:gd name="T8" fmla="*/ 1 w 36"/>
                <a:gd name="T9" fmla="*/ 4 h 24"/>
                <a:gd name="T10" fmla="*/ 36 w 36"/>
                <a:gd name="T11" fmla="*/ 21 h 24"/>
                <a:gd name="T12" fmla="*/ 35 w 36"/>
                <a:gd name="T13" fmla="*/ 23 h 24"/>
                <a:gd name="T14" fmla="*/ 34 w 36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24">
                  <a:moveTo>
                    <a:pt x="34" y="24"/>
                  </a:moveTo>
                  <a:cubicBezTo>
                    <a:pt x="34" y="24"/>
                    <a:pt x="33" y="23"/>
                    <a:pt x="33" y="23"/>
                  </a:cubicBezTo>
                  <a:cubicBezTo>
                    <a:pt x="16" y="4"/>
                    <a:pt x="2" y="7"/>
                    <a:pt x="2" y="7"/>
                  </a:cubicBezTo>
                  <a:cubicBezTo>
                    <a:pt x="1" y="7"/>
                    <a:pt x="0" y="7"/>
                    <a:pt x="0" y="6"/>
                  </a:cubicBezTo>
                  <a:cubicBezTo>
                    <a:pt x="0" y="5"/>
                    <a:pt x="1" y="4"/>
                    <a:pt x="1" y="4"/>
                  </a:cubicBezTo>
                  <a:cubicBezTo>
                    <a:pt x="2" y="4"/>
                    <a:pt x="17" y="0"/>
                    <a:pt x="36" y="21"/>
                  </a:cubicBezTo>
                  <a:cubicBezTo>
                    <a:pt x="36" y="22"/>
                    <a:pt x="36" y="23"/>
                    <a:pt x="35" y="23"/>
                  </a:cubicBezTo>
                  <a:cubicBezTo>
                    <a:pt x="35" y="23"/>
                    <a:pt x="35" y="24"/>
                    <a:pt x="34" y="24"/>
                  </a:cubicBez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ṥlîḑé">
              <a:extLst>
                <a:ext uri="{FF2B5EF4-FFF2-40B4-BE49-F238E27FC236}">
                  <a16:creationId xmlns:a16="http://schemas.microsoft.com/office/drawing/2014/main" id="{2473767D-8C23-486F-8657-375C3EE6B265}"/>
                </a:ext>
              </a:extLst>
            </p:cNvPr>
            <p:cNvSpPr/>
            <p:nvPr/>
          </p:nvSpPr>
          <p:spPr bwMode="auto">
            <a:xfrm>
              <a:off x="4162426" y="4205288"/>
              <a:ext cx="241300" cy="98425"/>
            </a:xfrm>
            <a:custGeom>
              <a:avLst/>
              <a:gdLst>
                <a:gd name="T0" fmla="*/ 42 w 44"/>
                <a:gd name="T1" fmla="*/ 18 h 18"/>
                <a:gd name="T2" fmla="*/ 41 w 44"/>
                <a:gd name="T3" fmla="*/ 18 h 18"/>
                <a:gd name="T4" fmla="*/ 2 w 44"/>
                <a:gd name="T5" fmla="*/ 13 h 18"/>
                <a:gd name="T6" fmla="*/ 0 w 44"/>
                <a:gd name="T7" fmla="*/ 12 h 18"/>
                <a:gd name="T8" fmla="*/ 1 w 44"/>
                <a:gd name="T9" fmla="*/ 10 h 18"/>
                <a:gd name="T10" fmla="*/ 43 w 44"/>
                <a:gd name="T11" fmla="*/ 15 h 18"/>
                <a:gd name="T12" fmla="*/ 44 w 44"/>
                <a:gd name="T13" fmla="*/ 17 h 18"/>
                <a:gd name="T14" fmla="*/ 42 w 44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18">
                  <a:moveTo>
                    <a:pt x="42" y="18"/>
                  </a:moveTo>
                  <a:cubicBezTo>
                    <a:pt x="41" y="18"/>
                    <a:pt x="41" y="18"/>
                    <a:pt x="41" y="18"/>
                  </a:cubicBezTo>
                  <a:cubicBezTo>
                    <a:pt x="23" y="4"/>
                    <a:pt x="2" y="12"/>
                    <a:pt x="2" y="13"/>
                  </a:cubicBezTo>
                  <a:cubicBezTo>
                    <a:pt x="1" y="13"/>
                    <a:pt x="0" y="13"/>
                    <a:pt x="0" y="12"/>
                  </a:cubicBezTo>
                  <a:cubicBezTo>
                    <a:pt x="0" y="11"/>
                    <a:pt x="0" y="10"/>
                    <a:pt x="1" y="10"/>
                  </a:cubicBezTo>
                  <a:cubicBezTo>
                    <a:pt x="2" y="9"/>
                    <a:pt x="24" y="0"/>
                    <a:pt x="43" y="15"/>
                  </a:cubicBezTo>
                  <a:cubicBezTo>
                    <a:pt x="44" y="15"/>
                    <a:pt x="44" y="16"/>
                    <a:pt x="44" y="17"/>
                  </a:cubicBezTo>
                  <a:cubicBezTo>
                    <a:pt x="43" y="18"/>
                    <a:pt x="43" y="18"/>
                    <a:pt x="42" y="18"/>
                  </a:cubicBez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ṥḷîdê">
              <a:extLst>
                <a:ext uri="{FF2B5EF4-FFF2-40B4-BE49-F238E27FC236}">
                  <a16:creationId xmlns:a16="http://schemas.microsoft.com/office/drawing/2014/main" id="{9560737B-B616-44D5-BA3D-C9B8E69F0A6B}"/>
                </a:ext>
              </a:extLst>
            </p:cNvPr>
            <p:cNvSpPr/>
            <p:nvPr/>
          </p:nvSpPr>
          <p:spPr bwMode="auto">
            <a:xfrm>
              <a:off x="4435476" y="4598988"/>
              <a:ext cx="279400" cy="125413"/>
            </a:xfrm>
            <a:custGeom>
              <a:avLst/>
              <a:gdLst>
                <a:gd name="T0" fmla="*/ 49 w 51"/>
                <a:gd name="T1" fmla="*/ 23 h 23"/>
                <a:gd name="T2" fmla="*/ 48 w 51"/>
                <a:gd name="T3" fmla="*/ 22 h 23"/>
                <a:gd name="T4" fmla="*/ 3 w 51"/>
                <a:gd name="T5" fmla="*/ 19 h 23"/>
                <a:gd name="T6" fmla="*/ 0 w 51"/>
                <a:gd name="T7" fmla="*/ 19 h 23"/>
                <a:gd name="T8" fmla="*/ 1 w 51"/>
                <a:gd name="T9" fmla="*/ 17 h 23"/>
                <a:gd name="T10" fmla="*/ 50 w 51"/>
                <a:gd name="T11" fmla="*/ 20 h 23"/>
                <a:gd name="T12" fmla="*/ 50 w 51"/>
                <a:gd name="T13" fmla="*/ 22 h 23"/>
                <a:gd name="T14" fmla="*/ 49 w 51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23">
                  <a:moveTo>
                    <a:pt x="49" y="23"/>
                  </a:moveTo>
                  <a:cubicBezTo>
                    <a:pt x="49" y="23"/>
                    <a:pt x="48" y="23"/>
                    <a:pt x="48" y="22"/>
                  </a:cubicBezTo>
                  <a:cubicBezTo>
                    <a:pt x="26" y="4"/>
                    <a:pt x="3" y="19"/>
                    <a:pt x="3" y="19"/>
                  </a:cubicBezTo>
                  <a:cubicBezTo>
                    <a:pt x="2" y="20"/>
                    <a:pt x="1" y="20"/>
                    <a:pt x="0" y="19"/>
                  </a:cubicBezTo>
                  <a:cubicBezTo>
                    <a:pt x="0" y="18"/>
                    <a:pt x="0" y="17"/>
                    <a:pt x="1" y="17"/>
                  </a:cubicBezTo>
                  <a:cubicBezTo>
                    <a:pt x="1" y="16"/>
                    <a:pt x="27" y="0"/>
                    <a:pt x="50" y="20"/>
                  </a:cubicBezTo>
                  <a:cubicBezTo>
                    <a:pt x="51" y="20"/>
                    <a:pt x="51" y="22"/>
                    <a:pt x="50" y="22"/>
                  </a:cubicBezTo>
                  <a:cubicBezTo>
                    <a:pt x="50" y="23"/>
                    <a:pt x="50" y="23"/>
                    <a:pt x="49" y="23"/>
                  </a:cubicBez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îṥḻiďe">
              <a:extLst>
                <a:ext uri="{FF2B5EF4-FFF2-40B4-BE49-F238E27FC236}">
                  <a16:creationId xmlns:a16="http://schemas.microsoft.com/office/drawing/2014/main" id="{A35D1BCF-7E75-4D42-AD1E-B950A7E2832F}"/>
                </a:ext>
              </a:extLst>
            </p:cNvPr>
            <p:cNvSpPr/>
            <p:nvPr/>
          </p:nvSpPr>
          <p:spPr bwMode="auto">
            <a:xfrm>
              <a:off x="4162426" y="2482850"/>
              <a:ext cx="1114425" cy="1733550"/>
            </a:xfrm>
            <a:custGeom>
              <a:avLst/>
              <a:gdLst>
                <a:gd name="T0" fmla="*/ 53 w 204"/>
                <a:gd name="T1" fmla="*/ 0 h 318"/>
                <a:gd name="T2" fmla="*/ 95 w 204"/>
                <a:gd name="T3" fmla="*/ 66 h 318"/>
                <a:gd name="T4" fmla="*/ 152 w 204"/>
                <a:gd name="T5" fmla="*/ 185 h 318"/>
                <a:gd name="T6" fmla="*/ 149 w 204"/>
                <a:gd name="T7" fmla="*/ 284 h 318"/>
                <a:gd name="T8" fmla="*/ 47 w 204"/>
                <a:gd name="T9" fmla="*/ 195 h 318"/>
                <a:gd name="T10" fmla="*/ 9 w 204"/>
                <a:gd name="T11" fmla="*/ 100 h 318"/>
                <a:gd name="T12" fmla="*/ 53 w 204"/>
                <a:gd name="T1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318">
                  <a:moveTo>
                    <a:pt x="53" y="0"/>
                  </a:moveTo>
                  <a:cubicBezTo>
                    <a:pt x="53" y="0"/>
                    <a:pt x="51" y="38"/>
                    <a:pt x="95" y="66"/>
                  </a:cubicBezTo>
                  <a:cubicBezTo>
                    <a:pt x="143" y="97"/>
                    <a:pt x="125" y="153"/>
                    <a:pt x="152" y="185"/>
                  </a:cubicBezTo>
                  <a:cubicBezTo>
                    <a:pt x="172" y="209"/>
                    <a:pt x="204" y="258"/>
                    <a:pt x="149" y="284"/>
                  </a:cubicBezTo>
                  <a:cubicBezTo>
                    <a:pt x="78" y="318"/>
                    <a:pt x="36" y="270"/>
                    <a:pt x="47" y="195"/>
                  </a:cubicBezTo>
                  <a:cubicBezTo>
                    <a:pt x="56" y="139"/>
                    <a:pt x="18" y="142"/>
                    <a:pt x="9" y="100"/>
                  </a:cubicBezTo>
                  <a:cubicBezTo>
                    <a:pt x="0" y="58"/>
                    <a:pt x="15" y="22"/>
                    <a:pt x="53" y="0"/>
                  </a:cubicBezTo>
                  <a:close/>
                </a:path>
              </a:pathLst>
            </a:custGeom>
            <a:solidFill>
              <a:srgbClr val="F551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î$ḻïdê">
              <a:extLst>
                <a:ext uri="{FF2B5EF4-FFF2-40B4-BE49-F238E27FC236}">
                  <a16:creationId xmlns:a16="http://schemas.microsoft.com/office/drawing/2014/main" id="{BC7E1C33-4421-4053-A988-4540E45BCD90}"/>
                </a:ext>
              </a:extLst>
            </p:cNvPr>
            <p:cNvSpPr/>
            <p:nvPr/>
          </p:nvSpPr>
          <p:spPr bwMode="auto">
            <a:xfrm>
              <a:off x="4392613" y="2478088"/>
              <a:ext cx="693738" cy="1820863"/>
            </a:xfrm>
            <a:custGeom>
              <a:avLst/>
              <a:gdLst>
                <a:gd name="T0" fmla="*/ 83 w 127"/>
                <a:gd name="T1" fmla="*/ 334 h 334"/>
                <a:gd name="T2" fmla="*/ 82 w 127"/>
                <a:gd name="T3" fmla="*/ 333 h 334"/>
                <a:gd name="T4" fmla="*/ 82 w 127"/>
                <a:gd name="T5" fmla="*/ 332 h 334"/>
                <a:gd name="T6" fmla="*/ 86 w 127"/>
                <a:gd name="T7" fmla="*/ 211 h 334"/>
                <a:gd name="T8" fmla="*/ 71 w 127"/>
                <a:gd name="T9" fmla="*/ 160 h 334"/>
                <a:gd name="T10" fmla="*/ 39 w 127"/>
                <a:gd name="T11" fmla="*/ 82 h 334"/>
                <a:gd name="T12" fmla="*/ 10 w 127"/>
                <a:gd name="T13" fmla="*/ 1 h 334"/>
                <a:gd name="T14" fmla="*/ 11 w 127"/>
                <a:gd name="T15" fmla="*/ 0 h 334"/>
                <a:gd name="T16" fmla="*/ 12 w 127"/>
                <a:gd name="T17" fmla="*/ 1 h 334"/>
                <a:gd name="T18" fmla="*/ 41 w 127"/>
                <a:gd name="T19" fmla="*/ 80 h 334"/>
                <a:gd name="T20" fmla="*/ 73 w 127"/>
                <a:gd name="T21" fmla="*/ 159 h 334"/>
                <a:gd name="T22" fmla="*/ 88 w 127"/>
                <a:gd name="T23" fmla="*/ 210 h 334"/>
                <a:gd name="T24" fmla="*/ 84 w 127"/>
                <a:gd name="T25" fmla="*/ 333 h 334"/>
                <a:gd name="T26" fmla="*/ 83 w 127"/>
                <a:gd name="T27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334">
                  <a:moveTo>
                    <a:pt x="83" y="334"/>
                  </a:moveTo>
                  <a:cubicBezTo>
                    <a:pt x="82" y="333"/>
                    <a:pt x="82" y="333"/>
                    <a:pt x="82" y="333"/>
                  </a:cubicBezTo>
                  <a:cubicBezTo>
                    <a:pt x="81" y="333"/>
                    <a:pt x="81" y="332"/>
                    <a:pt x="82" y="332"/>
                  </a:cubicBezTo>
                  <a:cubicBezTo>
                    <a:pt x="124" y="284"/>
                    <a:pt x="103" y="236"/>
                    <a:pt x="86" y="211"/>
                  </a:cubicBezTo>
                  <a:cubicBezTo>
                    <a:pt x="76" y="196"/>
                    <a:pt x="74" y="179"/>
                    <a:pt x="71" y="160"/>
                  </a:cubicBezTo>
                  <a:cubicBezTo>
                    <a:pt x="67" y="133"/>
                    <a:pt x="63" y="106"/>
                    <a:pt x="39" y="82"/>
                  </a:cubicBezTo>
                  <a:cubicBezTo>
                    <a:pt x="0" y="45"/>
                    <a:pt x="10" y="1"/>
                    <a:pt x="10" y="1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3" y="1"/>
                    <a:pt x="12" y="1"/>
                  </a:cubicBezTo>
                  <a:cubicBezTo>
                    <a:pt x="12" y="2"/>
                    <a:pt x="3" y="44"/>
                    <a:pt x="41" y="80"/>
                  </a:cubicBezTo>
                  <a:cubicBezTo>
                    <a:pt x="66" y="105"/>
                    <a:pt x="70" y="132"/>
                    <a:pt x="73" y="159"/>
                  </a:cubicBezTo>
                  <a:cubicBezTo>
                    <a:pt x="76" y="178"/>
                    <a:pt x="79" y="195"/>
                    <a:pt x="88" y="210"/>
                  </a:cubicBezTo>
                  <a:cubicBezTo>
                    <a:pt x="105" y="235"/>
                    <a:pt x="127" y="285"/>
                    <a:pt x="84" y="333"/>
                  </a:cubicBezTo>
                  <a:lnTo>
                    <a:pt x="83" y="334"/>
                  </a:ln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ïslîḋê">
              <a:extLst>
                <a:ext uri="{FF2B5EF4-FFF2-40B4-BE49-F238E27FC236}">
                  <a16:creationId xmlns:a16="http://schemas.microsoft.com/office/drawing/2014/main" id="{0F84F2FC-54EA-4B2C-B150-9A06A15A6EDA}"/>
                </a:ext>
              </a:extLst>
            </p:cNvPr>
            <p:cNvSpPr/>
            <p:nvPr/>
          </p:nvSpPr>
          <p:spPr bwMode="auto">
            <a:xfrm>
              <a:off x="4260851" y="2778125"/>
              <a:ext cx="344488" cy="134938"/>
            </a:xfrm>
            <a:custGeom>
              <a:avLst/>
              <a:gdLst>
                <a:gd name="T0" fmla="*/ 61 w 63"/>
                <a:gd name="T1" fmla="*/ 25 h 25"/>
                <a:gd name="T2" fmla="*/ 61 w 63"/>
                <a:gd name="T3" fmla="*/ 25 h 25"/>
                <a:gd name="T4" fmla="*/ 2 w 63"/>
                <a:gd name="T5" fmla="*/ 10 h 25"/>
                <a:gd name="T6" fmla="*/ 0 w 63"/>
                <a:gd name="T7" fmla="*/ 9 h 25"/>
                <a:gd name="T8" fmla="*/ 1 w 63"/>
                <a:gd name="T9" fmla="*/ 7 h 25"/>
                <a:gd name="T10" fmla="*/ 62 w 63"/>
                <a:gd name="T11" fmla="*/ 23 h 25"/>
                <a:gd name="T12" fmla="*/ 62 w 63"/>
                <a:gd name="T13" fmla="*/ 25 h 25"/>
                <a:gd name="T14" fmla="*/ 61 w 63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25">
                  <a:moveTo>
                    <a:pt x="61" y="25"/>
                  </a:moveTo>
                  <a:cubicBezTo>
                    <a:pt x="61" y="25"/>
                    <a:pt x="61" y="25"/>
                    <a:pt x="61" y="25"/>
                  </a:cubicBezTo>
                  <a:cubicBezTo>
                    <a:pt x="25" y="3"/>
                    <a:pt x="2" y="10"/>
                    <a:pt x="2" y="10"/>
                  </a:cubicBezTo>
                  <a:cubicBezTo>
                    <a:pt x="1" y="10"/>
                    <a:pt x="0" y="10"/>
                    <a:pt x="0" y="9"/>
                  </a:cubicBezTo>
                  <a:cubicBezTo>
                    <a:pt x="0" y="8"/>
                    <a:pt x="0" y="8"/>
                    <a:pt x="1" y="7"/>
                  </a:cubicBezTo>
                  <a:cubicBezTo>
                    <a:pt x="2" y="7"/>
                    <a:pt x="25" y="0"/>
                    <a:pt x="62" y="23"/>
                  </a:cubicBezTo>
                  <a:cubicBezTo>
                    <a:pt x="63" y="23"/>
                    <a:pt x="63" y="24"/>
                    <a:pt x="62" y="25"/>
                  </a:cubicBezTo>
                  <a:cubicBezTo>
                    <a:pt x="62" y="25"/>
                    <a:pt x="62" y="25"/>
                    <a:pt x="61" y="25"/>
                  </a:cubicBez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şḻíďé">
              <a:extLst>
                <a:ext uri="{FF2B5EF4-FFF2-40B4-BE49-F238E27FC236}">
                  <a16:creationId xmlns:a16="http://schemas.microsoft.com/office/drawing/2014/main" id="{D636DEAA-46D2-4A23-8BD3-7DCB902B7D43}"/>
                </a:ext>
              </a:extLst>
            </p:cNvPr>
            <p:cNvSpPr/>
            <p:nvPr/>
          </p:nvSpPr>
          <p:spPr bwMode="auto">
            <a:xfrm>
              <a:off x="4332288" y="3105150"/>
              <a:ext cx="452438" cy="190500"/>
            </a:xfrm>
            <a:custGeom>
              <a:avLst/>
              <a:gdLst>
                <a:gd name="T0" fmla="*/ 82 w 83"/>
                <a:gd name="T1" fmla="*/ 35 h 35"/>
                <a:gd name="T2" fmla="*/ 81 w 83"/>
                <a:gd name="T3" fmla="*/ 35 h 35"/>
                <a:gd name="T4" fmla="*/ 2 w 83"/>
                <a:gd name="T5" fmla="*/ 4 h 35"/>
                <a:gd name="T6" fmla="*/ 1 w 83"/>
                <a:gd name="T7" fmla="*/ 3 h 35"/>
                <a:gd name="T8" fmla="*/ 2 w 83"/>
                <a:gd name="T9" fmla="*/ 2 h 35"/>
                <a:gd name="T10" fmla="*/ 83 w 83"/>
                <a:gd name="T11" fmla="*/ 33 h 35"/>
                <a:gd name="T12" fmla="*/ 83 w 83"/>
                <a:gd name="T13" fmla="*/ 35 h 35"/>
                <a:gd name="T14" fmla="*/ 82 w 83"/>
                <a:gd name="T15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35">
                  <a:moveTo>
                    <a:pt x="82" y="35"/>
                  </a:moveTo>
                  <a:cubicBezTo>
                    <a:pt x="81" y="35"/>
                    <a:pt x="81" y="35"/>
                    <a:pt x="81" y="35"/>
                  </a:cubicBezTo>
                  <a:cubicBezTo>
                    <a:pt x="46" y="3"/>
                    <a:pt x="2" y="4"/>
                    <a:pt x="2" y="4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2"/>
                    <a:pt x="47" y="0"/>
                    <a:pt x="83" y="33"/>
                  </a:cubicBezTo>
                  <a:cubicBezTo>
                    <a:pt x="83" y="34"/>
                    <a:pt x="83" y="34"/>
                    <a:pt x="83" y="35"/>
                  </a:cubicBezTo>
                  <a:lnTo>
                    <a:pt x="82" y="35"/>
                  </a:ln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ṡlïde">
              <a:extLst>
                <a:ext uri="{FF2B5EF4-FFF2-40B4-BE49-F238E27FC236}">
                  <a16:creationId xmlns:a16="http://schemas.microsoft.com/office/drawing/2014/main" id="{E7E78E1F-F907-4735-9470-695A38180E6D}"/>
                </a:ext>
              </a:extLst>
            </p:cNvPr>
            <p:cNvSpPr/>
            <p:nvPr/>
          </p:nvSpPr>
          <p:spPr bwMode="auto">
            <a:xfrm>
              <a:off x="4464051" y="3557588"/>
              <a:ext cx="441325" cy="130175"/>
            </a:xfrm>
            <a:custGeom>
              <a:avLst/>
              <a:gdLst>
                <a:gd name="T0" fmla="*/ 1 w 81"/>
                <a:gd name="T1" fmla="*/ 24 h 24"/>
                <a:gd name="T2" fmla="*/ 0 w 81"/>
                <a:gd name="T3" fmla="*/ 23 h 24"/>
                <a:gd name="T4" fmla="*/ 1 w 81"/>
                <a:gd name="T5" fmla="*/ 21 h 24"/>
                <a:gd name="T6" fmla="*/ 80 w 81"/>
                <a:gd name="T7" fmla="*/ 20 h 24"/>
                <a:gd name="T8" fmla="*/ 81 w 81"/>
                <a:gd name="T9" fmla="*/ 22 h 24"/>
                <a:gd name="T10" fmla="*/ 79 w 81"/>
                <a:gd name="T11" fmla="*/ 22 h 24"/>
                <a:gd name="T12" fmla="*/ 2 w 81"/>
                <a:gd name="T13" fmla="*/ 23 h 24"/>
                <a:gd name="T14" fmla="*/ 1 w 81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24">
                  <a:moveTo>
                    <a:pt x="1" y="24"/>
                  </a:moveTo>
                  <a:cubicBezTo>
                    <a:pt x="1" y="24"/>
                    <a:pt x="0" y="23"/>
                    <a:pt x="0" y="23"/>
                  </a:cubicBezTo>
                  <a:cubicBezTo>
                    <a:pt x="0" y="22"/>
                    <a:pt x="0" y="21"/>
                    <a:pt x="1" y="21"/>
                  </a:cubicBezTo>
                  <a:cubicBezTo>
                    <a:pt x="3" y="20"/>
                    <a:pt x="50" y="0"/>
                    <a:pt x="80" y="20"/>
                  </a:cubicBezTo>
                  <a:cubicBezTo>
                    <a:pt x="81" y="21"/>
                    <a:pt x="81" y="21"/>
                    <a:pt x="81" y="22"/>
                  </a:cubicBezTo>
                  <a:cubicBezTo>
                    <a:pt x="80" y="23"/>
                    <a:pt x="80" y="23"/>
                    <a:pt x="79" y="22"/>
                  </a:cubicBezTo>
                  <a:cubicBezTo>
                    <a:pt x="50" y="3"/>
                    <a:pt x="2" y="23"/>
                    <a:pt x="2" y="23"/>
                  </a:cubicBezTo>
                  <a:lnTo>
                    <a:pt x="1" y="24"/>
                  </a:ln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iṡľiďê">
              <a:extLst>
                <a:ext uri="{FF2B5EF4-FFF2-40B4-BE49-F238E27FC236}">
                  <a16:creationId xmlns:a16="http://schemas.microsoft.com/office/drawing/2014/main" id="{634C6926-41F3-46D6-B8A0-DD1F3AF1005E}"/>
                </a:ext>
              </a:extLst>
            </p:cNvPr>
            <p:cNvSpPr/>
            <p:nvPr/>
          </p:nvSpPr>
          <p:spPr bwMode="auto">
            <a:xfrm>
              <a:off x="4665663" y="2886075"/>
              <a:ext cx="53975" cy="169863"/>
            </a:xfrm>
            <a:custGeom>
              <a:avLst/>
              <a:gdLst>
                <a:gd name="T0" fmla="*/ 7 w 10"/>
                <a:gd name="T1" fmla="*/ 31 h 31"/>
                <a:gd name="T2" fmla="*/ 6 w 10"/>
                <a:gd name="T3" fmla="*/ 30 h 31"/>
                <a:gd name="T4" fmla="*/ 8 w 10"/>
                <a:gd name="T5" fmla="*/ 1 h 31"/>
                <a:gd name="T6" fmla="*/ 10 w 10"/>
                <a:gd name="T7" fmla="*/ 1 h 31"/>
                <a:gd name="T8" fmla="*/ 10 w 10"/>
                <a:gd name="T9" fmla="*/ 3 h 31"/>
                <a:gd name="T10" fmla="*/ 9 w 10"/>
                <a:gd name="T11" fmla="*/ 29 h 31"/>
                <a:gd name="T12" fmla="*/ 8 w 10"/>
                <a:gd name="T13" fmla="*/ 31 h 31"/>
                <a:gd name="T14" fmla="*/ 7 w 10"/>
                <a:gd name="T1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31">
                  <a:moveTo>
                    <a:pt x="7" y="31"/>
                  </a:moveTo>
                  <a:cubicBezTo>
                    <a:pt x="7" y="31"/>
                    <a:pt x="6" y="30"/>
                    <a:pt x="6" y="30"/>
                  </a:cubicBezTo>
                  <a:cubicBezTo>
                    <a:pt x="0" y="10"/>
                    <a:pt x="8" y="1"/>
                    <a:pt x="8" y="1"/>
                  </a:cubicBezTo>
                  <a:cubicBezTo>
                    <a:pt x="9" y="0"/>
                    <a:pt x="9" y="0"/>
                    <a:pt x="10" y="1"/>
                  </a:cubicBezTo>
                  <a:cubicBezTo>
                    <a:pt x="10" y="1"/>
                    <a:pt x="10" y="2"/>
                    <a:pt x="10" y="3"/>
                  </a:cubicBezTo>
                  <a:cubicBezTo>
                    <a:pt x="10" y="3"/>
                    <a:pt x="3" y="11"/>
                    <a:pt x="9" y="29"/>
                  </a:cubicBezTo>
                  <a:cubicBezTo>
                    <a:pt x="9" y="30"/>
                    <a:pt x="8" y="31"/>
                    <a:pt x="8" y="31"/>
                  </a:cubicBezTo>
                  <a:lnTo>
                    <a:pt x="7" y="31"/>
                  </a:ln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ïśļîde">
              <a:extLst>
                <a:ext uri="{FF2B5EF4-FFF2-40B4-BE49-F238E27FC236}">
                  <a16:creationId xmlns:a16="http://schemas.microsoft.com/office/drawing/2014/main" id="{F672A0DC-D057-48B4-BA85-263480A2F58A}"/>
                </a:ext>
              </a:extLst>
            </p:cNvPr>
            <p:cNvSpPr/>
            <p:nvPr/>
          </p:nvSpPr>
          <p:spPr bwMode="auto">
            <a:xfrm>
              <a:off x="4791076" y="3322638"/>
              <a:ext cx="98425" cy="174625"/>
            </a:xfrm>
            <a:custGeom>
              <a:avLst/>
              <a:gdLst>
                <a:gd name="T0" fmla="*/ 4 w 18"/>
                <a:gd name="T1" fmla="*/ 32 h 32"/>
                <a:gd name="T2" fmla="*/ 3 w 18"/>
                <a:gd name="T3" fmla="*/ 31 h 32"/>
                <a:gd name="T4" fmla="*/ 15 w 18"/>
                <a:gd name="T5" fmla="*/ 1 h 32"/>
                <a:gd name="T6" fmla="*/ 17 w 18"/>
                <a:gd name="T7" fmla="*/ 1 h 32"/>
                <a:gd name="T8" fmla="*/ 17 w 18"/>
                <a:gd name="T9" fmla="*/ 3 h 32"/>
                <a:gd name="T10" fmla="*/ 5 w 18"/>
                <a:gd name="T11" fmla="*/ 30 h 32"/>
                <a:gd name="T12" fmla="*/ 4 w 18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2">
                  <a:moveTo>
                    <a:pt x="4" y="32"/>
                  </a:moveTo>
                  <a:cubicBezTo>
                    <a:pt x="3" y="32"/>
                    <a:pt x="3" y="31"/>
                    <a:pt x="3" y="31"/>
                  </a:cubicBezTo>
                  <a:cubicBezTo>
                    <a:pt x="0" y="12"/>
                    <a:pt x="15" y="1"/>
                    <a:pt x="15" y="1"/>
                  </a:cubicBezTo>
                  <a:cubicBezTo>
                    <a:pt x="16" y="0"/>
                    <a:pt x="17" y="0"/>
                    <a:pt x="17" y="1"/>
                  </a:cubicBezTo>
                  <a:cubicBezTo>
                    <a:pt x="18" y="1"/>
                    <a:pt x="17" y="2"/>
                    <a:pt x="17" y="3"/>
                  </a:cubicBezTo>
                  <a:cubicBezTo>
                    <a:pt x="17" y="3"/>
                    <a:pt x="3" y="13"/>
                    <a:pt x="5" y="30"/>
                  </a:cubicBezTo>
                  <a:cubicBezTo>
                    <a:pt x="5" y="31"/>
                    <a:pt x="5" y="32"/>
                    <a:pt x="4" y="32"/>
                  </a:cubicBez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śľíḓè">
              <a:extLst>
                <a:ext uri="{FF2B5EF4-FFF2-40B4-BE49-F238E27FC236}">
                  <a16:creationId xmlns:a16="http://schemas.microsoft.com/office/drawing/2014/main" id="{6BFF8B17-7CD6-47B1-B07D-800A90E8149E}"/>
                </a:ext>
              </a:extLst>
            </p:cNvPr>
            <p:cNvSpPr/>
            <p:nvPr/>
          </p:nvSpPr>
          <p:spPr bwMode="auto">
            <a:xfrm>
              <a:off x="4943476" y="3671888"/>
              <a:ext cx="120650" cy="190500"/>
            </a:xfrm>
            <a:custGeom>
              <a:avLst/>
              <a:gdLst>
                <a:gd name="T0" fmla="*/ 5 w 22"/>
                <a:gd name="T1" fmla="*/ 35 h 35"/>
                <a:gd name="T2" fmla="*/ 4 w 22"/>
                <a:gd name="T3" fmla="*/ 34 h 35"/>
                <a:gd name="T4" fmla="*/ 20 w 22"/>
                <a:gd name="T5" fmla="*/ 0 h 35"/>
                <a:gd name="T6" fmla="*/ 22 w 22"/>
                <a:gd name="T7" fmla="*/ 1 h 35"/>
                <a:gd name="T8" fmla="*/ 21 w 22"/>
                <a:gd name="T9" fmla="*/ 2 h 35"/>
                <a:gd name="T10" fmla="*/ 6 w 22"/>
                <a:gd name="T11" fmla="*/ 34 h 35"/>
                <a:gd name="T12" fmla="*/ 5 w 22"/>
                <a:gd name="T13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35">
                  <a:moveTo>
                    <a:pt x="5" y="35"/>
                  </a:moveTo>
                  <a:cubicBezTo>
                    <a:pt x="4" y="35"/>
                    <a:pt x="4" y="35"/>
                    <a:pt x="4" y="34"/>
                  </a:cubicBezTo>
                  <a:cubicBezTo>
                    <a:pt x="0" y="11"/>
                    <a:pt x="20" y="0"/>
                    <a:pt x="20" y="0"/>
                  </a:cubicBezTo>
                  <a:cubicBezTo>
                    <a:pt x="21" y="0"/>
                    <a:pt x="22" y="0"/>
                    <a:pt x="22" y="1"/>
                  </a:cubicBezTo>
                  <a:cubicBezTo>
                    <a:pt x="22" y="1"/>
                    <a:pt x="22" y="2"/>
                    <a:pt x="21" y="2"/>
                  </a:cubicBezTo>
                  <a:cubicBezTo>
                    <a:pt x="21" y="3"/>
                    <a:pt x="2" y="12"/>
                    <a:pt x="6" y="34"/>
                  </a:cubicBezTo>
                  <a:cubicBezTo>
                    <a:pt x="6" y="34"/>
                    <a:pt x="6" y="35"/>
                    <a:pt x="5" y="35"/>
                  </a:cubicBez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slîḑe">
              <a:extLst>
                <a:ext uri="{FF2B5EF4-FFF2-40B4-BE49-F238E27FC236}">
                  <a16:creationId xmlns:a16="http://schemas.microsoft.com/office/drawing/2014/main" id="{B2D063DA-9429-4683-A0DB-A35BC1E88C56}"/>
                </a:ext>
              </a:extLst>
            </p:cNvPr>
            <p:cNvSpPr/>
            <p:nvPr/>
          </p:nvSpPr>
          <p:spPr bwMode="auto">
            <a:xfrm>
              <a:off x="7150101" y="1262063"/>
              <a:ext cx="895350" cy="985838"/>
            </a:xfrm>
            <a:custGeom>
              <a:avLst/>
              <a:gdLst>
                <a:gd name="T0" fmla="*/ 146 w 164"/>
                <a:gd name="T1" fmla="*/ 0 h 181"/>
                <a:gd name="T2" fmla="*/ 107 w 164"/>
                <a:gd name="T3" fmla="*/ 29 h 181"/>
                <a:gd name="T4" fmla="*/ 47 w 164"/>
                <a:gd name="T5" fmla="*/ 86 h 181"/>
                <a:gd name="T6" fmla="*/ 26 w 164"/>
                <a:gd name="T7" fmla="*/ 144 h 181"/>
                <a:gd name="T8" fmla="*/ 105 w 164"/>
                <a:gd name="T9" fmla="*/ 116 h 181"/>
                <a:gd name="T10" fmla="*/ 149 w 164"/>
                <a:gd name="T11" fmla="*/ 69 h 181"/>
                <a:gd name="T12" fmla="*/ 146 w 164"/>
                <a:gd name="T13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181">
                  <a:moveTo>
                    <a:pt x="146" y="0"/>
                  </a:moveTo>
                  <a:cubicBezTo>
                    <a:pt x="146" y="0"/>
                    <a:pt x="139" y="23"/>
                    <a:pt x="107" y="29"/>
                  </a:cubicBezTo>
                  <a:cubicBezTo>
                    <a:pt x="71" y="36"/>
                    <a:pt x="69" y="73"/>
                    <a:pt x="47" y="86"/>
                  </a:cubicBezTo>
                  <a:cubicBezTo>
                    <a:pt x="29" y="95"/>
                    <a:pt x="0" y="117"/>
                    <a:pt x="26" y="144"/>
                  </a:cubicBezTo>
                  <a:cubicBezTo>
                    <a:pt x="60" y="181"/>
                    <a:pt x="95" y="162"/>
                    <a:pt x="105" y="116"/>
                  </a:cubicBezTo>
                  <a:cubicBezTo>
                    <a:pt x="113" y="81"/>
                    <a:pt x="134" y="91"/>
                    <a:pt x="149" y="69"/>
                  </a:cubicBezTo>
                  <a:cubicBezTo>
                    <a:pt x="164" y="46"/>
                    <a:pt x="163" y="22"/>
                    <a:pt x="146" y="0"/>
                  </a:cubicBezTo>
                  <a:close/>
                </a:path>
              </a:pathLst>
            </a:custGeom>
            <a:solidFill>
              <a:srgbClr val="F551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śļidè">
              <a:extLst>
                <a:ext uri="{FF2B5EF4-FFF2-40B4-BE49-F238E27FC236}">
                  <a16:creationId xmlns:a16="http://schemas.microsoft.com/office/drawing/2014/main" id="{BE3674C6-ACFD-4AFB-AF51-13D73C50BAFE}"/>
                </a:ext>
              </a:extLst>
            </p:cNvPr>
            <p:cNvSpPr/>
            <p:nvPr/>
          </p:nvSpPr>
          <p:spPr bwMode="auto">
            <a:xfrm>
              <a:off x="7226301" y="1255713"/>
              <a:ext cx="725488" cy="976313"/>
            </a:xfrm>
            <a:custGeom>
              <a:avLst/>
              <a:gdLst>
                <a:gd name="T0" fmla="*/ 15 w 133"/>
                <a:gd name="T1" fmla="*/ 179 h 179"/>
                <a:gd name="T2" fmla="*/ 14 w 133"/>
                <a:gd name="T3" fmla="*/ 179 h 179"/>
                <a:gd name="T4" fmla="*/ 40 w 133"/>
                <a:gd name="T5" fmla="*/ 106 h 179"/>
                <a:gd name="T6" fmla="*/ 60 w 133"/>
                <a:gd name="T7" fmla="*/ 79 h 179"/>
                <a:gd name="T8" fmla="*/ 97 w 133"/>
                <a:gd name="T9" fmla="*/ 41 h 179"/>
                <a:gd name="T10" fmla="*/ 131 w 133"/>
                <a:gd name="T11" fmla="*/ 1 h 179"/>
                <a:gd name="T12" fmla="*/ 132 w 133"/>
                <a:gd name="T13" fmla="*/ 0 h 179"/>
                <a:gd name="T14" fmla="*/ 133 w 133"/>
                <a:gd name="T15" fmla="*/ 1 h 179"/>
                <a:gd name="T16" fmla="*/ 98 w 133"/>
                <a:gd name="T17" fmla="*/ 42 h 179"/>
                <a:gd name="T18" fmla="*/ 61 w 133"/>
                <a:gd name="T19" fmla="*/ 80 h 179"/>
                <a:gd name="T20" fmla="*/ 40 w 133"/>
                <a:gd name="T21" fmla="*/ 107 h 179"/>
                <a:gd name="T22" fmla="*/ 16 w 133"/>
                <a:gd name="T23" fmla="*/ 178 h 179"/>
                <a:gd name="T24" fmla="*/ 15 w 133"/>
                <a:gd name="T25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3" h="179">
                  <a:moveTo>
                    <a:pt x="15" y="179"/>
                  </a:moveTo>
                  <a:cubicBezTo>
                    <a:pt x="14" y="179"/>
                    <a:pt x="14" y="179"/>
                    <a:pt x="14" y="179"/>
                  </a:cubicBezTo>
                  <a:cubicBezTo>
                    <a:pt x="0" y="141"/>
                    <a:pt x="24" y="117"/>
                    <a:pt x="40" y="106"/>
                  </a:cubicBezTo>
                  <a:cubicBezTo>
                    <a:pt x="49" y="99"/>
                    <a:pt x="54" y="90"/>
                    <a:pt x="60" y="79"/>
                  </a:cubicBezTo>
                  <a:cubicBezTo>
                    <a:pt x="68" y="65"/>
                    <a:pt x="77" y="49"/>
                    <a:pt x="97" y="41"/>
                  </a:cubicBezTo>
                  <a:cubicBezTo>
                    <a:pt x="127" y="28"/>
                    <a:pt x="131" y="1"/>
                    <a:pt x="131" y="1"/>
                  </a:cubicBezTo>
                  <a:cubicBezTo>
                    <a:pt x="131" y="1"/>
                    <a:pt x="132" y="0"/>
                    <a:pt x="132" y="0"/>
                  </a:cubicBezTo>
                  <a:cubicBezTo>
                    <a:pt x="133" y="0"/>
                    <a:pt x="133" y="1"/>
                    <a:pt x="133" y="1"/>
                  </a:cubicBezTo>
                  <a:cubicBezTo>
                    <a:pt x="133" y="2"/>
                    <a:pt x="129" y="29"/>
                    <a:pt x="98" y="42"/>
                  </a:cubicBezTo>
                  <a:cubicBezTo>
                    <a:pt x="78" y="51"/>
                    <a:pt x="69" y="66"/>
                    <a:pt x="61" y="80"/>
                  </a:cubicBezTo>
                  <a:cubicBezTo>
                    <a:pt x="55" y="91"/>
                    <a:pt x="50" y="101"/>
                    <a:pt x="40" y="107"/>
                  </a:cubicBezTo>
                  <a:cubicBezTo>
                    <a:pt x="25" y="118"/>
                    <a:pt x="2" y="141"/>
                    <a:pt x="16" y="178"/>
                  </a:cubicBezTo>
                  <a:cubicBezTo>
                    <a:pt x="16" y="179"/>
                    <a:pt x="16" y="179"/>
                    <a:pt x="15" y="179"/>
                  </a:cubicBez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ṧ1ïḓé">
              <a:extLst>
                <a:ext uri="{FF2B5EF4-FFF2-40B4-BE49-F238E27FC236}">
                  <a16:creationId xmlns:a16="http://schemas.microsoft.com/office/drawing/2014/main" id="{A48E1F72-EE1A-47E8-A847-4B75BFF19612}"/>
                </a:ext>
              </a:extLst>
            </p:cNvPr>
            <p:cNvSpPr/>
            <p:nvPr/>
          </p:nvSpPr>
          <p:spPr bwMode="auto">
            <a:xfrm>
              <a:off x="7761288" y="1447800"/>
              <a:ext cx="219075" cy="58738"/>
            </a:xfrm>
            <a:custGeom>
              <a:avLst/>
              <a:gdLst>
                <a:gd name="T0" fmla="*/ 40 w 40"/>
                <a:gd name="T1" fmla="*/ 11 h 11"/>
                <a:gd name="T2" fmla="*/ 39 w 40"/>
                <a:gd name="T3" fmla="*/ 11 h 11"/>
                <a:gd name="T4" fmla="*/ 1 w 40"/>
                <a:gd name="T5" fmla="*/ 7 h 11"/>
                <a:gd name="T6" fmla="*/ 0 w 40"/>
                <a:gd name="T7" fmla="*/ 6 h 11"/>
                <a:gd name="T8" fmla="*/ 1 w 40"/>
                <a:gd name="T9" fmla="*/ 5 h 11"/>
                <a:gd name="T10" fmla="*/ 40 w 40"/>
                <a:gd name="T11" fmla="*/ 10 h 11"/>
                <a:gd name="T12" fmla="*/ 40 w 40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1">
                  <a:moveTo>
                    <a:pt x="40" y="11"/>
                  </a:move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27" y="2"/>
                    <a:pt x="1" y="7"/>
                  </a:cubicBezTo>
                  <a:cubicBezTo>
                    <a:pt x="1" y="7"/>
                    <a:pt x="0" y="6"/>
                    <a:pt x="0" y="6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28" y="0"/>
                    <a:pt x="40" y="9"/>
                    <a:pt x="40" y="10"/>
                  </a:cubicBezTo>
                  <a:cubicBezTo>
                    <a:pt x="40" y="11"/>
                    <a:pt x="40" y="11"/>
                    <a:pt x="40" y="11"/>
                  </a:cubicBez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ŝlîḑe">
              <a:extLst>
                <a:ext uri="{FF2B5EF4-FFF2-40B4-BE49-F238E27FC236}">
                  <a16:creationId xmlns:a16="http://schemas.microsoft.com/office/drawing/2014/main" id="{39DCE408-9BCC-42BD-A657-89658A93F6DD}"/>
                </a:ext>
              </a:extLst>
            </p:cNvPr>
            <p:cNvSpPr/>
            <p:nvPr/>
          </p:nvSpPr>
          <p:spPr bwMode="auto">
            <a:xfrm>
              <a:off x="7570788" y="1593850"/>
              <a:ext cx="300038" cy="71438"/>
            </a:xfrm>
            <a:custGeom>
              <a:avLst/>
              <a:gdLst>
                <a:gd name="T0" fmla="*/ 55 w 55"/>
                <a:gd name="T1" fmla="*/ 13 h 13"/>
                <a:gd name="T2" fmla="*/ 54 w 55"/>
                <a:gd name="T3" fmla="*/ 13 h 13"/>
                <a:gd name="T4" fmla="*/ 1 w 55"/>
                <a:gd name="T5" fmla="*/ 13 h 13"/>
                <a:gd name="T6" fmla="*/ 0 w 55"/>
                <a:gd name="T7" fmla="*/ 12 h 13"/>
                <a:gd name="T8" fmla="*/ 0 w 55"/>
                <a:gd name="T9" fmla="*/ 11 h 13"/>
                <a:gd name="T10" fmla="*/ 55 w 55"/>
                <a:gd name="T11" fmla="*/ 11 h 13"/>
                <a:gd name="T12" fmla="*/ 55 w 55"/>
                <a:gd name="T13" fmla="*/ 12 h 13"/>
                <a:gd name="T14" fmla="*/ 55 w 55"/>
                <a:gd name="T1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3">
                  <a:moveTo>
                    <a:pt x="55" y="13"/>
                  </a:move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29" y="2"/>
                    <a:pt x="1" y="13"/>
                  </a:cubicBezTo>
                  <a:cubicBezTo>
                    <a:pt x="1" y="13"/>
                    <a:pt x="0" y="13"/>
                    <a:pt x="0" y="12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29" y="0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lnTo>
                    <a:pt x="55" y="13"/>
                  </a:ln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íṩḻïḍé">
              <a:extLst>
                <a:ext uri="{FF2B5EF4-FFF2-40B4-BE49-F238E27FC236}">
                  <a16:creationId xmlns:a16="http://schemas.microsoft.com/office/drawing/2014/main" id="{00F373B6-1DB4-4BA2-99F9-B2668F2EB794}"/>
                </a:ext>
              </a:extLst>
            </p:cNvPr>
            <p:cNvSpPr/>
            <p:nvPr/>
          </p:nvSpPr>
          <p:spPr bwMode="auto">
            <a:xfrm>
              <a:off x="7412038" y="1828800"/>
              <a:ext cx="257175" cy="130175"/>
            </a:xfrm>
            <a:custGeom>
              <a:avLst/>
              <a:gdLst>
                <a:gd name="T0" fmla="*/ 47 w 47"/>
                <a:gd name="T1" fmla="*/ 24 h 24"/>
                <a:gd name="T2" fmla="*/ 46 w 47"/>
                <a:gd name="T3" fmla="*/ 24 h 24"/>
                <a:gd name="T4" fmla="*/ 1 w 47"/>
                <a:gd name="T5" fmla="*/ 6 h 24"/>
                <a:gd name="T6" fmla="*/ 0 w 47"/>
                <a:gd name="T7" fmla="*/ 5 h 24"/>
                <a:gd name="T8" fmla="*/ 1 w 47"/>
                <a:gd name="T9" fmla="*/ 4 h 24"/>
                <a:gd name="T10" fmla="*/ 47 w 47"/>
                <a:gd name="T11" fmla="*/ 23 h 24"/>
                <a:gd name="T12" fmla="*/ 47 w 47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24">
                  <a:moveTo>
                    <a:pt x="47" y="24"/>
                  </a:move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23" y="1"/>
                    <a:pt x="1" y="6"/>
                  </a:cubicBezTo>
                  <a:cubicBezTo>
                    <a:pt x="1" y="6"/>
                    <a:pt x="0" y="6"/>
                    <a:pt x="0" y="5"/>
                  </a:cubicBezTo>
                  <a:cubicBezTo>
                    <a:pt x="0" y="5"/>
                    <a:pt x="0" y="5"/>
                    <a:pt x="1" y="4"/>
                  </a:cubicBezTo>
                  <a:cubicBezTo>
                    <a:pt x="23" y="0"/>
                    <a:pt x="46" y="22"/>
                    <a:pt x="47" y="23"/>
                  </a:cubicBezTo>
                  <a:cubicBezTo>
                    <a:pt x="47" y="24"/>
                    <a:pt x="47" y="24"/>
                    <a:pt x="47" y="24"/>
                  </a:cubicBez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iŝļîḍe">
              <a:extLst>
                <a:ext uri="{FF2B5EF4-FFF2-40B4-BE49-F238E27FC236}">
                  <a16:creationId xmlns:a16="http://schemas.microsoft.com/office/drawing/2014/main" id="{FCB02B43-89EE-44B7-A242-AD8D2212B12A}"/>
                </a:ext>
              </a:extLst>
            </p:cNvPr>
            <p:cNvSpPr/>
            <p:nvPr/>
          </p:nvSpPr>
          <p:spPr bwMode="auto">
            <a:xfrm>
              <a:off x="7669213" y="1441450"/>
              <a:ext cx="53975" cy="98425"/>
            </a:xfrm>
            <a:custGeom>
              <a:avLst/>
              <a:gdLst>
                <a:gd name="T0" fmla="*/ 1 w 10"/>
                <a:gd name="T1" fmla="*/ 18 h 18"/>
                <a:gd name="T2" fmla="*/ 0 w 10"/>
                <a:gd name="T3" fmla="*/ 18 h 18"/>
                <a:gd name="T4" fmla="*/ 0 w 10"/>
                <a:gd name="T5" fmla="*/ 17 h 18"/>
                <a:gd name="T6" fmla="*/ 5 w 10"/>
                <a:gd name="T7" fmla="*/ 1 h 18"/>
                <a:gd name="T8" fmla="*/ 6 w 10"/>
                <a:gd name="T9" fmla="*/ 0 h 18"/>
                <a:gd name="T10" fmla="*/ 7 w 10"/>
                <a:gd name="T11" fmla="*/ 0 h 18"/>
                <a:gd name="T12" fmla="*/ 1 w 10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8">
                  <a:moveTo>
                    <a:pt x="1" y="18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8" y="7"/>
                    <a:pt x="5" y="1"/>
                    <a:pt x="5" y="1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6" y="0"/>
                    <a:pt x="7" y="0"/>
                    <a:pt x="7" y="0"/>
                  </a:cubicBezTo>
                  <a:cubicBezTo>
                    <a:pt x="7" y="1"/>
                    <a:pt x="10" y="7"/>
                    <a:pt x="1" y="18"/>
                  </a:cubicBez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ïṩḷidé">
              <a:extLst>
                <a:ext uri="{FF2B5EF4-FFF2-40B4-BE49-F238E27FC236}">
                  <a16:creationId xmlns:a16="http://schemas.microsoft.com/office/drawing/2014/main" id="{E764FF00-D75C-474B-9726-8175E793DE20}"/>
                </a:ext>
              </a:extLst>
            </p:cNvPr>
            <p:cNvSpPr/>
            <p:nvPr/>
          </p:nvSpPr>
          <p:spPr bwMode="auto">
            <a:xfrm>
              <a:off x="7499351" y="1660525"/>
              <a:ext cx="42863" cy="114300"/>
            </a:xfrm>
            <a:custGeom>
              <a:avLst/>
              <a:gdLst>
                <a:gd name="T0" fmla="*/ 2 w 8"/>
                <a:gd name="T1" fmla="*/ 21 h 21"/>
                <a:gd name="T2" fmla="*/ 1 w 8"/>
                <a:gd name="T3" fmla="*/ 21 h 21"/>
                <a:gd name="T4" fmla="*/ 1 w 8"/>
                <a:gd name="T5" fmla="*/ 20 h 21"/>
                <a:gd name="T6" fmla="*/ 1 w 8"/>
                <a:gd name="T7" fmla="*/ 1 h 21"/>
                <a:gd name="T8" fmla="*/ 1 w 8"/>
                <a:gd name="T9" fmla="*/ 0 h 21"/>
                <a:gd name="T10" fmla="*/ 2 w 8"/>
                <a:gd name="T11" fmla="*/ 0 h 21"/>
                <a:gd name="T12" fmla="*/ 3 w 8"/>
                <a:gd name="T13" fmla="*/ 20 h 21"/>
                <a:gd name="T14" fmla="*/ 2 w 8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21">
                  <a:moveTo>
                    <a:pt x="2" y="21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1" y="20"/>
                    <a:pt x="1" y="20"/>
                  </a:cubicBezTo>
                  <a:cubicBezTo>
                    <a:pt x="6" y="10"/>
                    <a:pt x="1" y="1"/>
                    <a:pt x="1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8" y="10"/>
                    <a:pt x="3" y="20"/>
                  </a:cubicBezTo>
                  <a:lnTo>
                    <a:pt x="2" y="21"/>
                  </a:ln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iŝ1iḓè">
              <a:extLst>
                <a:ext uri="{FF2B5EF4-FFF2-40B4-BE49-F238E27FC236}">
                  <a16:creationId xmlns:a16="http://schemas.microsoft.com/office/drawing/2014/main" id="{08AAC35E-637D-420C-95BE-1A0CF7B1915C}"/>
                </a:ext>
              </a:extLst>
            </p:cNvPr>
            <p:cNvSpPr/>
            <p:nvPr/>
          </p:nvSpPr>
          <p:spPr bwMode="auto">
            <a:xfrm>
              <a:off x="7318376" y="1824038"/>
              <a:ext cx="60325" cy="130175"/>
            </a:xfrm>
            <a:custGeom>
              <a:avLst/>
              <a:gdLst>
                <a:gd name="T0" fmla="*/ 3 w 11"/>
                <a:gd name="T1" fmla="*/ 24 h 24"/>
                <a:gd name="T2" fmla="*/ 2 w 11"/>
                <a:gd name="T3" fmla="*/ 23 h 24"/>
                <a:gd name="T4" fmla="*/ 2 w 11"/>
                <a:gd name="T5" fmla="*/ 22 h 24"/>
                <a:gd name="T6" fmla="*/ 0 w 11"/>
                <a:gd name="T7" fmla="*/ 1 h 24"/>
                <a:gd name="T8" fmla="*/ 0 w 11"/>
                <a:gd name="T9" fmla="*/ 0 h 24"/>
                <a:gd name="T10" fmla="*/ 1 w 11"/>
                <a:gd name="T11" fmla="*/ 0 h 24"/>
                <a:gd name="T12" fmla="*/ 3 w 11"/>
                <a:gd name="T13" fmla="*/ 23 h 24"/>
                <a:gd name="T14" fmla="*/ 3 w 11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4">
                  <a:moveTo>
                    <a:pt x="3" y="24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2"/>
                  </a:cubicBezTo>
                  <a:cubicBezTo>
                    <a:pt x="9" y="1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1" y="11"/>
                    <a:pt x="3" y="23"/>
                  </a:cubicBezTo>
                  <a:lnTo>
                    <a:pt x="3" y="24"/>
                  </a:lnTo>
                  <a:close/>
                </a:path>
              </a:pathLst>
            </a:custGeom>
            <a:solidFill>
              <a:srgbClr val="D333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sľîḓe">
              <a:extLst>
                <a:ext uri="{FF2B5EF4-FFF2-40B4-BE49-F238E27FC236}">
                  <a16:creationId xmlns:a16="http://schemas.microsoft.com/office/drawing/2014/main" id="{837001B5-BBE9-4CB3-B79E-BF48F9DFC66A}"/>
                </a:ext>
              </a:extLst>
            </p:cNvPr>
            <p:cNvSpPr/>
            <p:nvPr/>
          </p:nvSpPr>
          <p:spPr bwMode="auto">
            <a:xfrm>
              <a:off x="6664326" y="1774825"/>
              <a:ext cx="1658938" cy="1003300"/>
            </a:xfrm>
            <a:custGeom>
              <a:avLst/>
              <a:gdLst>
                <a:gd name="T0" fmla="*/ 304 w 304"/>
                <a:gd name="T1" fmla="*/ 53 h 184"/>
                <a:gd name="T2" fmla="*/ 239 w 304"/>
                <a:gd name="T3" fmla="*/ 90 h 184"/>
                <a:gd name="T4" fmla="*/ 124 w 304"/>
                <a:gd name="T5" fmla="*/ 138 h 184"/>
                <a:gd name="T6" fmla="*/ 29 w 304"/>
                <a:gd name="T7" fmla="*/ 131 h 184"/>
                <a:gd name="T8" fmla="*/ 118 w 304"/>
                <a:gd name="T9" fmla="*/ 38 h 184"/>
                <a:gd name="T10" fmla="*/ 210 w 304"/>
                <a:gd name="T11" fmla="*/ 7 h 184"/>
                <a:gd name="T12" fmla="*/ 304 w 304"/>
                <a:gd name="T13" fmla="*/ 5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4" h="184">
                  <a:moveTo>
                    <a:pt x="304" y="53"/>
                  </a:moveTo>
                  <a:cubicBezTo>
                    <a:pt x="304" y="53"/>
                    <a:pt x="268" y="49"/>
                    <a:pt x="239" y="90"/>
                  </a:cubicBezTo>
                  <a:cubicBezTo>
                    <a:pt x="207" y="134"/>
                    <a:pt x="155" y="114"/>
                    <a:pt x="124" y="138"/>
                  </a:cubicBezTo>
                  <a:cubicBezTo>
                    <a:pt x="99" y="156"/>
                    <a:pt x="52" y="184"/>
                    <a:pt x="29" y="131"/>
                  </a:cubicBezTo>
                  <a:cubicBezTo>
                    <a:pt x="0" y="62"/>
                    <a:pt x="48" y="24"/>
                    <a:pt x="118" y="38"/>
                  </a:cubicBezTo>
                  <a:cubicBezTo>
                    <a:pt x="171" y="49"/>
                    <a:pt x="171" y="13"/>
                    <a:pt x="210" y="7"/>
                  </a:cubicBezTo>
                  <a:cubicBezTo>
                    <a:pt x="251" y="0"/>
                    <a:pt x="284" y="16"/>
                    <a:pt x="304" y="53"/>
                  </a:cubicBezTo>
                  <a:close/>
                </a:path>
              </a:pathLst>
            </a:custGeom>
            <a:solidFill>
              <a:srgbClr val="156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şľiḋe">
              <a:extLst>
                <a:ext uri="{FF2B5EF4-FFF2-40B4-BE49-F238E27FC236}">
                  <a16:creationId xmlns:a16="http://schemas.microsoft.com/office/drawing/2014/main" id="{4F69A35E-F403-459C-BE7E-C9618DEA2DAC}"/>
                </a:ext>
              </a:extLst>
            </p:cNvPr>
            <p:cNvSpPr/>
            <p:nvPr/>
          </p:nvSpPr>
          <p:spPr bwMode="auto">
            <a:xfrm>
              <a:off x="6577013" y="1998663"/>
              <a:ext cx="1752600" cy="577850"/>
            </a:xfrm>
            <a:custGeom>
              <a:avLst/>
              <a:gdLst>
                <a:gd name="T0" fmla="*/ 62 w 321"/>
                <a:gd name="T1" fmla="*/ 93 h 106"/>
                <a:gd name="T2" fmla="*/ 1 w 321"/>
                <a:gd name="T3" fmla="*/ 65 h 106"/>
                <a:gd name="T4" fmla="*/ 1 w 321"/>
                <a:gd name="T5" fmla="*/ 64 h 106"/>
                <a:gd name="T6" fmla="*/ 2 w 321"/>
                <a:gd name="T7" fmla="*/ 64 h 106"/>
                <a:gd name="T8" fmla="*/ 116 w 321"/>
                <a:gd name="T9" fmla="*/ 74 h 106"/>
                <a:gd name="T10" fmla="*/ 166 w 321"/>
                <a:gd name="T11" fmla="*/ 62 h 106"/>
                <a:gd name="T12" fmla="*/ 241 w 321"/>
                <a:gd name="T13" fmla="*/ 34 h 106"/>
                <a:gd name="T14" fmla="*/ 320 w 321"/>
                <a:gd name="T15" fmla="*/ 11 h 106"/>
                <a:gd name="T16" fmla="*/ 321 w 321"/>
                <a:gd name="T17" fmla="*/ 12 h 106"/>
                <a:gd name="T18" fmla="*/ 319 w 321"/>
                <a:gd name="T19" fmla="*/ 13 h 106"/>
                <a:gd name="T20" fmla="*/ 243 w 321"/>
                <a:gd name="T21" fmla="*/ 36 h 106"/>
                <a:gd name="T22" fmla="*/ 166 w 321"/>
                <a:gd name="T23" fmla="*/ 64 h 106"/>
                <a:gd name="T24" fmla="*/ 117 w 321"/>
                <a:gd name="T25" fmla="*/ 76 h 106"/>
                <a:gd name="T26" fmla="*/ 62 w 321"/>
                <a:gd name="T27" fmla="*/ 9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1" h="106">
                  <a:moveTo>
                    <a:pt x="62" y="93"/>
                  </a:moveTo>
                  <a:cubicBezTo>
                    <a:pt x="43" y="93"/>
                    <a:pt x="21" y="86"/>
                    <a:pt x="1" y="65"/>
                  </a:cubicBezTo>
                  <a:cubicBezTo>
                    <a:pt x="0" y="65"/>
                    <a:pt x="0" y="64"/>
                    <a:pt x="1" y="64"/>
                  </a:cubicBezTo>
                  <a:cubicBezTo>
                    <a:pt x="1" y="63"/>
                    <a:pt x="2" y="63"/>
                    <a:pt x="2" y="64"/>
                  </a:cubicBezTo>
                  <a:cubicBezTo>
                    <a:pt x="45" y="106"/>
                    <a:pt x="92" y="88"/>
                    <a:pt x="116" y="74"/>
                  </a:cubicBezTo>
                  <a:cubicBezTo>
                    <a:pt x="131" y="65"/>
                    <a:pt x="148" y="63"/>
                    <a:pt x="166" y="62"/>
                  </a:cubicBezTo>
                  <a:cubicBezTo>
                    <a:pt x="191" y="59"/>
                    <a:pt x="218" y="57"/>
                    <a:pt x="241" y="34"/>
                  </a:cubicBezTo>
                  <a:cubicBezTo>
                    <a:pt x="278" y="0"/>
                    <a:pt x="319" y="11"/>
                    <a:pt x="320" y="11"/>
                  </a:cubicBezTo>
                  <a:cubicBezTo>
                    <a:pt x="320" y="11"/>
                    <a:pt x="321" y="12"/>
                    <a:pt x="321" y="12"/>
                  </a:cubicBezTo>
                  <a:cubicBezTo>
                    <a:pt x="320" y="13"/>
                    <a:pt x="320" y="13"/>
                    <a:pt x="319" y="13"/>
                  </a:cubicBezTo>
                  <a:cubicBezTo>
                    <a:pt x="319" y="13"/>
                    <a:pt x="279" y="2"/>
                    <a:pt x="243" y="36"/>
                  </a:cubicBezTo>
                  <a:cubicBezTo>
                    <a:pt x="219" y="59"/>
                    <a:pt x="192" y="62"/>
                    <a:pt x="166" y="64"/>
                  </a:cubicBezTo>
                  <a:cubicBezTo>
                    <a:pt x="149" y="66"/>
                    <a:pt x="132" y="67"/>
                    <a:pt x="117" y="76"/>
                  </a:cubicBezTo>
                  <a:cubicBezTo>
                    <a:pt x="104" y="84"/>
                    <a:pt x="84" y="93"/>
                    <a:pt x="62" y="93"/>
                  </a:cubicBez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í$ḻïdè">
              <a:extLst>
                <a:ext uri="{FF2B5EF4-FFF2-40B4-BE49-F238E27FC236}">
                  <a16:creationId xmlns:a16="http://schemas.microsoft.com/office/drawing/2014/main" id="{AB6BB805-B1AC-4F0A-8A95-2CEBF53A5D02}"/>
                </a:ext>
              </a:extLst>
            </p:cNvPr>
            <p:cNvSpPr/>
            <p:nvPr/>
          </p:nvSpPr>
          <p:spPr bwMode="auto">
            <a:xfrm>
              <a:off x="7902576" y="1866900"/>
              <a:ext cx="142875" cy="315913"/>
            </a:xfrm>
            <a:custGeom>
              <a:avLst/>
              <a:gdLst>
                <a:gd name="T0" fmla="*/ 1 w 26"/>
                <a:gd name="T1" fmla="*/ 58 h 58"/>
                <a:gd name="T2" fmla="*/ 1 w 26"/>
                <a:gd name="T3" fmla="*/ 58 h 58"/>
                <a:gd name="T4" fmla="*/ 0 w 26"/>
                <a:gd name="T5" fmla="*/ 57 h 58"/>
                <a:gd name="T6" fmla="*/ 18 w 26"/>
                <a:gd name="T7" fmla="*/ 1 h 58"/>
                <a:gd name="T8" fmla="*/ 18 w 26"/>
                <a:gd name="T9" fmla="*/ 0 h 58"/>
                <a:gd name="T10" fmla="*/ 20 w 26"/>
                <a:gd name="T11" fmla="*/ 1 h 58"/>
                <a:gd name="T12" fmla="*/ 2 w 26"/>
                <a:gd name="T13" fmla="*/ 58 h 58"/>
                <a:gd name="T14" fmla="*/ 1 w 26"/>
                <a:gd name="T1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58">
                  <a:moveTo>
                    <a:pt x="1" y="58"/>
                  </a:moveTo>
                  <a:cubicBezTo>
                    <a:pt x="1" y="58"/>
                    <a:pt x="1" y="58"/>
                    <a:pt x="1" y="58"/>
                  </a:cubicBezTo>
                  <a:cubicBezTo>
                    <a:pt x="0" y="58"/>
                    <a:pt x="0" y="57"/>
                    <a:pt x="0" y="57"/>
                  </a:cubicBezTo>
                  <a:cubicBezTo>
                    <a:pt x="23" y="23"/>
                    <a:pt x="18" y="1"/>
                    <a:pt x="18" y="1"/>
                  </a:cubicBezTo>
                  <a:cubicBezTo>
                    <a:pt x="17" y="1"/>
                    <a:pt x="18" y="0"/>
                    <a:pt x="18" y="0"/>
                  </a:cubicBezTo>
                  <a:cubicBezTo>
                    <a:pt x="19" y="0"/>
                    <a:pt x="20" y="0"/>
                    <a:pt x="20" y="1"/>
                  </a:cubicBezTo>
                  <a:cubicBezTo>
                    <a:pt x="20" y="1"/>
                    <a:pt x="26" y="24"/>
                    <a:pt x="2" y="58"/>
                  </a:cubicBezTo>
                  <a:cubicBezTo>
                    <a:pt x="2" y="58"/>
                    <a:pt x="2" y="58"/>
                    <a:pt x="1" y="58"/>
                  </a:cubicBez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sľidè">
              <a:extLst>
                <a:ext uri="{FF2B5EF4-FFF2-40B4-BE49-F238E27FC236}">
                  <a16:creationId xmlns:a16="http://schemas.microsoft.com/office/drawing/2014/main" id="{E9023E5A-8E18-4F78-8397-92171B242E79}"/>
                </a:ext>
              </a:extLst>
            </p:cNvPr>
            <p:cNvSpPr/>
            <p:nvPr/>
          </p:nvSpPr>
          <p:spPr bwMode="auto">
            <a:xfrm>
              <a:off x="7532688" y="1920875"/>
              <a:ext cx="195263" cy="420688"/>
            </a:xfrm>
            <a:custGeom>
              <a:avLst/>
              <a:gdLst>
                <a:gd name="T0" fmla="*/ 1 w 36"/>
                <a:gd name="T1" fmla="*/ 77 h 77"/>
                <a:gd name="T2" fmla="*/ 0 w 36"/>
                <a:gd name="T3" fmla="*/ 77 h 77"/>
                <a:gd name="T4" fmla="*/ 0 w 36"/>
                <a:gd name="T5" fmla="*/ 75 h 77"/>
                <a:gd name="T6" fmla="*/ 33 w 36"/>
                <a:gd name="T7" fmla="*/ 1 h 77"/>
                <a:gd name="T8" fmla="*/ 34 w 36"/>
                <a:gd name="T9" fmla="*/ 0 h 77"/>
                <a:gd name="T10" fmla="*/ 34 w 36"/>
                <a:gd name="T11" fmla="*/ 0 h 77"/>
                <a:gd name="T12" fmla="*/ 36 w 36"/>
                <a:gd name="T13" fmla="*/ 1 h 77"/>
                <a:gd name="T14" fmla="*/ 2 w 36"/>
                <a:gd name="T15" fmla="*/ 77 h 77"/>
                <a:gd name="T16" fmla="*/ 1 w 36"/>
                <a:gd name="T17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77">
                  <a:moveTo>
                    <a:pt x="1" y="77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0" y="76"/>
                    <a:pt x="0" y="75"/>
                    <a:pt x="0" y="75"/>
                  </a:cubicBezTo>
                  <a:cubicBezTo>
                    <a:pt x="33" y="43"/>
                    <a:pt x="33" y="2"/>
                    <a:pt x="33" y="1"/>
                  </a:cubicBezTo>
                  <a:cubicBezTo>
                    <a:pt x="33" y="1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5" y="0"/>
                    <a:pt x="36" y="1"/>
                    <a:pt x="36" y="1"/>
                  </a:cubicBezTo>
                  <a:cubicBezTo>
                    <a:pt x="36" y="2"/>
                    <a:pt x="35" y="44"/>
                    <a:pt x="2" y="77"/>
                  </a:cubicBezTo>
                  <a:lnTo>
                    <a:pt x="1" y="77"/>
                  </a:ln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ïśḷîḍê">
              <a:extLst>
                <a:ext uri="{FF2B5EF4-FFF2-40B4-BE49-F238E27FC236}">
                  <a16:creationId xmlns:a16="http://schemas.microsoft.com/office/drawing/2014/main" id="{B0CD3918-CA7E-414F-B425-DCBEC95B7019}"/>
                </a:ext>
              </a:extLst>
            </p:cNvPr>
            <p:cNvSpPr/>
            <p:nvPr/>
          </p:nvSpPr>
          <p:spPr bwMode="auto">
            <a:xfrm>
              <a:off x="7161213" y="2014538"/>
              <a:ext cx="125413" cy="425450"/>
            </a:xfrm>
            <a:custGeom>
              <a:avLst/>
              <a:gdLst>
                <a:gd name="T0" fmla="*/ 1 w 23"/>
                <a:gd name="T1" fmla="*/ 78 h 78"/>
                <a:gd name="T2" fmla="*/ 1 w 23"/>
                <a:gd name="T3" fmla="*/ 77 h 78"/>
                <a:gd name="T4" fmla="*/ 1 w 23"/>
                <a:gd name="T5" fmla="*/ 76 h 78"/>
                <a:gd name="T6" fmla="*/ 3 w 23"/>
                <a:gd name="T7" fmla="*/ 2 h 78"/>
                <a:gd name="T8" fmla="*/ 4 w 23"/>
                <a:gd name="T9" fmla="*/ 1 h 78"/>
                <a:gd name="T10" fmla="*/ 5 w 23"/>
                <a:gd name="T11" fmla="*/ 1 h 78"/>
                <a:gd name="T12" fmla="*/ 2 w 23"/>
                <a:gd name="T13" fmla="*/ 77 h 78"/>
                <a:gd name="T14" fmla="*/ 1 w 23"/>
                <a:gd name="T1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78">
                  <a:moveTo>
                    <a:pt x="1" y="78"/>
                  </a:moveTo>
                  <a:cubicBezTo>
                    <a:pt x="1" y="77"/>
                    <a:pt x="1" y="77"/>
                    <a:pt x="1" y="77"/>
                  </a:cubicBezTo>
                  <a:cubicBezTo>
                    <a:pt x="0" y="77"/>
                    <a:pt x="0" y="76"/>
                    <a:pt x="1" y="76"/>
                  </a:cubicBezTo>
                  <a:cubicBezTo>
                    <a:pt x="20" y="49"/>
                    <a:pt x="3" y="3"/>
                    <a:pt x="3" y="2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0"/>
                    <a:pt x="5" y="1"/>
                    <a:pt x="5" y="1"/>
                  </a:cubicBezTo>
                  <a:cubicBezTo>
                    <a:pt x="6" y="3"/>
                    <a:pt x="23" y="49"/>
                    <a:pt x="2" y="77"/>
                  </a:cubicBezTo>
                  <a:cubicBezTo>
                    <a:pt x="2" y="77"/>
                    <a:pt x="2" y="78"/>
                    <a:pt x="1" y="78"/>
                  </a:cubicBez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ïśḷîḓè">
              <a:extLst>
                <a:ext uri="{FF2B5EF4-FFF2-40B4-BE49-F238E27FC236}">
                  <a16:creationId xmlns:a16="http://schemas.microsoft.com/office/drawing/2014/main" id="{F5362FDB-AA6E-41A9-B3A7-FC4B0DBB811C}"/>
                </a:ext>
              </a:extLst>
            </p:cNvPr>
            <p:cNvSpPr/>
            <p:nvPr/>
          </p:nvSpPr>
          <p:spPr bwMode="auto">
            <a:xfrm>
              <a:off x="7766051" y="2243138"/>
              <a:ext cx="158750" cy="53975"/>
            </a:xfrm>
            <a:custGeom>
              <a:avLst/>
              <a:gdLst>
                <a:gd name="T0" fmla="*/ 27 w 29"/>
                <a:gd name="T1" fmla="*/ 10 h 10"/>
                <a:gd name="T2" fmla="*/ 27 w 29"/>
                <a:gd name="T3" fmla="*/ 10 h 10"/>
                <a:gd name="T4" fmla="*/ 1 w 29"/>
                <a:gd name="T5" fmla="*/ 7 h 10"/>
                <a:gd name="T6" fmla="*/ 0 w 29"/>
                <a:gd name="T7" fmla="*/ 6 h 10"/>
                <a:gd name="T8" fmla="*/ 1 w 29"/>
                <a:gd name="T9" fmla="*/ 5 h 10"/>
                <a:gd name="T10" fmla="*/ 28 w 29"/>
                <a:gd name="T11" fmla="*/ 8 h 10"/>
                <a:gd name="T12" fmla="*/ 28 w 29"/>
                <a:gd name="T13" fmla="*/ 10 h 10"/>
                <a:gd name="T14" fmla="*/ 27 w 29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10">
                  <a:moveTo>
                    <a:pt x="27" y="10"/>
                  </a:moveTo>
                  <a:cubicBezTo>
                    <a:pt x="27" y="10"/>
                    <a:pt x="27" y="10"/>
                    <a:pt x="27" y="10"/>
                  </a:cubicBezTo>
                  <a:cubicBezTo>
                    <a:pt x="26" y="10"/>
                    <a:pt x="19" y="2"/>
                    <a:pt x="1" y="7"/>
                  </a:cubicBezTo>
                  <a:cubicBezTo>
                    <a:pt x="1" y="7"/>
                    <a:pt x="0" y="7"/>
                    <a:pt x="0" y="6"/>
                  </a:cubicBezTo>
                  <a:cubicBezTo>
                    <a:pt x="0" y="6"/>
                    <a:pt x="0" y="5"/>
                    <a:pt x="1" y="5"/>
                  </a:cubicBezTo>
                  <a:cubicBezTo>
                    <a:pt x="20" y="0"/>
                    <a:pt x="28" y="8"/>
                    <a:pt x="28" y="8"/>
                  </a:cubicBezTo>
                  <a:cubicBezTo>
                    <a:pt x="29" y="9"/>
                    <a:pt x="29" y="9"/>
                    <a:pt x="28" y="10"/>
                  </a:cubicBezTo>
                  <a:lnTo>
                    <a:pt x="27" y="10"/>
                  </a:ln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ṩḻîḑé">
              <a:extLst>
                <a:ext uri="{FF2B5EF4-FFF2-40B4-BE49-F238E27FC236}">
                  <a16:creationId xmlns:a16="http://schemas.microsoft.com/office/drawing/2014/main" id="{6421FF5C-55CD-4F49-A342-51C4B86EBF79}"/>
                </a:ext>
              </a:extLst>
            </p:cNvPr>
            <p:cNvSpPr/>
            <p:nvPr/>
          </p:nvSpPr>
          <p:spPr bwMode="auto">
            <a:xfrm>
              <a:off x="7340601" y="2346325"/>
              <a:ext cx="163513" cy="87313"/>
            </a:xfrm>
            <a:custGeom>
              <a:avLst/>
              <a:gdLst>
                <a:gd name="T0" fmla="*/ 28 w 30"/>
                <a:gd name="T1" fmla="*/ 16 h 16"/>
                <a:gd name="T2" fmla="*/ 27 w 30"/>
                <a:gd name="T3" fmla="*/ 16 h 16"/>
                <a:gd name="T4" fmla="*/ 1 w 30"/>
                <a:gd name="T5" fmla="*/ 3 h 16"/>
                <a:gd name="T6" fmla="*/ 0 w 30"/>
                <a:gd name="T7" fmla="*/ 2 h 16"/>
                <a:gd name="T8" fmla="*/ 1 w 30"/>
                <a:gd name="T9" fmla="*/ 1 h 16"/>
                <a:gd name="T10" fmla="*/ 29 w 30"/>
                <a:gd name="T11" fmla="*/ 14 h 16"/>
                <a:gd name="T12" fmla="*/ 29 w 30"/>
                <a:gd name="T13" fmla="*/ 16 h 16"/>
                <a:gd name="T14" fmla="*/ 28 w 30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6">
                  <a:moveTo>
                    <a:pt x="28" y="16"/>
                  </a:moveTo>
                  <a:cubicBezTo>
                    <a:pt x="28" y="16"/>
                    <a:pt x="27" y="16"/>
                    <a:pt x="27" y="16"/>
                  </a:cubicBezTo>
                  <a:cubicBezTo>
                    <a:pt x="27" y="15"/>
                    <a:pt x="18" y="2"/>
                    <a:pt x="1" y="3"/>
                  </a:cubicBezTo>
                  <a:cubicBezTo>
                    <a:pt x="1" y="3"/>
                    <a:pt x="0" y="3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9" y="0"/>
                    <a:pt x="29" y="14"/>
                    <a:pt x="29" y="14"/>
                  </a:cubicBezTo>
                  <a:cubicBezTo>
                    <a:pt x="30" y="15"/>
                    <a:pt x="29" y="15"/>
                    <a:pt x="29" y="16"/>
                  </a:cubicBezTo>
                  <a:lnTo>
                    <a:pt x="28" y="16"/>
                  </a:ln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ṥ1îďê">
              <a:extLst>
                <a:ext uri="{FF2B5EF4-FFF2-40B4-BE49-F238E27FC236}">
                  <a16:creationId xmlns:a16="http://schemas.microsoft.com/office/drawing/2014/main" id="{2D4DBA5A-AF6C-49D9-9E02-2124D8E3C597}"/>
                </a:ext>
              </a:extLst>
            </p:cNvPr>
            <p:cNvSpPr/>
            <p:nvPr/>
          </p:nvSpPr>
          <p:spPr bwMode="auto">
            <a:xfrm>
              <a:off x="6986588" y="2466975"/>
              <a:ext cx="179388" cy="119063"/>
            </a:xfrm>
            <a:custGeom>
              <a:avLst/>
              <a:gdLst>
                <a:gd name="T0" fmla="*/ 31 w 33"/>
                <a:gd name="T1" fmla="*/ 22 h 22"/>
                <a:gd name="T2" fmla="*/ 30 w 33"/>
                <a:gd name="T3" fmla="*/ 22 h 22"/>
                <a:gd name="T4" fmla="*/ 1 w 33"/>
                <a:gd name="T5" fmla="*/ 6 h 22"/>
                <a:gd name="T6" fmla="*/ 0 w 33"/>
                <a:gd name="T7" fmla="*/ 4 h 22"/>
                <a:gd name="T8" fmla="*/ 1 w 33"/>
                <a:gd name="T9" fmla="*/ 3 h 22"/>
                <a:gd name="T10" fmla="*/ 32 w 33"/>
                <a:gd name="T11" fmla="*/ 21 h 22"/>
                <a:gd name="T12" fmla="*/ 32 w 33"/>
                <a:gd name="T13" fmla="*/ 22 h 22"/>
                <a:gd name="T14" fmla="*/ 31 w 33"/>
                <a:gd name="T1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2">
                  <a:moveTo>
                    <a:pt x="31" y="22"/>
                  </a:moveTo>
                  <a:cubicBezTo>
                    <a:pt x="31" y="22"/>
                    <a:pt x="30" y="22"/>
                    <a:pt x="30" y="22"/>
                  </a:cubicBezTo>
                  <a:cubicBezTo>
                    <a:pt x="30" y="21"/>
                    <a:pt x="22" y="3"/>
                    <a:pt x="1" y="6"/>
                  </a:cubicBezTo>
                  <a:cubicBezTo>
                    <a:pt x="1" y="6"/>
                    <a:pt x="0" y="5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23" y="0"/>
                    <a:pt x="32" y="20"/>
                    <a:pt x="32" y="21"/>
                  </a:cubicBezTo>
                  <a:cubicBezTo>
                    <a:pt x="33" y="21"/>
                    <a:pt x="32" y="22"/>
                    <a:pt x="32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rgbClr val="0854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ïśļîḋé">
              <a:extLst>
                <a:ext uri="{FF2B5EF4-FFF2-40B4-BE49-F238E27FC236}">
                  <a16:creationId xmlns:a16="http://schemas.microsoft.com/office/drawing/2014/main" id="{55A0CF11-D9B4-49FA-A267-7829BF52446C}"/>
                </a:ext>
              </a:extLst>
            </p:cNvPr>
            <p:cNvSpPr/>
            <p:nvPr/>
          </p:nvSpPr>
          <p:spPr bwMode="auto">
            <a:xfrm>
              <a:off x="4070351" y="4783138"/>
              <a:ext cx="3287713" cy="866775"/>
            </a:xfrm>
            <a:custGeom>
              <a:avLst/>
              <a:gdLst>
                <a:gd name="T0" fmla="*/ 595 w 602"/>
                <a:gd name="T1" fmla="*/ 145 h 159"/>
                <a:gd name="T2" fmla="*/ 595 w 602"/>
                <a:gd name="T3" fmla="*/ 145 h 159"/>
                <a:gd name="T4" fmla="*/ 595 w 602"/>
                <a:gd name="T5" fmla="*/ 13 h 159"/>
                <a:gd name="T6" fmla="*/ 595 w 602"/>
                <a:gd name="T7" fmla="*/ 13 h 159"/>
                <a:gd name="T8" fmla="*/ 602 w 602"/>
                <a:gd name="T9" fmla="*/ 7 h 159"/>
                <a:gd name="T10" fmla="*/ 595 w 602"/>
                <a:gd name="T11" fmla="*/ 0 h 159"/>
                <a:gd name="T12" fmla="*/ 80 w 602"/>
                <a:gd name="T13" fmla="*/ 0 h 159"/>
                <a:gd name="T14" fmla="*/ 0 w 602"/>
                <a:gd name="T15" fmla="*/ 79 h 159"/>
                <a:gd name="T16" fmla="*/ 80 w 602"/>
                <a:gd name="T17" fmla="*/ 159 h 159"/>
                <a:gd name="T18" fmla="*/ 595 w 602"/>
                <a:gd name="T19" fmla="*/ 159 h 159"/>
                <a:gd name="T20" fmla="*/ 602 w 602"/>
                <a:gd name="T21" fmla="*/ 152 h 159"/>
                <a:gd name="T22" fmla="*/ 595 w 602"/>
                <a:gd name="T23" fmla="*/ 14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2" h="159">
                  <a:moveTo>
                    <a:pt x="595" y="145"/>
                  </a:moveTo>
                  <a:cubicBezTo>
                    <a:pt x="595" y="145"/>
                    <a:pt x="595" y="145"/>
                    <a:pt x="595" y="145"/>
                  </a:cubicBezTo>
                  <a:cubicBezTo>
                    <a:pt x="595" y="13"/>
                    <a:pt x="595" y="13"/>
                    <a:pt x="595" y="13"/>
                  </a:cubicBezTo>
                  <a:cubicBezTo>
                    <a:pt x="595" y="13"/>
                    <a:pt x="595" y="13"/>
                    <a:pt x="595" y="13"/>
                  </a:cubicBezTo>
                  <a:cubicBezTo>
                    <a:pt x="599" y="13"/>
                    <a:pt x="602" y="10"/>
                    <a:pt x="602" y="7"/>
                  </a:cubicBezTo>
                  <a:cubicBezTo>
                    <a:pt x="602" y="3"/>
                    <a:pt x="599" y="0"/>
                    <a:pt x="595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5"/>
                    <a:pt x="0" y="79"/>
                  </a:cubicBezTo>
                  <a:cubicBezTo>
                    <a:pt x="0" y="124"/>
                    <a:pt x="36" y="159"/>
                    <a:pt x="80" y="159"/>
                  </a:cubicBezTo>
                  <a:cubicBezTo>
                    <a:pt x="595" y="159"/>
                    <a:pt x="595" y="159"/>
                    <a:pt x="595" y="159"/>
                  </a:cubicBezTo>
                  <a:cubicBezTo>
                    <a:pt x="599" y="159"/>
                    <a:pt x="602" y="156"/>
                    <a:pt x="602" y="152"/>
                  </a:cubicBezTo>
                  <a:cubicBezTo>
                    <a:pt x="602" y="149"/>
                    <a:pt x="599" y="145"/>
                    <a:pt x="595" y="145"/>
                  </a:cubicBezTo>
                </a:path>
              </a:pathLst>
            </a:custGeom>
            <a:solidFill>
              <a:srgbClr val="0C58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Sḻiḓè">
              <a:extLst>
                <a:ext uri="{FF2B5EF4-FFF2-40B4-BE49-F238E27FC236}">
                  <a16:creationId xmlns:a16="http://schemas.microsoft.com/office/drawing/2014/main" id="{16644AA3-15DB-485C-8F1B-87777314B775}"/>
                </a:ext>
              </a:extLst>
            </p:cNvPr>
            <p:cNvSpPr/>
            <p:nvPr/>
          </p:nvSpPr>
          <p:spPr bwMode="auto">
            <a:xfrm>
              <a:off x="5594351" y="4821238"/>
              <a:ext cx="2728913" cy="790575"/>
            </a:xfrm>
            <a:custGeom>
              <a:avLst/>
              <a:gdLst>
                <a:gd name="T0" fmla="*/ 500 w 500"/>
                <a:gd name="T1" fmla="*/ 145 h 145"/>
                <a:gd name="T2" fmla="*/ 73 w 500"/>
                <a:gd name="T3" fmla="*/ 145 h 145"/>
                <a:gd name="T4" fmla="*/ 0 w 500"/>
                <a:gd name="T5" fmla="*/ 72 h 145"/>
                <a:gd name="T6" fmla="*/ 73 w 500"/>
                <a:gd name="T7" fmla="*/ 0 h 145"/>
                <a:gd name="T8" fmla="*/ 500 w 500"/>
                <a:gd name="T9" fmla="*/ 0 h 145"/>
                <a:gd name="T10" fmla="*/ 500 w 500"/>
                <a:gd name="T11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0" h="145">
                  <a:moveTo>
                    <a:pt x="500" y="145"/>
                  </a:moveTo>
                  <a:cubicBezTo>
                    <a:pt x="73" y="145"/>
                    <a:pt x="73" y="145"/>
                    <a:pt x="73" y="145"/>
                  </a:cubicBezTo>
                  <a:cubicBezTo>
                    <a:pt x="32" y="145"/>
                    <a:pt x="0" y="113"/>
                    <a:pt x="0" y="72"/>
                  </a:cubicBezTo>
                  <a:cubicBezTo>
                    <a:pt x="0" y="32"/>
                    <a:pt x="32" y="0"/>
                    <a:pt x="73" y="0"/>
                  </a:cubicBezTo>
                  <a:cubicBezTo>
                    <a:pt x="500" y="0"/>
                    <a:pt x="500" y="0"/>
                    <a:pt x="500" y="0"/>
                  </a:cubicBezTo>
                  <a:cubicBezTo>
                    <a:pt x="487" y="0"/>
                    <a:pt x="487" y="145"/>
                    <a:pt x="500" y="14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ṣļîḍe">
              <a:extLst>
                <a:ext uri="{FF2B5EF4-FFF2-40B4-BE49-F238E27FC236}">
                  <a16:creationId xmlns:a16="http://schemas.microsoft.com/office/drawing/2014/main" id="{C81F8771-9897-421D-882A-4F8024CDE026}"/>
                </a:ext>
              </a:extLst>
            </p:cNvPr>
            <p:cNvSpPr/>
            <p:nvPr/>
          </p:nvSpPr>
          <p:spPr bwMode="auto">
            <a:xfrm>
              <a:off x="5554663" y="4783138"/>
              <a:ext cx="2878138" cy="866775"/>
            </a:xfrm>
            <a:custGeom>
              <a:avLst/>
              <a:gdLst>
                <a:gd name="T0" fmla="*/ 520 w 527"/>
                <a:gd name="T1" fmla="*/ 159 h 159"/>
                <a:gd name="T2" fmla="*/ 80 w 527"/>
                <a:gd name="T3" fmla="*/ 159 h 159"/>
                <a:gd name="T4" fmla="*/ 0 w 527"/>
                <a:gd name="T5" fmla="*/ 79 h 159"/>
                <a:gd name="T6" fmla="*/ 80 w 527"/>
                <a:gd name="T7" fmla="*/ 0 h 159"/>
                <a:gd name="T8" fmla="*/ 520 w 527"/>
                <a:gd name="T9" fmla="*/ 0 h 159"/>
                <a:gd name="T10" fmla="*/ 527 w 527"/>
                <a:gd name="T11" fmla="*/ 7 h 159"/>
                <a:gd name="T12" fmla="*/ 520 w 527"/>
                <a:gd name="T13" fmla="*/ 13 h 159"/>
                <a:gd name="T14" fmla="*/ 80 w 527"/>
                <a:gd name="T15" fmla="*/ 13 h 159"/>
                <a:gd name="T16" fmla="*/ 14 w 527"/>
                <a:gd name="T17" fmla="*/ 79 h 159"/>
                <a:gd name="T18" fmla="*/ 80 w 527"/>
                <a:gd name="T19" fmla="*/ 145 h 159"/>
                <a:gd name="T20" fmla="*/ 520 w 527"/>
                <a:gd name="T21" fmla="*/ 145 h 159"/>
                <a:gd name="T22" fmla="*/ 527 w 527"/>
                <a:gd name="T23" fmla="*/ 152 h 159"/>
                <a:gd name="T24" fmla="*/ 520 w 527"/>
                <a:gd name="T25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7" h="159">
                  <a:moveTo>
                    <a:pt x="520" y="159"/>
                  </a:moveTo>
                  <a:cubicBezTo>
                    <a:pt x="80" y="159"/>
                    <a:pt x="80" y="159"/>
                    <a:pt x="80" y="159"/>
                  </a:cubicBezTo>
                  <a:cubicBezTo>
                    <a:pt x="36" y="159"/>
                    <a:pt x="0" y="124"/>
                    <a:pt x="0" y="79"/>
                  </a:cubicBezTo>
                  <a:cubicBezTo>
                    <a:pt x="0" y="35"/>
                    <a:pt x="36" y="0"/>
                    <a:pt x="80" y="0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524" y="0"/>
                    <a:pt x="527" y="3"/>
                    <a:pt x="527" y="7"/>
                  </a:cubicBezTo>
                  <a:cubicBezTo>
                    <a:pt x="527" y="10"/>
                    <a:pt x="524" y="13"/>
                    <a:pt x="52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43" y="13"/>
                    <a:pt x="14" y="43"/>
                    <a:pt x="14" y="79"/>
                  </a:cubicBezTo>
                  <a:cubicBezTo>
                    <a:pt x="14" y="116"/>
                    <a:pt x="43" y="145"/>
                    <a:pt x="80" y="145"/>
                  </a:cubicBezTo>
                  <a:cubicBezTo>
                    <a:pt x="520" y="145"/>
                    <a:pt x="520" y="145"/>
                    <a:pt x="520" y="145"/>
                  </a:cubicBezTo>
                  <a:cubicBezTo>
                    <a:pt x="524" y="145"/>
                    <a:pt x="527" y="149"/>
                    <a:pt x="527" y="152"/>
                  </a:cubicBezTo>
                  <a:cubicBezTo>
                    <a:pt x="527" y="156"/>
                    <a:pt x="524" y="159"/>
                    <a:pt x="520" y="159"/>
                  </a:cubicBezTo>
                </a:path>
              </a:pathLst>
            </a:custGeom>
            <a:solidFill>
              <a:srgbClr val="156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íṧľîḓé">
              <a:extLst>
                <a:ext uri="{FF2B5EF4-FFF2-40B4-BE49-F238E27FC236}">
                  <a16:creationId xmlns:a16="http://schemas.microsoft.com/office/drawing/2014/main" id="{CCA8EDE6-3ACB-4467-8085-432E6E0B3750}"/>
                </a:ext>
              </a:extLst>
            </p:cNvPr>
            <p:cNvSpPr/>
            <p:nvPr/>
          </p:nvSpPr>
          <p:spPr bwMode="auto">
            <a:xfrm>
              <a:off x="4529138" y="3240088"/>
              <a:ext cx="3429000" cy="812800"/>
            </a:xfrm>
            <a:custGeom>
              <a:avLst/>
              <a:gdLst>
                <a:gd name="T0" fmla="*/ 621 w 628"/>
                <a:gd name="T1" fmla="*/ 136 h 149"/>
                <a:gd name="T2" fmla="*/ 621 w 628"/>
                <a:gd name="T3" fmla="*/ 136 h 149"/>
                <a:gd name="T4" fmla="*/ 621 w 628"/>
                <a:gd name="T5" fmla="*/ 13 h 149"/>
                <a:gd name="T6" fmla="*/ 628 w 628"/>
                <a:gd name="T7" fmla="*/ 6 h 149"/>
                <a:gd name="T8" fmla="*/ 621 w 628"/>
                <a:gd name="T9" fmla="*/ 0 h 149"/>
                <a:gd name="T10" fmla="*/ 75 w 628"/>
                <a:gd name="T11" fmla="*/ 0 h 149"/>
                <a:gd name="T12" fmla="*/ 0 w 628"/>
                <a:gd name="T13" fmla="*/ 74 h 149"/>
                <a:gd name="T14" fmla="*/ 75 w 628"/>
                <a:gd name="T15" fmla="*/ 149 h 149"/>
                <a:gd name="T16" fmla="*/ 621 w 628"/>
                <a:gd name="T17" fmla="*/ 149 h 149"/>
                <a:gd name="T18" fmla="*/ 628 w 628"/>
                <a:gd name="T19" fmla="*/ 142 h 149"/>
                <a:gd name="T20" fmla="*/ 621 w 628"/>
                <a:gd name="T21" fmla="*/ 136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8" h="149">
                  <a:moveTo>
                    <a:pt x="621" y="136"/>
                  </a:moveTo>
                  <a:cubicBezTo>
                    <a:pt x="621" y="136"/>
                    <a:pt x="621" y="136"/>
                    <a:pt x="621" y="136"/>
                  </a:cubicBezTo>
                  <a:cubicBezTo>
                    <a:pt x="621" y="13"/>
                    <a:pt x="621" y="13"/>
                    <a:pt x="621" y="13"/>
                  </a:cubicBezTo>
                  <a:cubicBezTo>
                    <a:pt x="625" y="13"/>
                    <a:pt x="628" y="10"/>
                    <a:pt x="628" y="6"/>
                  </a:cubicBezTo>
                  <a:cubicBezTo>
                    <a:pt x="628" y="2"/>
                    <a:pt x="625" y="0"/>
                    <a:pt x="621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34" y="0"/>
                    <a:pt x="0" y="33"/>
                    <a:pt x="0" y="74"/>
                  </a:cubicBezTo>
                  <a:cubicBezTo>
                    <a:pt x="0" y="115"/>
                    <a:pt x="34" y="149"/>
                    <a:pt x="75" y="149"/>
                  </a:cubicBezTo>
                  <a:cubicBezTo>
                    <a:pt x="621" y="149"/>
                    <a:pt x="621" y="149"/>
                    <a:pt x="621" y="149"/>
                  </a:cubicBezTo>
                  <a:cubicBezTo>
                    <a:pt x="625" y="149"/>
                    <a:pt x="628" y="146"/>
                    <a:pt x="628" y="142"/>
                  </a:cubicBezTo>
                  <a:cubicBezTo>
                    <a:pt x="628" y="139"/>
                    <a:pt x="625" y="136"/>
                    <a:pt x="621" y="136"/>
                  </a:cubicBezTo>
                  <a:close/>
                </a:path>
              </a:pathLst>
            </a:custGeom>
            <a:solidFill>
              <a:srgbClr val="FF9D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$ļïḍé">
              <a:extLst>
                <a:ext uri="{FF2B5EF4-FFF2-40B4-BE49-F238E27FC236}">
                  <a16:creationId xmlns:a16="http://schemas.microsoft.com/office/drawing/2014/main" id="{A9F5B6AE-4A03-435A-A1F9-2CF9A2A61689}"/>
                </a:ext>
              </a:extLst>
            </p:cNvPr>
            <p:cNvSpPr/>
            <p:nvPr/>
          </p:nvSpPr>
          <p:spPr bwMode="auto">
            <a:xfrm>
              <a:off x="6303963" y="3273425"/>
              <a:ext cx="2162175" cy="741363"/>
            </a:xfrm>
            <a:custGeom>
              <a:avLst/>
              <a:gdLst>
                <a:gd name="T0" fmla="*/ 396 w 396"/>
                <a:gd name="T1" fmla="*/ 136 h 136"/>
                <a:gd name="T2" fmla="*/ 69 w 396"/>
                <a:gd name="T3" fmla="*/ 136 h 136"/>
                <a:gd name="T4" fmla="*/ 0 w 396"/>
                <a:gd name="T5" fmla="*/ 68 h 136"/>
                <a:gd name="T6" fmla="*/ 69 w 396"/>
                <a:gd name="T7" fmla="*/ 0 h 136"/>
                <a:gd name="T8" fmla="*/ 396 w 396"/>
                <a:gd name="T9" fmla="*/ 0 h 136"/>
                <a:gd name="T10" fmla="*/ 396 w 396"/>
                <a:gd name="T11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6" h="136">
                  <a:moveTo>
                    <a:pt x="396" y="136"/>
                  </a:moveTo>
                  <a:cubicBezTo>
                    <a:pt x="69" y="136"/>
                    <a:pt x="69" y="136"/>
                    <a:pt x="69" y="136"/>
                  </a:cubicBezTo>
                  <a:cubicBezTo>
                    <a:pt x="31" y="136"/>
                    <a:pt x="0" y="106"/>
                    <a:pt x="0" y="68"/>
                  </a:cubicBezTo>
                  <a:cubicBezTo>
                    <a:pt x="0" y="31"/>
                    <a:pt x="31" y="0"/>
                    <a:pt x="69" y="0"/>
                  </a:cubicBezTo>
                  <a:cubicBezTo>
                    <a:pt x="396" y="0"/>
                    <a:pt x="396" y="0"/>
                    <a:pt x="396" y="0"/>
                  </a:cubicBezTo>
                  <a:cubicBezTo>
                    <a:pt x="385" y="0"/>
                    <a:pt x="385" y="136"/>
                    <a:pt x="396" y="13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ṩľïḓe">
              <a:extLst>
                <a:ext uri="{FF2B5EF4-FFF2-40B4-BE49-F238E27FC236}">
                  <a16:creationId xmlns:a16="http://schemas.microsoft.com/office/drawing/2014/main" id="{671BA120-C4A2-4ED4-96B3-D56DDD1982E7}"/>
                </a:ext>
              </a:extLst>
            </p:cNvPr>
            <p:cNvSpPr/>
            <p:nvPr/>
          </p:nvSpPr>
          <p:spPr bwMode="auto">
            <a:xfrm>
              <a:off x="6270626" y="3240088"/>
              <a:ext cx="2303463" cy="812800"/>
            </a:xfrm>
            <a:custGeom>
              <a:avLst/>
              <a:gdLst>
                <a:gd name="T0" fmla="*/ 415 w 422"/>
                <a:gd name="T1" fmla="*/ 149 h 149"/>
                <a:gd name="T2" fmla="*/ 75 w 422"/>
                <a:gd name="T3" fmla="*/ 149 h 149"/>
                <a:gd name="T4" fmla="*/ 0 w 422"/>
                <a:gd name="T5" fmla="*/ 74 h 149"/>
                <a:gd name="T6" fmla="*/ 75 w 422"/>
                <a:gd name="T7" fmla="*/ 0 h 149"/>
                <a:gd name="T8" fmla="*/ 415 w 422"/>
                <a:gd name="T9" fmla="*/ 0 h 149"/>
                <a:gd name="T10" fmla="*/ 422 w 422"/>
                <a:gd name="T11" fmla="*/ 6 h 149"/>
                <a:gd name="T12" fmla="*/ 415 w 422"/>
                <a:gd name="T13" fmla="*/ 13 h 149"/>
                <a:gd name="T14" fmla="*/ 75 w 422"/>
                <a:gd name="T15" fmla="*/ 13 h 149"/>
                <a:gd name="T16" fmla="*/ 13 w 422"/>
                <a:gd name="T17" fmla="*/ 74 h 149"/>
                <a:gd name="T18" fmla="*/ 75 w 422"/>
                <a:gd name="T19" fmla="*/ 136 h 149"/>
                <a:gd name="T20" fmla="*/ 415 w 422"/>
                <a:gd name="T21" fmla="*/ 136 h 149"/>
                <a:gd name="T22" fmla="*/ 422 w 422"/>
                <a:gd name="T23" fmla="*/ 142 h 149"/>
                <a:gd name="T24" fmla="*/ 415 w 422"/>
                <a:gd name="T25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2" h="149">
                  <a:moveTo>
                    <a:pt x="415" y="149"/>
                  </a:moveTo>
                  <a:cubicBezTo>
                    <a:pt x="75" y="149"/>
                    <a:pt x="75" y="149"/>
                    <a:pt x="75" y="149"/>
                  </a:cubicBezTo>
                  <a:cubicBezTo>
                    <a:pt x="33" y="149"/>
                    <a:pt x="0" y="115"/>
                    <a:pt x="0" y="74"/>
                  </a:cubicBezTo>
                  <a:cubicBezTo>
                    <a:pt x="0" y="33"/>
                    <a:pt x="33" y="0"/>
                    <a:pt x="75" y="0"/>
                  </a:cubicBezTo>
                  <a:cubicBezTo>
                    <a:pt x="415" y="0"/>
                    <a:pt x="415" y="0"/>
                    <a:pt x="415" y="0"/>
                  </a:cubicBezTo>
                  <a:cubicBezTo>
                    <a:pt x="419" y="0"/>
                    <a:pt x="422" y="2"/>
                    <a:pt x="422" y="6"/>
                  </a:cubicBezTo>
                  <a:cubicBezTo>
                    <a:pt x="422" y="10"/>
                    <a:pt x="419" y="13"/>
                    <a:pt x="41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41" y="13"/>
                    <a:pt x="13" y="40"/>
                    <a:pt x="13" y="74"/>
                  </a:cubicBezTo>
                  <a:cubicBezTo>
                    <a:pt x="13" y="108"/>
                    <a:pt x="41" y="136"/>
                    <a:pt x="75" y="136"/>
                  </a:cubicBezTo>
                  <a:cubicBezTo>
                    <a:pt x="415" y="136"/>
                    <a:pt x="415" y="136"/>
                    <a:pt x="415" y="136"/>
                  </a:cubicBezTo>
                  <a:cubicBezTo>
                    <a:pt x="419" y="136"/>
                    <a:pt x="422" y="139"/>
                    <a:pt x="422" y="142"/>
                  </a:cubicBezTo>
                  <a:cubicBezTo>
                    <a:pt x="422" y="146"/>
                    <a:pt x="419" y="149"/>
                    <a:pt x="415" y="149"/>
                  </a:cubicBezTo>
                  <a:close/>
                </a:path>
              </a:pathLst>
            </a:custGeom>
            <a:solidFill>
              <a:srgbClr val="FFAA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sḻiḑé">
              <a:extLst>
                <a:ext uri="{FF2B5EF4-FFF2-40B4-BE49-F238E27FC236}">
                  <a16:creationId xmlns:a16="http://schemas.microsoft.com/office/drawing/2014/main" id="{5B4BF814-BD6F-4B29-BCD6-AE004BF0360F}"/>
                </a:ext>
              </a:extLst>
            </p:cNvPr>
            <p:cNvSpPr/>
            <p:nvPr/>
          </p:nvSpPr>
          <p:spPr bwMode="auto">
            <a:xfrm>
              <a:off x="5402263" y="4052888"/>
              <a:ext cx="2746375" cy="730250"/>
            </a:xfrm>
            <a:custGeom>
              <a:avLst/>
              <a:gdLst>
                <a:gd name="T0" fmla="*/ 6 w 503"/>
                <a:gd name="T1" fmla="*/ 122 h 134"/>
                <a:gd name="T2" fmla="*/ 6 w 503"/>
                <a:gd name="T3" fmla="*/ 122 h 134"/>
                <a:gd name="T4" fmla="*/ 6 w 503"/>
                <a:gd name="T5" fmla="*/ 12 h 134"/>
                <a:gd name="T6" fmla="*/ 0 w 503"/>
                <a:gd name="T7" fmla="*/ 6 h 134"/>
                <a:gd name="T8" fmla="*/ 6 w 503"/>
                <a:gd name="T9" fmla="*/ 0 h 134"/>
                <a:gd name="T10" fmla="*/ 436 w 503"/>
                <a:gd name="T11" fmla="*/ 0 h 134"/>
                <a:gd name="T12" fmla="*/ 503 w 503"/>
                <a:gd name="T13" fmla="*/ 67 h 134"/>
                <a:gd name="T14" fmla="*/ 436 w 503"/>
                <a:gd name="T15" fmla="*/ 134 h 134"/>
                <a:gd name="T16" fmla="*/ 6 w 503"/>
                <a:gd name="T17" fmla="*/ 134 h 134"/>
                <a:gd name="T18" fmla="*/ 0 w 503"/>
                <a:gd name="T19" fmla="*/ 128 h 134"/>
                <a:gd name="T20" fmla="*/ 6 w 503"/>
                <a:gd name="T21" fmla="*/ 12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3" h="134">
                  <a:moveTo>
                    <a:pt x="6" y="122"/>
                  </a:moveTo>
                  <a:cubicBezTo>
                    <a:pt x="6" y="122"/>
                    <a:pt x="6" y="122"/>
                    <a:pt x="6" y="12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36" y="0"/>
                    <a:pt x="436" y="0"/>
                    <a:pt x="436" y="0"/>
                  </a:cubicBezTo>
                  <a:cubicBezTo>
                    <a:pt x="473" y="0"/>
                    <a:pt x="503" y="30"/>
                    <a:pt x="503" y="67"/>
                  </a:cubicBezTo>
                  <a:cubicBezTo>
                    <a:pt x="503" y="104"/>
                    <a:pt x="473" y="134"/>
                    <a:pt x="436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3" y="134"/>
                    <a:pt x="0" y="131"/>
                    <a:pt x="0" y="128"/>
                  </a:cubicBezTo>
                  <a:cubicBezTo>
                    <a:pt x="0" y="124"/>
                    <a:pt x="3" y="122"/>
                    <a:pt x="6" y="122"/>
                  </a:cubicBezTo>
                  <a:close/>
                </a:path>
              </a:pathLst>
            </a:custGeom>
            <a:solidFill>
              <a:srgbClr val="F551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Sḷîḋê">
              <a:extLst>
                <a:ext uri="{FF2B5EF4-FFF2-40B4-BE49-F238E27FC236}">
                  <a16:creationId xmlns:a16="http://schemas.microsoft.com/office/drawing/2014/main" id="{213C3B39-2F6F-4ED0-8FDA-82C522E72495}"/>
                </a:ext>
              </a:extLst>
            </p:cNvPr>
            <p:cNvSpPr/>
            <p:nvPr/>
          </p:nvSpPr>
          <p:spPr bwMode="auto">
            <a:xfrm>
              <a:off x="4600576" y="4086225"/>
              <a:ext cx="2276475" cy="665163"/>
            </a:xfrm>
            <a:custGeom>
              <a:avLst/>
              <a:gdLst>
                <a:gd name="T0" fmla="*/ 0 w 417"/>
                <a:gd name="T1" fmla="*/ 122 h 122"/>
                <a:gd name="T2" fmla="*/ 357 w 417"/>
                <a:gd name="T3" fmla="*/ 122 h 122"/>
                <a:gd name="T4" fmla="*/ 417 w 417"/>
                <a:gd name="T5" fmla="*/ 61 h 122"/>
                <a:gd name="T6" fmla="*/ 357 w 417"/>
                <a:gd name="T7" fmla="*/ 0 h 122"/>
                <a:gd name="T8" fmla="*/ 0 w 417"/>
                <a:gd name="T9" fmla="*/ 0 h 122"/>
                <a:gd name="T10" fmla="*/ 0 w 417"/>
                <a:gd name="T11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7" h="122">
                  <a:moveTo>
                    <a:pt x="0" y="122"/>
                  </a:moveTo>
                  <a:cubicBezTo>
                    <a:pt x="357" y="122"/>
                    <a:pt x="357" y="122"/>
                    <a:pt x="357" y="122"/>
                  </a:cubicBezTo>
                  <a:cubicBezTo>
                    <a:pt x="390" y="122"/>
                    <a:pt x="417" y="94"/>
                    <a:pt x="417" y="61"/>
                  </a:cubicBezTo>
                  <a:cubicBezTo>
                    <a:pt x="417" y="27"/>
                    <a:pt x="390" y="0"/>
                    <a:pt x="35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0"/>
                    <a:pt x="10" y="122"/>
                    <a:pt x="0" y="12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ïSlide">
              <a:extLst>
                <a:ext uri="{FF2B5EF4-FFF2-40B4-BE49-F238E27FC236}">
                  <a16:creationId xmlns:a16="http://schemas.microsoft.com/office/drawing/2014/main" id="{31F09EC1-450F-46E1-B0AC-33CB890B7A6C}"/>
                </a:ext>
              </a:extLst>
            </p:cNvPr>
            <p:cNvSpPr/>
            <p:nvPr/>
          </p:nvSpPr>
          <p:spPr bwMode="auto">
            <a:xfrm>
              <a:off x="4506913" y="4052888"/>
              <a:ext cx="2401888" cy="730250"/>
            </a:xfrm>
            <a:custGeom>
              <a:avLst/>
              <a:gdLst>
                <a:gd name="T0" fmla="*/ 6 w 440"/>
                <a:gd name="T1" fmla="*/ 134 h 134"/>
                <a:gd name="T2" fmla="*/ 374 w 440"/>
                <a:gd name="T3" fmla="*/ 134 h 134"/>
                <a:gd name="T4" fmla="*/ 440 w 440"/>
                <a:gd name="T5" fmla="*/ 67 h 134"/>
                <a:gd name="T6" fmla="*/ 374 w 440"/>
                <a:gd name="T7" fmla="*/ 0 h 134"/>
                <a:gd name="T8" fmla="*/ 6 w 440"/>
                <a:gd name="T9" fmla="*/ 0 h 134"/>
                <a:gd name="T10" fmla="*/ 0 w 440"/>
                <a:gd name="T11" fmla="*/ 6 h 134"/>
                <a:gd name="T12" fmla="*/ 6 w 440"/>
                <a:gd name="T13" fmla="*/ 12 h 134"/>
                <a:gd name="T14" fmla="*/ 374 w 440"/>
                <a:gd name="T15" fmla="*/ 12 h 134"/>
                <a:gd name="T16" fmla="*/ 429 w 440"/>
                <a:gd name="T17" fmla="*/ 67 h 134"/>
                <a:gd name="T18" fmla="*/ 374 w 440"/>
                <a:gd name="T19" fmla="*/ 122 h 134"/>
                <a:gd name="T20" fmla="*/ 6 w 440"/>
                <a:gd name="T21" fmla="*/ 122 h 134"/>
                <a:gd name="T22" fmla="*/ 0 w 440"/>
                <a:gd name="T23" fmla="*/ 128 h 134"/>
                <a:gd name="T24" fmla="*/ 6 w 440"/>
                <a:gd name="T25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0" h="134">
                  <a:moveTo>
                    <a:pt x="6" y="134"/>
                  </a:moveTo>
                  <a:cubicBezTo>
                    <a:pt x="374" y="134"/>
                    <a:pt x="374" y="134"/>
                    <a:pt x="374" y="134"/>
                  </a:cubicBezTo>
                  <a:cubicBezTo>
                    <a:pt x="410" y="134"/>
                    <a:pt x="440" y="104"/>
                    <a:pt x="440" y="67"/>
                  </a:cubicBezTo>
                  <a:cubicBezTo>
                    <a:pt x="440" y="30"/>
                    <a:pt x="410" y="0"/>
                    <a:pt x="37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9"/>
                    <a:pt x="2" y="12"/>
                    <a:pt x="6" y="12"/>
                  </a:cubicBezTo>
                  <a:cubicBezTo>
                    <a:pt x="374" y="12"/>
                    <a:pt x="374" y="12"/>
                    <a:pt x="374" y="12"/>
                  </a:cubicBezTo>
                  <a:cubicBezTo>
                    <a:pt x="404" y="12"/>
                    <a:pt x="429" y="36"/>
                    <a:pt x="429" y="67"/>
                  </a:cubicBezTo>
                  <a:cubicBezTo>
                    <a:pt x="429" y="97"/>
                    <a:pt x="404" y="122"/>
                    <a:pt x="374" y="122"/>
                  </a:cubicBezTo>
                  <a:cubicBezTo>
                    <a:pt x="6" y="122"/>
                    <a:pt x="6" y="122"/>
                    <a:pt x="6" y="122"/>
                  </a:cubicBezTo>
                  <a:cubicBezTo>
                    <a:pt x="2" y="122"/>
                    <a:pt x="0" y="124"/>
                    <a:pt x="0" y="128"/>
                  </a:cubicBezTo>
                  <a:cubicBezTo>
                    <a:pt x="0" y="131"/>
                    <a:pt x="2" y="134"/>
                    <a:pt x="6" y="134"/>
                  </a:cubicBezTo>
                  <a:close/>
                </a:path>
              </a:pathLst>
            </a:custGeom>
            <a:solidFill>
              <a:srgbClr val="D13C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$ļiḋe">
              <a:extLst>
                <a:ext uri="{FF2B5EF4-FFF2-40B4-BE49-F238E27FC236}">
                  <a16:creationId xmlns:a16="http://schemas.microsoft.com/office/drawing/2014/main" id="{3F6B031B-2A7B-45C9-8B8C-C2E97BCDEDEA}"/>
                </a:ext>
              </a:extLst>
            </p:cNvPr>
            <p:cNvSpPr/>
            <p:nvPr/>
          </p:nvSpPr>
          <p:spPr bwMode="auto">
            <a:xfrm>
              <a:off x="6877051" y="3201988"/>
              <a:ext cx="119063" cy="38100"/>
            </a:xfrm>
            <a:custGeom>
              <a:avLst/>
              <a:gdLst>
                <a:gd name="T0" fmla="*/ 75 w 75"/>
                <a:gd name="T1" fmla="*/ 0 h 24"/>
                <a:gd name="T2" fmla="*/ 48 w 75"/>
                <a:gd name="T3" fmla="*/ 4 h 24"/>
                <a:gd name="T4" fmla="*/ 14 w 75"/>
                <a:gd name="T5" fmla="*/ 7 h 24"/>
                <a:gd name="T6" fmla="*/ 0 w 75"/>
                <a:gd name="T7" fmla="*/ 24 h 24"/>
                <a:gd name="T8" fmla="*/ 48 w 75"/>
                <a:gd name="T9" fmla="*/ 24 h 24"/>
                <a:gd name="T10" fmla="*/ 75 w 75"/>
                <a:gd name="T11" fmla="*/ 14 h 24"/>
                <a:gd name="T12" fmla="*/ 75 w 75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24">
                  <a:moveTo>
                    <a:pt x="75" y="0"/>
                  </a:moveTo>
                  <a:lnTo>
                    <a:pt x="48" y="4"/>
                  </a:lnTo>
                  <a:lnTo>
                    <a:pt x="14" y="7"/>
                  </a:lnTo>
                  <a:lnTo>
                    <a:pt x="0" y="24"/>
                  </a:lnTo>
                  <a:lnTo>
                    <a:pt x="48" y="24"/>
                  </a:lnTo>
                  <a:lnTo>
                    <a:pt x="75" y="14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787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ïsļíďe">
              <a:extLst>
                <a:ext uri="{FF2B5EF4-FFF2-40B4-BE49-F238E27FC236}">
                  <a16:creationId xmlns:a16="http://schemas.microsoft.com/office/drawing/2014/main" id="{9658964F-FB15-4A13-9911-AF3BFA15D3EF}"/>
                </a:ext>
              </a:extLst>
            </p:cNvPr>
            <p:cNvSpPr/>
            <p:nvPr/>
          </p:nvSpPr>
          <p:spPr bwMode="auto">
            <a:xfrm>
              <a:off x="7788276" y="3201988"/>
              <a:ext cx="98425" cy="38100"/>
            </a:xfrm>
            <a:custGeom>
              <a:avLst/>
              <a:gdLst>
                <a:gd name="T0" fmla="*/ 55 w 62"/>
                <a:gd name="T1" fmla="*/ 0 h 24"/>
                <a:gd name="T2" fmla="*/ 41 w 62"/>
                <a:gd name="T3" fmla="*/ 4 h 24"/>
                <a:gd name="T4" fmla="*/ 17 w 62"/>
                <a:gd name="T5" fmla="*/ 11 h 24"/>
                <a:gd name="T6" fmla="*/ 0 w 62"/>
                <a:gd name="T7" fmla="*/ 24 h 24"/>
                <a:gd name="T8" fmla="*/ 62 w 62"/>
                <a:gd name="T9" fmla="*/ 24 h 24"/>
                <a:gd name="T10" fmla="*/ 62 w 62"/>
                <a:gd name="T11" fmla="*/ 7 h 24"/>
                <a:gd name="T12" fmla="*/ 55 w 62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24">
                  <a:moveTo>
                    <a:pt x="55" y="0"/>
                  </a:moveTo>
                  <a:lnTo>
                    <a:pt x="41" y="4"/>
                  </a:lnTo>
                  <a:lnTo>
                    <a:pt x="17" y="11"/>
                  </a:lnTo>
                  <a:lnTo>
                    <a:pt x="0" y="24"/>
                  </a:lnTo>
                  <a:lnTo>
                    <a:pt x="62" y="24"/>
                  </a:lnTo>
                  <a:lnTo>
                    <a:pt x="62" y="7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787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ṥḻîḋe">
              <a:extLst>
                <a:ext uri="{FF2B5EF4-FFF2-40B4-BE49-F238E27FC236}">
                  <a16:creationId xmlns:a16="http://schemas.microsoft.com/office/drawing/2014/main" id="{212662FD-7D3D-4D35-AE82-5FA87D5D2CE1}"/>
                </a:ext>
              </a:extLst>
            </p:cNvPr>
            <p:cNvSpPr/>
            <p:nvPr/>
          </p:nvSpPr>
          <p:spPr bwMode="auto">
            <a:xfrm>
              <a:off x="7405688" y="2722563"/>
              <a:ext cx="234950" cy="360363"/>
            </a:xfrm>
            <a:custGeom>
              <a:avLst/>
              <a:gdLst>
                <a:gd name="T0" fmla="*/ 38 w 43"/>
                <a:gd name="T1" fmla="*/ 55 h 66"/>
                <a:gd name="T2" fmla="*/ 37 w 43"/>
                <a:gd name="T3" fmla="*/ 17 h 66"/>
                <a:gd name="T4" fmla="*/ 37 w 43"/>
                <a:gd name="T5" fmla="*/ 17 h 66"/>
                <a:gd name="T6" fmla="*/ 37 w 43"/>
                <a:gd name="T7" fmla="*/ 13 h 66"/>
                <a:gd name="T8" fmla="*/ 12 w 43"/>
                <a:gd name="T9" fmla="*/ 13 h 66"/>
                <a:gd name="T10" fmla="*/ 19 w 43"/>
                <a:gd name="T11" fmla="*/ 41 h 66"/>
                <a:gd name="T12" fmla="*/ 21 w 43"/>
                <a:gd name="T13" fmla="*/ 41 h 66"/>
                <a:gd name="T14" fmla="*/ 17 w 43"/>
                <a:gd name="T15" fmla="*/ 57 h 66"/>
                <a:gd name="T16" fmla="*/ 29 w 43"/>
                <a:gd name="T17" fmla="*/ 65 h 66"/>
                <a:gd name="T18" fmla="*/ 38 w 43"/>
                <a:gd name="T19" fmla="*/ 5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66">
                  <a:moveTo>
                    <a:pt x="38" y="55"/>
                  </a:moveTo>
                  <a:cubicBezTo>
                    <a:pt x="34" y="51"/>
                    <a:pt x="37" y="22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6"/>
                    <a:pt x="37" y="14"/>
                    <a:pt x="37" y="13"/>
                  </a:cubicBezTo>
                  <a:cubicBezTo>
                    <a:pt x="38" y="0"/>
                    <a:pt x="16" y="1"/>
                    <a:pt x="12" y="13"/>
                  </a:cubicBezTo>
                  <a:cubicBezTo>
                    <a:pt x="7" y="29"/>
                    <a:pt x="0" y="40"/>
                    <a:pt x="19" y="41"/>
                  </a:cubicBezTo>
                  <a:cubicBezTo>
                    <a:pt x="20" y="41"/>
                    <a:pt x="20" y="41"/>
                    <a:pt x="21" y="41"/>
                  </a:cubicBezTo>
                  <a:cubicBezTo>
                    <a:pt x="21" y="46"/>
                    <a:pt x="21" y="54"/>
                    <a:pt x="17" y="57"/>
                  </a:cubicBezTo>
                  <a:cubicBezTo>
                    <a:pt x="10" y="61"/>
                    <a:pt x="17" y="66"/>
                    <a:pt x="29" y="65"/>
                  </a:cubicBezTo>
                  <a:cubicBezTo>
                    <a:pt x="41" y="64"/>
                    <a:pt x="43" y="60"/>
                    <a:pt x="38" y="55"/>
                  </a:cubicBezTo>
                  <a:close/>
                </a:path>
              </a:pathLst>
            </a:custGeom>
            <a:solidFill>
              <a:srgbClr val="F486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ṡlïḋé">
              <a:extLst>
                <a:ext uri="{FF2B5EF4-FFF2-40B4-BE49-F238E27FC236}">
                  <a16:creationId xmlns:a16="http://schemas.microsoft.com/office/drawing/2014/main" id="{AC0C3D4A-46C0-41A5-9BB5-A583E6C153A9}"/>
                </a:ext>
              </a:extLst>
            </p:cNvPr>
            <p:cNvSpPr/>
            <p:nvPr/>
          </p:nvSpPr>
          <p:spPr bwMode="auto">
            <a:xfrm>
              <a:off x="6980238" y="3011488"/>
              <a:ext cx="944563" cy="496888"/>
            </a:xfrm>
            <a:custGeom>
              <a:avLst/>
              <a:gdLst>
                <a:gd name="T0" fmla="*/ 168 w 173"/>
                <a:gd name="T1" fmla="*/ 13 h 91"/>
                <a:gd name="T2" fmla="*/ 166 w 173"/>
                <a:gd name="T3" fmla="*/ 12 h 91"/>
                <a:gd name="T4" fmla="*/ 127 w 173"/>
                <a:gd name="T5" fmla="*/ 4 h 91"/>
                <a:gd name="T6" fmla="*/ 127 w 173"/>
                <a:gd name="T7" fmla="*/ 4 h 91"/>
                <a:gd name="T8" fmla="*/ 126 w 173"/>
                <a:gd name="T9" fmla="*/ 4 h 91"/>
                <a:gd name="T10" fmla="*/ 121 w 173"/>
                <a:gd name="T11" fmla="*/ 2 h 91"/>
                <a:gd name="T12" fmla="*/ 99 w 173"/>
                <a:gd name="T13" fmla="*/ 2 h 91"/>
                <a:gd name="T14" fmla="*/ 89 w 173"/>
                <a:gd name="T15" fmla="*/ 3 h 91"/>
                <a:gd name="T16" fmla="*/ 84 w 173"/>
                <a:gd name="T17" fmla="*/ 5 h 91"/>
                <a:gd name="T18" fmla="*/ 37 w 173"/>
                <a:gd name="T19" fmla="*/ 38 h 91"/>
                <a:gd name="T20" fmla="*/ 4 w 173"/>
                <a:gd name="T21" fmla="*/ 35 h 91"/>
                <a:gd name="T22" fmla="*/ 1 w 173"/>
                <a:gd name="T23" fmla="*/ 37 h 91"/>
                <a:gd name="T24" fmla="*/ 3 w 173"/>
                <a:gd name="T25" fmla="*/ 41 h 91"/>
                <a:gd name="T26" fmla="*/ 37 w 173"/>
                <a:gd name="T27" fmla="*/ 53 h 91"/>
                <a:gd name="T28" fmla="*/ 42 w 173"/>
                <a:gd name="T29" fmla="*/ 52 h 91"/>
                <a:gd name="T30" fmla="*/ 43 w 173"/>
                <a:gd name="T31" fmla="*/ 52 h 91"/>
                <a:gd name="T32" fmla="*/ 76 w 173"/>
                <a:gd name="T33" fmla="*/ 32 h 91"/>
                <a:gd name="T34" fmla="*/ 80 w 173"/>
                <a:gd name="T35" fmla="*/ 91 h 91"/>
                <a:gd name="T36" fmla="*/ 131 w 173"/>
                <a:gd name="T37" fmla="*/ 91 h 91"/>
                <a:gd name="T38" fmla="*/ 135 w 173"/>
                <a:gd name="T39" fmla="*/ 24 h 91"/>
                <a:gd name="T40" fmla="*/ 159 w 173"/>
                <a:gd name="T41" fmla="*/ 26 h 91"/>
                <a:gd name="T42" fmla="*/ 159 w 173"/>
                <a:gd name="T43" fmla="*/ 38 h 91"/>
                <a:gd name="T44" fmla="*/ 161 w 173"/>
                <a:gd name="T45" fmla="*/ 40 h 91"/>
                <a:gd name="T46" fmla="*/ 165 w 173"/>
                <a:gd name="T47" fmla="*/ 38 h 91"/>
                <a:gd name="T48" fmla="*/ 172 w 173"/>
                <a:gd name="T49" fmla="*/ 20 h 91"/>
                <a:gd name="T50" fmla="*/ 172 w 173"/>
                <a:gd name="T51" fmla="*/ 19 h 91"/>
                <a:gd name="T52" fmla="*/ 168 w 173"/>
                <a:gd name="T53" fmla="*/ 1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3" h="91">
                  <a:moveTo>
                    <a:pt x="168" y="13"/>
                  </a:moveTo>
                  <a:cubicBezTo>
                    <a:pt x="166" y="12"/>
                    <a:pt x="166" y="12"/>
                    <a:pt x="166" y="12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6" y="4"/>
                    <a:pt x="126" y="4"/>
                    <a:pt x="126" y="4"/>
                  </a:cubicBezTo>
                  <a:cubicBezTo>
                    <a:pt x="121" y="2"/>
                    <a:pt x="121" y="2"/>
                    <a:pt x="121" y="2"/>
                  </a:cubicBezTo>
                  <a:cubicBezTo>
                    <a:pt x="114" y="1"/>
                    <a:pt x="106" y="0"/>
                    <a:pt x="99" y="2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7" y="4"/>
                    <a:pt x="85" y="4"/>
                    <a:pt x="84" y="5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2" y="35"/>
                    <a:pt x="1" y="36"/>
                    <a:pt x="1" y="37"/>
                  </a:cubicBezTo>
                  <a:cubicBezTo>
                    <a:pt x="0" y="39"/>
                    <a:pt x="1" y="40"/>
                    <a:pt x="3" y="41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9" y="53"/>
                    <a:pt x="41" y="53"/>
                    <a:pt x="42" y="52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5" y="43"/>
                    <a:pt x="74" y="66"/>
                    <a:pt x="80" y="91"/>
                  </a:cubicBezTo>
                  <a:cubicBezTo>
                    <a:pt x="131" y="91"/>
                    <a:pt x="131" y="91"/>
                    <a:pt x="131" y="91"/>
                  </a:cubicBezTo>
                  <a:cubicBezTo>
                    <a:pt x="131" y="91"/>
                    <a:pt x="130" y="52"/>
                    <a:pt x="135" y="24"/>
                  </a:cubicBezTo>
                  <a:cubicBezTo>
                    <a:pt x="159" y="26"/>
                    <a:pt x="159" y="26"/>
                    <a:pt x="159" y="26"/>
                  </a:cubicBezTo>
                  <a:cubicBezTo>
                    <a:pt x="159" y="38"/>
                    <a:pt x="159" y="38"/>
                    <a:pt x="159" y="38"/>
                  </a:cubicBezTo>
                  <a:cubicBezTo>
                    <a:pt x="159" y="39"/>
                    <a:pt x="160" y="40"/>
                    <a:pt x="161" y="40"/>
                  </a:cubicBezTo>
                  <a:cubicBezTo>
                    <a:pt x="163" y="41"/>
                    <a:pt x="165" y="40"/>
                    <a:pt x="165" y="3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2" y="19"/>
                    <a:pt x="172" y="19"/>
                    <a:pt x="172" y="19"/>
                  </a:cubicBezTo>
                  <a:cubicBezTo>
                    <a:pt x="173" y="16"/>
                    <a:pt x="171" y="13"/>
                    <a:pt x="168" y="13"/>
                  </a:cubicBezTo>
                  <a:close/>
                </a:path>
              </a:pathLst>
            </a:custGeom>
            <a:solidFill>
              <a:srgbClr val="223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şḻïďè">
              <a:extLst>
                <a:ext uri="{FF2B5EF4-FFF2-40B4-BE49-F238E27FC236}">
                  <a16:creationId xmlns:a16="http://schemas.microsoft.com/office/drawing/2014/main" id="{E5071714-87B5-4F33-8363-D8A418AECB78}"/>
                </a:ext>
              </a:extLst>
            </p:cNvPr>
            <p:cNvSpPr/>
            <p:nvPr/>
          </p:nvSpPr>
          <p:spPr bwMode="auto">
            <a:xfrm>
              <a:off x="7439026" y="2668588"/>
              <a:ext cx="212725" cy="250825"/>
            </a:xfrm>
            <a:custGeom>
              <a:avLst/>
              <a:gdLst>
                <a:gd name="T0" fmla="*/ 30 w 39"/>
                <a:gd name="T1" fmla="*/ 44 h 46"/>
                <a:gd name="T2" fmla="*/ 18 w 39"/>
                <a:gd name="T3" fmla="*/ 42 h 46"/>
                <a:gd name="T4" fmla="*/ 4 w 39"/>
                <a:gd name="T5" fmla="*/ 17 h 46"/>
                <a:gd name="T6" fmla="*/ 18 w 39"/>
                <a:gd name="T7" fmla="*/ 10 h 46"/>
                <a:gd name="T8" fmla="*/ 39 w 39"/>
                <a:gd name="T9" fmla="*/ 20 h 46"/>
                <a:gd name="T10" fmla="*/ 30 w 39"/>
                <a:gd name="T11" fmla="*/ 4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46">
                  <a:moveTo>
                    <a:pt x="30" y="44"/>
                  </a:moveTo>
                  <a:cubicBezTo>
                    <a:pt x="28" y="45"/>
                    <a:pt x="21" y="46"/>
                    <a:pt x="18" y="42"/>
                  </a:cubicBezTo>
                  <a:cubicBezTo>
                    <a:pt x="18" y="42"/>
                    <a:pt x="9" y="27"/>
                    <a:pt x="4" y="17"/>
                  </a:cubicBezTo>
                  <a:cubicBezTo>
                    <a:pt x="0" y="8"/>
                    <a:pt x="6" y="0"/>
                    <a:pt x="18" y="10"/>
                  </a:cubicBezTo>
                  <a:cubicBezTo>
                    <a:pt x="27" y="17"/>
                    <a:pt x="38" y="11"/>
                    <a:pt x="39" y="20"/>
                  </a:cubicBezTo>
                  <a:cubicBezTo>
                    <a:pt x="39" y="28"/>
                    <a:pt x="32" y="41"/>
                    <a:pt x="30" y="44"/>
                  </a:cubicBezTo>
                  <a:close/>
                </a:path>
              </a:pathLst>
            </a:custGeom>
            <a:solidFill>
              <a:srgbClr val="223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sľíḍé">
              <a:extLst>
                <a:ext uri="{FF2B5EF4-FFF2-40B4-BE49-F238E27FC236}">
                  <a16:creationId xmlns:a16="http://schemas.microsoft.com/office/drawing/2014/main" id="{294E7E80-6DCC-4881-B6B1-DA1385B724C7}"/>
                </a:ext>
              </a:extLst>
            </p:cNvPr>
            <p:cNvSpPr/>
            <p:nvPr/>
          </p:nvSpPr>
          <p:spPr bwMode="auto">
            <a:xfrm>
              <a:off x="6919913" y="3508375"/>
              <a:ext cx="1038225" cy="1220788"/>
            </a:xfrm>
            <a:custGeom>
              <a:avLst/>
              <a:gdLst>
                <a:gd name="T0" fmla="*/ 159 w 190"/>
                <a:gd name="T1" fmla="*/ 110 h 224"/>
                <a:gd name="T2" fmla="*/ 142 w 190"/>
                <a:gd name="T3" fmla="*/ 0 h 224"/>
                <a:gd name="T4" fmla="*/ 103 w 190"/>
                <a:gd name="T5" fmla="*/ 0 h 224"/>
                <a:gd name="T6" fmla="*/ 91 w 190"/>
                <a:gd name="T7" fmla="*/ 0 h 224"/>
                <a:gd name="T8" fmla="*/ 19 w 190"/>
                <a:gd name="T9" fmla="*/ 50 h 224"/>
                <a:gd name="T10" fmla="*/ 7 w 190"/>
                <a:gd name="T11" fmla="*/ 62 h 224"/>
                <a:gd name="T12" fmla="*/ 2 w 190"/>
                <a:gd name="T13" fmla="*/ 81 h 224"/>
                <a:gd name="T14" fmla="*/ 28 w 190"/>
                <a:gd name="T15" fmla="*/ 187 h 224"/>
                <a:gd name="T16" fmla="*/ 39 w 190"/>
                <a:gd name="T17" fmla="*/ 180 h 224"/>
                <a:gd name="T18" fmla="*/ 26 w 190"/>
                <a:gd name="T19" fmla="*/ 77 h 224"/>
                <a:gd name="T20" fmla="*/ 111 w 190"/>
                <a:gd name="T21" fmla="*/ 30 h 224"/>
                <a:gd name="T22" fmla="*/ 128 w 190"/>
                <a:gd name="T23" fmla="*/ 95 h 224"/>
                <a:gd name="T24" fmla="*/ 129 w 190"/>
                <a:gd name="T25" fmla="*/ 97 h 224"/>
                <a:gd name="T26" fmla="*/ 129 w 190"/>
                <a:gd name="T27" fmla="*/ 97 h 224"/>
                <a:gd name="T28" fmla="*/ 178 w 190"/>
                <a:gd name="T29" fmla="*/ 224 h 224"/>
                <a:gd name="T30" fmla="*/ 190 w 190"/>
                <a:gd name="T31" fmla="*/ 223 h 224"/>
                <a:gd name="T32" fmla="*/ 159 w 190"/>
                <a:gd name="T33" fmla="*/ 11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0" h="224">
                  <a:moveTo>
                    <a:pt x="159" y="110"/>
                  </a:moveTo>
                  <a:cubicBezTo>
                    <a:pt x="142" y="0"/>
                    <a:pt x="142" y="0"/>
                    <a:pt x="142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4" y="53"/>
                    <a:pt x="10" y="57"/>
                    <a:pt x="7" y="62"/>
                  </a:cubicBezTo>
                  <a:cubicBezTo>
                    <a:pt x="2" y="67"/>
                    <a:pt x="0" y="74"/>
                    <a:pt x="2" y="81"/>
                  </a:cubicBezTo>
                  <a:cubicBezTo>
                    <a:pt x="9" y="112"/>
                    <a:pt x="28" y="187"/>
                    <a:pt x="28" y="187"/>
                  </a:cubicBezTo>
                  <a:cubicBezTo>
                    <a:pt x="39" y="180"/>
                    <a:pt x="39" y="180"/>
                    <a:pt x="39" y="180"/>
                  </a:cubicBezTo>
                  <a:cubicBezTo>
                    <a:pt x="39" y="180"/>
                    <a:pt x="43" y="125"/>
                    <a:pt x="26" y="77"/>
                  </a:cubicBezTo>
                  <a:cubicBezTo>
                    <a:pt x="111" y="30"/>
                    <a:pt x="111" y="30"/>
                    <a:pt x="111" y="30"/>
                  </a:cubicBezTo>
                  <a:cubicBezTo>
                    <a:pt x="128" y="95"/>
                    <a:pt x="128" y="95"/>
                    <a:pt x="128" y="95"/>
                  </a:cubicBezTo>
                  <a:cubicBezTo>
                    <a:pt x="128" y="96"/>
                    <a:pt x="128" y="96"/>
                    <a:pt x="129" y="97"/>
                  </a:cubicBezTo>
                  <a:cubicBezTo>
                    <a:pt x="129" y="97"/>
                    <a:pt x="129" y="97"/>
                    <a:pt x="129" y="97"/>
                  </a:cubicBezTo>
                  <a:cubicBezTo>
                    <a:pt x="133" y="115"/>
                    <a:pt x="178" y="224"/>
                    <a:pt x="178" y="224"/>
                  </a:cubicBezTo>
                  <a:cubicBezTo>
                    <a:pt x="190" y="223"/>
                    <a:pt x="190" y="223"/>
                    <a:pt x="190" y="223"/>
                  </a:cubicBezTo>
                  <a:cubicBezTo>
                    <a:pt x="190" y="223"/>
                    <a:pt x="176" y="155"/>
                    <a:pt x="159" y="110"/>
                  </a:cubicBezTo>
                  <a:close/>
                </a:path>
              </a:pathLst>
            </a:custGeom>
            <a:solidFill>
              <a:srgbClr val="156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îśḻïḋè">
              <a:extLst>
                <a:ext uri="{FF2B5EF4-FFF2-40B4-BE49-F238E27FC236}">
                  <a16:creationId xmlns:a16="http://schemas.microsoft.com/office/drawing/2014/main" id="{15C46BA3-AC57-4B45-A370-7F7BE2837A64}"/>
                </a:ext>
              </a:extLst>
            </p:cNvPr>
            <p:cNvSpPr/>
            <p:nvPr/>
          </p:nvSpPr>
          <p:spPr bwMode="auto">
            <a:xfrm>
              <a:off x="6986588" y="4489450"/>
              <a:ext cx="179388" cy="157163"/>
            </a:xfrm>
            <a:custGeom>
              <a:avLst/>
              <a:gdLst>
                <a:gd name="T0" fmla="*/ 16 w 33"/>
                <a:gd name="T1" fmla="*/ 7 h 29"/>
                <a:gd name="T2" fmla="*/ 0 w 33"/>
                <a:gd name="T3" fmla="*/ 24 h 29"/>
                <a:gd name="T4" fmla="*/ 2 w 33"/>
                <a:gd name="T5" fmla="*/ 29 h 29"/>
                <a:gd name="T6" fmla="*/ 33 w 33"/>
                <a:gd name="T7" fmla="*/ 9 h 29"/>
                <a:gd name="T8" fmla="*/ 27 w 33"/>
                <a:gd name="T9" fmla="*/ 0 h 29"/>
                <a:gd name="T10" fmla="*/ 16 w 33"/>
                <a:gd name="T11" fmla="*/ 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9">
                  <a:moveTo>
                    <a:pt x="16" y="7"/>
                  </a:moveTo>
                  <a:cubicBezTo>
                    <a:pt x="16" y="7"/>
                    <a:pt x="8" y="20"/>
                    <a:pt x="0" y="24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27" y="0"/>
                    <a:pt x="27" y="0"/>
                    <a:pt x="27" y="0"/>
                  </a:cubicBezTo>
                  <a:lnTo>
                    <a:pt x="16" y="7"/>
                  </a:lnTo>
                  <a:close/>
                </a:path>
              </a:pathLst>
            </a:custGeom>
            <a:solidFill>
              <a:srgbClr val="223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š1íḍé">
              <a:extLst>
                <a:ext uri="{FF2B5EF4-FFF2-40B4-BE49-F238E27FC236}">
                  <a16:creationId xmlns:a16="http://schemas.microsoft.com/office/drawing/2014/main" id="{2683D674-6466-44D7-AE16-AC907E32B77C}"/>
                </a:ext>
              </a:extLst>
            </p:cNvPr>
            <p:cNvSpPr/>
            <p:nvPr/>
          </p:nvSpPr>
          <p:spPr bwMode="auto">
            <a:xfrm>
              <a:off x="7826376" y="4724400"/>
              <a:ext cx="136525" cy="58738"/>
            </a:xfrm>
            <a:custGeom>
              <a:avLst/>
              <a:gdLst>
                <a:gd name="T0" fmla="*/ 12 w 25"/>
                <a:gd name="T1" fmla="*/ 0 h 11"/>
                <a:gd name="T2" fmla="*/ 1 w 25"/>
                <a:gd name="T3" fmla="*/ 6 h 11"/>
                <a:gd name="T4" fmla="*/ 0 w 25"/>
                <a:gd name="T5" fmla="*/ 11 h 11"/>
                <a:gd name="T6" fmla="*/ 25 w 25"/>
                <a:gd name="T7" fmla="*/ 11 h 11"/>
                <a:gd name="T8" fmla="*/ 24 w 25"/>
                <a:gd name="T9" fmla="*/ 0 h 11"/>
                <a:gd name="T10" fmla="*/ 12 w 25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1">
                  <a:moveTo>
                    <a:pt x="12" y="0"/>
                  </a:moveTo>
                  <a:cubicBezTo>
                    <a:pt x="12" y="0"/>
                    <a:pt x="9" y="3"/>
                    <a:pt x="1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223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ṡḻiďé">
              <a:extLst>
                <a:ext uri="{FF2B5EF4-FFF2-40B4-BE49-F238E27FC236}">
                  <a16:creationId xmlns:a16="http://schemas.microsoft.com/office/drawing/2014/main" id="{3769C685-E0D4-4AF1-BE78-3D9A0805F41C}"/>
                </a:ext>
              </a:extLst>
            </p:cNvPr>
            <p:cNvSpPr/>
            <p:nvPr/>
          </p:nvSpPr>
          <p:spPr bwMode="auto">
            <a:xfrm>
              <a:off x="6275388" y="1185863"/>
              <a:ext cx="1300163" cy="1639888"/>
            </a:xfrm>
            <a:custGeom>
              <a:avLst/>
              <a:gdLst>
                <a:gd name="T0" fmla="*/ 228 w 238"/>
                <a:gd name="T1" fmla="*/ 137 h 301"/>
                <a:gd name="T2" fmla="*/ 130 w 238"/>
                <a:gd name="T3" fmla="*/ 7 h 301"/>
                <a:gd name="T4" fmla="*/ 6 w 238"/>
                <a:gd name="T5" fmla="*/ 95 h 301"/>
                <a:gd name="T6" fmla="*/ 19 w 238"/>
                <a:gd name="T7" fmla="*/ 176 h 301"/>
                <a:gd name="T8" fmla="*/ 34 w 238"/>
                <a:gd name="T9" fmla="*/ 242 h 301"/>
                <a:gd name="T10" fmla="*/ 32 w 238"/>
                <a:gd name="T11" fmla="*/ 253 h 301"/>
                <a:gd name="T12" fmla="*/ 61 w 238"/>
                <a:gd name="T13" fmla="*/ 290 h 301"/>
                <a:gd name="T14" fmla="*/ 116 w 238"/>
                <a:gd name="T15" fmla="*/ 299 h 301"/>
                <a:gd name="T16" fmla="*/ 154 w 238"/>
                <a:gd name="T17" fmla="*/ 273 h 301"/>
                <a:gd name="T18" fmla="*/ 157 w 238"/>
                <a:gd name="T19" fmla="*/ 261 h 301"/>
                <a:gd name="T20" fmla="*/ 192 w 238"/>
                <a:gd name="T21" fmla="*/ 203 h 301"/>
                <a:gd name="T22" fmla="*/ 228 w 238"/>
                <a:gd name="T23" fmla="*/ 137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8" h="301">
                  <a:moveTo>
                    <a:pt x="228" y="137"/>
                  </a:moveTo>
                  <a:cubicBezTo>
                    <a:pt x="238" y="74"/>
                    <a:pt x="194" y="15"/>
                    <a:pt x="130" y="7"/>
                  </a:cubicBezTo>
                  <a:cubicBezTo>
                    <a:pt x="72" y="0"/>
                    <a:pt x="19" y="39"/>
                    <a:pt x="6" y="95"/>
                  </a:cubicBezTo>
                  <a:cubicBezTo>
                    <a:pt x="0" y="124"/>
                    <a:pt x="5" y="152"/>
                    <a:pt x="19" y="176"/>
                  </a:cubicBezTo>
                  <a:cubicBezTo>
                    <a:pt x="30" y="196"/>
                    <a:pt x="36" y="219"/>
                    <a:pt x="34" y="242"/>
                  </a:cubicBezTo>
                  <a:cubicBezTo>
                    <a:pt x="32" y="253"/>
                    <a:pt x="32" y="253"/>
                    <a:pt x="32" y="253"/>
                  </a:cubicBezTo>
                  <a:cubicBezTo>
                    <a:pt x="31" y="271"/>
                    <a:pt x="43" y="287"/>
                    <a:pt x="61" y="290"/>
                  </a:cubicBezTo>
                  <a:cubicBezTo>
                    <a:pt x="116" y="299"/>
                    <a:pt x="116" y="299"/>
                    <a:pt x="116" y="299"/>
                  </a:cubicBezTo>
                  <a:cubicBezTo>
                    <a:pt x="133" y="301"/>
                    <a:pt x="150" y="290"/>
                    <a:pt x="154" y="273"/>
                  </a:cubicBezTo>
                  <a:cubicBezTo>
                    <a:pt x="157" y="261"/>
                    <a:pt x="157" y="261"/>
                    <a:pt x="157" y="261"/>
                  </a:cubicBezTo>
                  <a:cubicBezTo>
                    <a:pt x="162" y="238"/>
                    <a:pt x="175" y="219"/>
                    <a:pt x="192" y="203"/>
                  </a:cubicBezTo>
                  <a:cubicBezTo>
                    <a:pt x="210" y="187"/>
                    <a:pt x="224" y="164"/>
                    <a:pt x="228" y="137"/>
                  </a:cubicBezTo>
                  <a:close/>
                </a:path>
              </a:pathLst>
            </a:custGeom>
            <a:solidFill>
              <a:srgbClr val="FDB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ṣḻïdè">
              <a:extLst>
                <a:ext uri="{FF2B5EF4-FFF2-40B4-BE49-F238E27FC236}">
                  <a16:creationId xmlns:a16="http://schemas.microsoft.com/office/drawing/2014/main" id="{A8B1D1B4-2F65-476F-8C0B-B6F5C26D39E8}"/>
                </a:ext>
              </a:extLst>
            </p:cNvPr>
            <p:cNvSpPr/>
            <p:nvPr/>
          </p:nvSpPr>
          <p:spPr bwMode="auto">
            <a:xfrm>
              <a:off x="6483351" y="2816225"/>
              <a:ext cx="503238" cy="201613"/>
            </a:xfrm>
            <a:custGeom>
              <a:avLst/>
              <a:gdLst>
                <a:gd name="T0" fmla="*/ 83 w 92"/>
                <a:gd name="T1" fmla="*/ 37 h 37"/>
                <a:gd name="T2" fmla="*/ 5 w 92"/>
                <a:gd name="T3" fmla="*/ 24 h 37"/>
                <a:gd name="T4" fmla="*/ 0 w 92"/>
                <a:gd name="T5" fmla="*/ 18 h 37"/>
                <a:gd name="T6" fmla="*/ 2 w 92"/>
                <a:gd name="T7" fmla="*/ 6 h 37"/>
                <a:gd name="T8" fmla="*/ 9 w 92"/>
                <a:gd name="T9" fmla="*/ 1 h 37"/>
                <a:gd name="T10" fmla="*/ 87 w 92"/>
                <a:gd name="T11" fmla="*/ 13 h 37"/>
                <a:gd name="T12" fmla="*/ 91 w 92"/>
                <a:gd name="T13" fmla="*/ 20 h 37"/>
                <a:gd name="T14" fmla="*/ 90 w 92"/>
                <a:gd name="T15" fmla="*/ 32 h 37"/>
                <a:gd name="T16" fmla="*/ 83 w 92"/>
                <a:gd name="T1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37">
                  <a:moveTo>
                    <a:pt x="83" y="37"/>
                  </a:moveTo>
                  <a:cubicBezTo>
                    <a:pt x="5" y="24"/>
                    <a:pt x="5" y="24"/>
                    <a:pt x="5" y="24"/>
                  </a:cubicBezTo>
                  <a:cubicBezTo>
                    <a:pt x="2" y="24"/>
                    <a:pt x="0" y="21"/>
                    <a:pt x="0" y="1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2"/>
                    <a:pt x="6" y="0"/>
                    <a:pt x="9" y="1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90" y="14"/>
                    <a:pt x="92" y="17"/>
                    <a:pt x="91" y="20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89" y="35"/>
                    <a:pt x="86" y="37"/>
                    <a:pt x="83" y="37"/>
                  </a:cubicBezTo>
                  <a:close/>
                </a:path>
              </a:pathLst>
            </a:custGeom>
            <a:solidFill>
              <a:srgbClr val="DADC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$1ídé">
              <a:extLst>
                <a:ext uri="{FF2B5EF4-FFF2-40B4-BE49-F238E27FC236}">
                  <a16:creationId xmlns:a16="http://schemas.microsoft.com/office/drawing/2014/main" id="{8589957C-AFA6-4BFB-9500-99B877B7D2F5}"/>
                </a:ext>
              </a:extLst>
            </p:cNvPr>
            <p:cNvSpPr/>
            <p:nvPr/>
          </p:nvSpPr>
          <p:spPr bwMode="auto">
            <a:xfrm>
              <a:off x="6489701" y="1862138"/>
              <a:ext cx="801688" cy="277813"/>
            </a:xfrm>
            <a:custGeom>
              <a:avLst/>
              <a:gdLst>
                <a:gd name="T0" fmla="*/ 117 w 147"/>
                <a:gd name="T1" fmla="*/ 50 h 51"/>
                <a:gd name="T2" fmla="*/ 105 w 147"/>
                <a:gd name="T3" fmla="*/ 33 h 51"/>
                <a:gd name="T4" fmla="*/ 97 w 147"/>
                <a:gd name="T5" fmla="*/ 21 h 51"/>
                <a:gd name="T6" fmla="*/ 85 w 147"/>
                <a:gd name="T7" fmla="*/ 30 h 51"/>
                <a:gd name="T8" fmla="*/ 69 w 147"/>
                <a:gd name="T9" fmla="*/ 42 h 51"/>
                <a:gd name="T10" fmla="*/ 57 w 147"/>
                <a:gd name="T11" fmla="*/ 26 h 51"/>
                <a:gd name="T12" fmla="*/ 49 w 147"/>
                <a:gd name="T13" fmla="*/ 13 h 51"/>
                <a:gd name="T14" fmla="*/ 38 w 147"/>
                <a:gd name="T15" fmla="*/ 23 h 51"/>
                <a:gd name="T16" fmla="*/ 22 w 147"/>
                <a:gd name="T17" fmla="*/ 34 h 51"/>
                <a:gd name="T18" fmla="*/ 10 w 147"/>
                <a:gd name="T19" fmla="*/ 18 h 51"/>
                <a:gd name="T20" fmla="*/ 2 w 147"/>
                <a:gd name="T21" fmla="*/ 5 h 51"/>
                <a:gd name="T22" fmla="*/ 0 w 147"/>
                <a:gd name="T23" fmla="*/ 3 h 51"/>
                <a:gd name="T24" fmla="*/ 3 w 147"/>
                <a:gd name="T25" fmla="*/ 0 h 51"/>
                <a:gd name="T26" fmla="*/ 15 w 147"/>
                <a:gd name="T27" fmla="*/ 17 h 51"/>
                <a:gd name="T28" fmla="*/ 23 w 147"/>
                <a:gd name="T29" fmla="*/ 29 h 51"/>
                <a:gd name="T30" fmla="*/ 34 w 147"/>
                <a:gd name="T31" fmla="*/ 20 h 51"/>
                <a:gd name="T32" fmla="*/ 50 w 147"/>
                <a:gd name="T33" fmla="*/ 8 h 51"/>
                <a:gd name="T34" fmla="*/ 62 w 147"/>
                <a:gd name="T35" fmla="*/ 24 h 51"/>
                <a:gd name="T36" fmla="*/ 70 w 147"/>
                <a:gd name="T37" fmla="*/ 37 h 51"/>
                <a:gd name="T38" fmla="*/ 81 w 147"/>
                <a:gd name="T39" fmla="*/ 27 h 51"/>
                <a:gd name="T40" fmla="*/ 98 w 147"/>
                <a:gd name="T41" fmla="*/ 16 h 51"/>
                <a:gd name="T42" fmla="*/ 110 w 147"/>
                <a:gd name="T43" fmla="*/ 32 h 51"/>
                <a:gd name="T44" fmla="*/ 117 w 147"/>
                <a:gd name="T45" fmla="*/ 45 h 51"/>
                <a:gd name="T46" fmla="*/ 129 w 147"/>
                <a:gd name="T47" fmla="*/ 35 h 51"/>
                <a:gd name="T48" fmla="*/ 145 w 147"/>
                <a:gd name="T49" fmla="*/ 23 h 51"/>
                <a:gd name="T50" fmla="*/ 147 w 147"/>
                <a:gd name="T51" fmla="*/ 26 h 51"/>
                <a:gd name="T52" fmla="*/ 144 w 147"/>
                <a:gd name="T53" fmla="*/ 28 h 51"/>
                <a:gd name="T54" fmla="*/ 133 w 147"/>
                <a:gd name="T55" fmla="*/ 38 h 51"/>
                <a:gd name="T56" fmla="*/ 117 w 147"/>
                <a:gd name="T5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7" h="51">
                  <a:moveTo>
                    <a:pt x="117" y="50"/>
                  </a:moveTo>
                  <a:cubicBezTo>
                    <a:pt x="109" y="48"/>
                    <a:pt x="107" y="40"/>
                    <a:pt x="105" y="33"/>
                  </a:cubicBezTo>
                  <a:cubicBezTo>
                    <a:pt x="103" y="26"/>
                    <a:pt x="101" y="21"/>
                    <a:pt x="97" y="21"/>
                  </a:cubicBezTo>
                  <a:cubicBezTo>
                    <a:pt x="93" y="20"/>
                    <a:pt x="90" y="24"/>
                    <a:pt x="85" y="30"/>
                  </a:cubicBezTo>
                  <a:cubicBezTo>
                    <a:pt x="81" y="36"/>
                    <a:pt x="77" y="43"/>
                    <a:pt x="69" y="42"/>
                  </a:cubicBezTo>
                  <a:cubicBezTo>
                    <a:pt x="62" y="41"/>
                    <a:pt x="59" y="33"/>
                    <a:pt x="57" y="26"/>
                  </a:cubicBezTo>
                  <a:cubicBezTo>
                    <a:pt x="55" y="19"/>
                    <a:pt x="53" y="14"/>
                    <a:pt x="49" y="13"/>
                  </a:cubicBezTo>
                  <a:cubicBezTo>
                    <a:pt x="45" y="12"/>
                    <a:pt x="42" y="16"/>
                    <a:pt x="38" y="23"/>
                  </a:cubicBezTo>
                  <a:cubicBezTo>
                    <a:pt x="34" y="29"/>
                    <a:pt x="29" y="36"/>
                    <a:pt x="22" y="34"/>
                  </a:cubicBezTo>
                  <a:cubicBezTo>
                    <a:pt x="14" y="33"/>
                    <a:pt x="12" y="25"/>
                    <a:pt x="10" y="18"/>
                  </a:cubicBezTo>
                  <a:cubicBezTo>
                    <a:pt x="8" y="11"/>
                    <a:pt x="6" y="6"/>
                    <a:pt x="2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0" y="2"/>
                    <a:pt x="13" y="10"/>
                    <a:pt x="15" y="17"/>
                  </a:cubicBezTo>
                  <a:cubicBezTo>
                    <a:pt x="17" y="24"/>
                    <a:pt x="18" y="29"/>
                    <a:pt x="23" y="29"/>
                  </a:cubicBezTo>
                  <a:cubicBezTo>
                    <a:pt x="27" y="30"/>
                    <a:pt x="30" y="26"/>
                    <a:pt x="34" y="20"/>
                  </a:cubicBezTo>
                  <a:cubicBezTo>
                    <a:pt x="38" y="14"/>
                    <a:pt x="43" y="7"/>
                    <a:pt x="50" y="8"/>
                  </a:cubicBezTo>
                  <a:cubicBezTo>
                    <a:pt x="58" y="9"/>
                    <a:pt x="60" y="17"/>
                    <a:pt x="62" y="24"/>
                  </a:cubicBezTo>
                  <a:cubicBezTo>
                    <a:pt x="64" y="32"/>
                    <a:pt x="66" y="36"/>
                    <a:pt x="70" y="37"/>
                  </a:cubicBezTo>
                  <a:cubicBezTo>
                    <a:pt x="74" y="38"/>
                    <a:pt x="77" y="34"/>
                    <a:pt x="81" y="27"/>
                  </a:cubicBezTo>
                  <a:cubicBezTo>
                    <a:pt x="85" y="21"/>
                    <a:pt x="90" y="14"/>
                    <a:pt x="98" y="16"/>
                  </a:cubicBezTo>
                  <a:cubicBezTo>
                    <a:pt x="105" y="17"/>
                    <a:pt x="108" y="25"/>
                    <a:pt x="110" y="32"/>
                  </a:cubicBezTo>
                  <a:cubicBezTo>
                    <a:pt x="112" y="39"/>
                    <a:pt x="113" y="44"/>
                    <a:pt x="117" y="45"/>
                  </a:cubicBezTo>
                  <a:cubicBezTo>
                    <a:pt x="121" y="45"/>
                    <a:pt x="124" y="41"/>
                    <a:pt x="129" y="35"/>
                  </a:cubicBezTo>
                  <a:cubicBezTo>
                    <a:pt x="133" y="29"/>
                    <a:pt x="138" y="22"/>
                    <a:pt x="145" y="23"/>
                  </a:cubicBezTo>
                  <a:cubicBezTo>
                    <a:pt x="146" y="23"/>
                    <a:pt x="147" y="25"/>
                    <a:pt x="147" y="26"/>
                  </a:cubicBezTo>
                  <a:cubicBezTo>
                    <a:pt x="147" y="28"/>
                    <a:pt x="146" y="28"/>
                    <a:pt x="144" y="28"/>
                  </a:cubicBezTo>
                  <a:cubicBezTo>
                    <a:pt x="140" y="28"/>
                    <a:pt x="137" y="32"/>
                    <a:pt x="133" y="38"/>
                  </a:cubicBezTo>
                  <a:cubicBezTo>
                    <a:pt x="129" y="44"/>
                    <a:pt x="124" y="51"/>
                    <a:pt x="117" y="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ïŝ1ídê">
              <a:extLst>
                <a:ext uri="{FF2B5EF4-FFF2-40B4-BE49-F238E27FC236}">
                  <a16:creationId xmlns:a16="http://schemas.microsoft.com/office/drawing/2014/main" id="{4A07E9E6-FCC1-4D68-B805-F025F0364697}"/>
                </a:ext>
              </a:extLst>
            </p:cNvPr>
            <p:cNvSpPr/>
            <p:nvPr/>
          </p:nvSpPr>
          <p:spPr bwMode="auto">
            <a:xfrm>
              <a:off x="5872163" y="1217613"/>
              <a:ext cx="190500" cy="246063"/>
            </a:xfrm>
            <a:custGeom>
              <a:avLst/>
              <a:gdLst>
                <a:gd name="T0" fmla="*/ 35 w 35"/>
                <a:gd name="T1" fmla="*/ 45 h 45"/>
                <a:gd name="T2" fmla="*/ 0 w 35"/>
                <a:gd name="T3" fmla="*/ 45 h 45"/>
                <a:gd name="T4" fmla="*/ 0 w 35"/>
                <a:gd name="T5" fmla="*/ 12 h 45"/>
                <a:gd name="T6" fmla="*/ 19 w 35"/>
                <a:gd name="T7" fmla="*/ 0 h 45"/>
                <a:gd name="T8" fmla="*/ 35 w 35"/>
                <a:gd name="T9" fmla="*/ 16 h 45"/>
                <a:gd name="T10" fmla="*/ 35 w 35"/>
                <a:gd name="T11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45">
                  <a:moveTo>
                    <a:pt x="35" y="45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0" y="19"/>
                    <a:pt x="0" y="12"/>
                  </a:cubicBezTo>
                  <a:cubicBezTo>
                    <a:pt x="0" y="5"/>
                    <a:pt x="7" y="0"/>
                    <a:pt x="19" y="0"/>
                  </a:cubicBezTo>
                  <a:cubicBezTo>
                    <a:pt x="31" y="0"/>
                    <a:pt x="35" y="7"/>
                    <a:pt x="35" y="16"/>
                  </a:cubicBezTo>
                  <a:cubicBezTo>
                    <a:pt x="35" y="24"/>
                    <a:pt x="35" y="45"/>
                    <a:pt x="35" y="45"/>
                  </a:cubicBezTo>
                  <a:close/>
                </a:path>
              </a:pathLst>
            </a:custGeom>
            <a:solidFill>
              <a:srgbClr val="223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$1îḓè">
              <a:extLst>
                <a:ext uri="{FF2B5EF4-FFF2-40B4-BE49-F238E27FC236}">
                  <a16:creationId xmlns:a16="http://schemas.microsoft.com/office/drawing/2014/main" id="{64D3A044-64EF-4C11-AE03-A439E59B6E66}"/>
                </a:ext>
              </a:extLst>
            </p:cNvPr>
            <p:cNvSpPr/>
            <p:nvPr/>
          </p:nvSpPr>
          <p:spPr bwMode="auto">
            <a:xfrm>
              <a:off x="5348288" y="1501775"/>
              <a:ext cx="1282700" cy="479425"/>
            </a:xfrm>
            <a:custGeom>
              <a:avLst/>
              <a:gdLst>
                <a:gd name="T0" fmla="*/ 234 w 235"/>
                <a:gd name="T1" fmla="*/ 12 h 88"/>
                <a:gd name="T2" fmla="*/ 231 w 235"/>
                <a:gd name="T3" fmla="*/ 10 h 88"/>
                <a:gd name="T4" fmla="*/ 182 w 235"/>
                <a:gd name="T5" fmla="*/ 20 h 88"/>
                <a:gd name="T6" fmla="*/ 138 w 235"/>
                <a:gd name="T7" fmla="*/ 4 h 88"/>
                <a:gd name="T8" fmla="*/ 137 w 235"/>
                <a:gd name="T9" fmla="*/ 4 h 88"/>
                <a:gd name="T10" fmla="*/ 136 w 235"/>
                <a:gd name="T11" fmla="*/ 3 h 88"/>
                <a:gd name="T12" fmla="*/ 136 w 235"/>
                <a:gd name="T13" fmla="*/ 3 h 88"/>
                <a:gd name="T14" fmla="*/ 136 w 235"/>
                <a:gd name="T15" fmla="*/ 3 h 88"/>
                <a:gd name="T16" fmla="*/ 135 w 235"/>
                <a:gd name="T17" fmla="*/ 3 h 88"/>
                <a:gd name="T18" fmla="*/ 116 w 235"/>
                <a:gd name="T19" fmla="*/ 0 h 88"/>
                <a:gd name="T20" fmla="*/ 99 w 235"/>
                <a:gd name="T21" fmla="*/ 3 h 88"/>
                <a:gd name="T22" fmla="*/ 98 w 235"/>
                <a:gd name="T23" fmla="*/ 4 h 88"/>
                <a:gd name="T24" fmla="*/ 98 w 235"/>
                <a:gd name="T25" fmla="*/ 4 h 88"/>
                <a:gd name="T26" fmla="*/ 98 w 235"/>
                <a:gd name="T27" fmla="*/ 4 h 88"/>
                <a:gd name="T28" fmla="*/ 97 w 235"/>
                <a:gd name="T29" fmla="*/ 4 h 88"/>
                <a:gd name="T30" fmla="*/ 53 w 235"/>
                <a:gd name="T31" fmla="*/ 20 h 88"/>
                <a:gd name="T32" fmla="*/ 4 w 235"/>
                <a:gd name="T33" fmla="*/ 10 h 88"/>
                <a:gd name="T34" fmla="*/ 0 w 235"/>
                <a:gd name="T35" fmla="*/ 12 h 88"/>
                <a:gd name="T36" fmla="*/ 2 w 235"/>
                <a:gd name="T37" fmla="*/ 15 h 88"/>
                <a:gd name="T38" fmla="*/ 51 w 235"/>
                <a:gd name="T39" fmla="*/ 34 h 88"/>
                <a:gd name="T40" fmla="*/ 55 w 235"/>
                <a:gd name="T41" fmla="*/ 34 h 88"/>
                <a:gd name="T42" fmla="*/ 56 w 235"/>
                <a:gd name="T43" fmla="*/ 34 h 88"/>
                <a:gd name="T44" fmla="*/ 88 w 235"/>
                <a:gd name="T45" fmla="*/ 26 h 88"/>
                <a:gd name="T46" fmla="*/ 93 w 235"/>
                <a:gd name="T47" fmla="*/ 88 h 88"/>
                <a:gd name="T48" fmla="*/ 140 w 235"/>
                <a:gd name="T49" fmla="*/ 88 h 88"/>
                <a:gd name="T50" fmla="*/ 143 w 235"/>
                <a:gd name="T51" fmla="*/ 25 h 88"/>
                <a:gd name="T52" fmla="*/ 179 w 235"/>
                <a:gd name="T53" fmla="*/ 34 h 88"/>
                <a:gd name="T54" fmla="*/ 180 w 235"/>
                <a:gd name="T55" fmla="*/ 34 h 88"/>
                <a:gd name="T56" fmla="*/ 183 w 235"/>
                <a:gd name="T57" fmla="*/ 34 h 88"/>
                <a:gd name="T58" fmla="*/ 233 w 235"/>
                <a:gd name="T59" fmla="*/ 15 h 88"/>
                <a:gd name="T60" fmla="*/ 234 w 235"/>
                <a:gd name="T61" fmla="*/ 1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5" h="88">
                  <a:moveTo>
                    <a:pt x="234" y="12"/>
                  </a:moveTo>
                  <a:cubicBezTo>
                    <a:pt x="234" y="10"/>
                    <a:pt x="233" y="9"/>
                    <a:pt x="231" y="10"/>
                  </a:cubicBezTo>
                  <a:cubicBezTo>
                    <a:pt x="182" y="20"/>
                    <a:pt x="182" y="20"/>
                    <a:pt x="182" y="20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6" y="3"/>
                    <a:pt x="136" y="3"/>
                    <a:pt x="136" y="3"/>
                  </a:cubicBezTo>
                  <a:cubicBezTo>
                    <a:pt x="135" y="3"/>
                    <a:pt x="135" y="3"/>
                    <a:pt x="135" y="3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8" y="3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2" y="9"/>
                    <a:pt x="1" y="10"/>
                    <a:pt x="0" y="12"/>
                  </a:cubicBezTo>
                  <a:cubicBezTo>
                    <a:pt x="0" y="13"/>
                    <a:pt x="1" y="15"/>
                    <a:pt x="2" y="15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5"/>
                    <a:pt x="54" y="35"/>
                    <a:pt x="55" y="34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88" y="26"/>
                    <a:pt x="88" y="26"/>
                    <a:pt x="88" y="26"/>
                  </a:cubicBezTo>
                  <a:cubicBezTo>
                    <a:pt x="88" y="31"/>
                    <a:pt x="89" y="52"/>
                    <a:pt x="93" y="88"/>
                  </a:cubicBezTo>
                  <a:cubicBezTo>
                    <a:pt x="93" y="88"/>
                    <a:pt x="128" y="88"/>
                    <a:pt x="140" y="88"/>
                  </a:cubicBezTo>
                  <a:cubicBezTo>
                    <a:pt x="139" y="72"/>
                    <a:pt x="133" y="47"/>
                    <a:pt x="143" y="25"/>
                  </a:cubicBezTo>
                  <a:cubicBezTo>
                    <a:pt x="179" y="34"/>
                    <a:pt x="179" y="34"/>
                    <a:pt x="179" y="34"/>
                  </a:cubicBezTo>
                  <a:cubicBezTo>
                    <a:pt x="180" y="34"/>
                    <a:pt x="180" y="34"/>
                    <a:pt x="180" y="34"/>
                  </a:cubicBezTo>
                  <a:cubicBezTo>
                    <a:pt x="181" y="35"/>
                    <a:pt x="182" y="35"/>
                    <a:pt x="183" y="34"/>
                  </a:cubicBezTo>
                  <a:cubicBezTo>
                    <a:pt x="233" y="15"/>
                    <a:pt x="233" y="15"/>
                    <a:pt x="233" y="15"/>
                  </a:cubicBezTo>
                  <a:cubicBezTo>
                    <a:pt x="234" y="15"/>
                    <a:pt x="235" y="14"/>
                    <a:pt x="234" y="12"/>
                  </a:cubicBezTo>
                  <a:close/>
                </a:path>
              </a:pathLst>
            </a:custGeom>
            <a:solidFill>
              <a:srgbClr val="F551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ṡľíḓé">
              <a:extLst>
                <a:ext uri="{FF2B5EF4-FFF2-40B4-BE49-F238E27FC236}">
                  <a16:creationId xmlns:a16="http://schemas.microsoft.com/office/drawing/2014/main" id="{BF3CB7F2-F1AA-4C2B-BCAF-39891BDD015D}"/>
                </a:ext>
              </a:extLst>
            </p:cNvPr>
            <p:cNvSpPr/>
            <p:nvPr/>
          </p:nvSpPr>
          <p:spPr bwMode="auto">
            <a:xfrm>
              <a:off x="5260976" y="1555750"/>
              <a:ext cx="103188" cy="38100"/>
            </a:xfrm>
            <a:custGeom>
              <a:avLst/>
              <a:gdLst>
                <a:gd name="T0" fmla="*/ 65 w 65"/>
                <a:gd name="T1" fmla="*/ 0 h 24"/>
                <a:gd name="T2" fmla="*/ 38 w 65"/>
                <a:gd name="T3" fmla="*/ 4 h 24"/>
                <a:gd name="T4" fmla="*/ 7 w 65"/>
                <a:gd name="T5" fmla="*/ 7 h 24"/>
                <a:gd name="T6" fmla="*/ 0 w 65"/>
                <a:gd name="T7" fmla="*/ 21 h 24"/>
                <a:gd name="T8" fmla="*/ 34 w 65"/>
                <a:gd name="T9" fmla="*/ 24 h 24"/>
                <a:gd name="T10" fmla="*/ 65 w 65"/>
                <a:gd name="T11" fmla="*/ 14 h 24"/>
                <a:gd name="T12" fmla="*/ 65 w 65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24">
                  <a:moveTo>
                    <a:pt x="65" y="0"/>
                  </a:moveTo>
                  <a:lnTo>
                    <a:pt x="38" y="4"/>
                  </a:lnTo>
                  <a:lnTo>
                    <a:pt x="7" y="7"/>
                  </a:lnTo>
                  <a:lnTo>
                    <a:pt x="0" y="21"/>
                  </a:lnTo>
                  <a:lnTo>
                    <a:pt x="34" y="24"/>
                  </a:lnTo>
                  <a:lnTo>
                    <a:pt x="65" y="14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787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ś1ïḍê">
              <a:extLst>
                <a:ext uri="{FF2B5EF4-FFF2-40B4-BE49-F238E27FC236}">
                  <a16:creationId xmlns:a16="http://schemas.microsoft.com/office/drawing/2014/main" id="{4ADDEEA6-325A-4B40-9AFC-7D27B79434C9}"/>
                </a:ext>
              </a:extLst>
            </p:cNvPr>
            <p:cNvSpPr/>
            <p:nvPr/>
          </p:nvSpPr>
          <p:spPr bwMode="auto">
            <a:xfrm>
              <a:off x="6615113" y="1550988"/>
              <a:ext cx="103188" cy="26988"/>
            </a:xfrm>
            <a:custGeom>
              <a:avLst/>
              <a:gdLst>
                <a:gd name="T0" fmla="*/ 0 w 65"/>
                <a:gd name="T1" fmla="*/ 3 h 17"/>
                <a:gd name="T2" fmla="*/ 27 w 65"/>
                <a:gd name="T3" fmla="*/ 0 h 17"/>
                <a:gd name="T4" fmla="*/ 58 w 65"/>
                <a:gd name="T5" fmla="*/ 0 h 17"/>
                <a:gd name="T6" fmla="*/ 65 w 65"/>
                <a:gd name="T7" fmla="*/ 17 h 17"/>
                <a:gd name="T8" fmla="*/ 27 w 65"/>
                <a:gd name="T9" fmla="*/ 17 h 17"/>
                <a:gd name="T10" fmla="*/ 0 w 65"/>
                <a:gd name="T11" fmla="*/ 17 h 17"/>
                <a:gd name="T12" fmla="*/ 0 w 65"/>
                <a:gd name="T13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17">
                  <a:moveTo>
                    <a:pt x="0" y="3"/>
                  </a:moveTo>
                  <a:lnTo>
                    <a:pt x="27" y="0"/>
                  </a:lnTo>
                  <a:lnTo>
                    <a:pt x="58" y="0"/>
                  </a:lnTo>
                  <a:lnTo>
                    <a:pt x="65" y="17"/>
                  </a:lnTo>
                  <a:lnTo>
                    <a:pt x="27" y="17"/>
                  </a:lnTo>
                  <a:lnTo>
                    <a:pt x="0" y="17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787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ṣ1îḓe">
              <a:extLst>
                <a:ext uri="{FF2B5EF4-FFF2-40B4-BE49-F238E27FC236}">
                  <a16:creationId xmlns:a16="http://schemas.microsoft.com/office/drawing/2014/main" id="{A070040B-83CA-4CAC-9CD0-C91842BE1AD9}"/>
                </a:ext>
              </a:extLst>
            </p:cNvPr>
            <p:cNvSpPr/>
            <p:nvPr/>
          </p:nvSpPr>
          <p:spPr bwMode="auto">
            <a:xfrm>
              <a:off x="5876926" y="1223963"/>
              <a:ext cx="169863" cy="342900"/>
            </a:xfrm>
            <a:custGeom>
              <a:avLst/>
              <a:gdLst>
                <a:gd name="T0" fmla="*/ 27 w 31"/>
                <a:gd name="T1" fmla="*/ 53 h 63"/>
                <a:gd name="T2" fmla="*/ 27 w 31"/>
                <a:gd name="T3" fmla="*/ 25 h 63"/>
                <a:gd name="T4" fmla="*/ 28 w 31"/>
                <a:gd name="T5" fmla="*/ 16 h 63"/>
                <a:gd name="T6" fmla="*/ 28 w 31"/>
                <a:gd name="T7" fmla="*/ 16 h 63"/>
                <a:gd name="T8" fmla="*/ 28 w 31"/>
                <a:gd name="T9" fmla="*/ 12 h 63"/>
                <a:gd name="T10" fmla="*/ 4 w 31"/>
                <a:gd name="T11" fmla="*/ 12 h 63"/>
                <a:gd name="T12" fmla="*/ 10 w 31"/>
                <a:gd name="T13" fmla="*/ 39 h 63"/>
                <a:gd name="T14" fmla="*/ 14 w 31"/>
                <a:gd name="T15" fmla="*/ 39 h 63"/>
                <a:gd name="T16" fmla="*/ 10 w 31"/>
                <a:gd name="T17" fmla="*/ 54 h 63"/>
                <a:gd name="T18" fmla="*/ 20 w 31"/>
                <a:gd name="T19" fmla="*/ 62 h 63"/>
                <a:gd name="T20" fmla="*/ 27 w 31"/>
                <a:gd name="T21" fmla="*/ 5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" h="63">
                  <a:moveTo>
                    <a:pt x="27" y="53"/>
                  </a:moveTo>
                  <a:cubicBezTo>
                    <a:pt x="25" y="50"/>
                    <a:pt x="26" y="35"/>
                    <a:pt x="27" y="25"/>
                  </a:cubicBezTo>
                  <a:cubicBezTo>
                    <a:pt x="27" y="22"/>
                    <a:pt x="28" y="19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5"/>
                    <a:pt x="28" y="13"/>
                    <a:pt x="28" y="12"/>
                  </a:cubicBezTo>
                  <a:cubicBezTo>
                    <a:pt x="29" y="0"/>
                    <a:pt x="6" y="0"/>
                    <a:pt x="4" y="12"/>
                  </a:cubicBezTo>
                  <a:cubicBezTo>
                    <a:pt x="1" y="28"/>
                    <a:pt x="0" y="38"/>
                    <a:pt x="10" y="39"/>
                  </a:cubicBezTo>
                  <a:cubicBezTo>
                    <a:pt x="11" y="39"/>
                    <a:pt x="13" y="39"/>
                    <a:pt x="14" y="39"/>
                  </a:cubicBezTo>
                  <a:cubicBezTo>
                    <a:pt x="14" y="45"/>
                    <a:pt x="14" y="52"/>
                    <a:pt x="10" y="54"/>
                  </a:cubicBezTo>
                  <a:cubicBezTo>
                    <a:pt x="5" y="58"/>
                    <a:pt x="11" y="63"/>
                    <a:pt x="20" y="62"/>
                  </a:cubicBezTo>
                  <a:cubicBezTo>
                    <a:pt x="29" y="61"/>
                    <a:pt x="31" y="57"/>
                    <a:pt x="27" y="53"/>
                  </a:cubicBezTo>
                  <a:close/>
                </a:path>
              </a:pathLst>
            </a:custGeom>
            <a:solidFill>
              <a:srgbClr val="F486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ṧḷíḓé">
              <a:extLst>
                <a:ext uri="{FF2B5EF4-FFF2-40B4-BE49-F238E27FC236}">
                  <a16:creationId xmlns:a16="http://schemas.microsoft.com/office/drawing/2014/main" id="{AF8A4337-CC6A-4B39-B55D-AF2EB9B809AC}"/>
                </a:ext>
              </a:extLst>
            </p:cNvPr>
            <p:cNvSpPr/>
            <p:nvPr/>
          </p:nvSpPr>
          <p:spPr bwMode="auto">
            <a:xfrm>
              <a:off x="5784851" y="1981200"/>
              <a:ext cx="512763" cy="1200150"/>
            </a:xfrm>
            <a:custGeom>
              <a:avLst/>
              <a:gdLst>
                <a:gd name="T0" fmla="*/ 77 w 94"/>
                <a:gd name="T1" fmla="*/ 105 h 220"/>
                <a:gd name="T2" fmla="*/ 77 w 94"/>
                <a:gd name="T3" fmla="*/ 105 h 220"/>
                <a:gd name="T4" fmla="*/ 60 w 94"/>
                <a:gd name="T5" fmla="*/ 0 h 220"/>
                <a:gd name="T6" fmla="*/ 45 w 94"/>
                <a:gd name="T7" fmla="*/ 0 h 220"/>
                <a:gd name="T8" fmla="*/ 13 w 94"/>
                <a:gd name="T9" fmla="*/ 0 h 220"/>
                <a:gd name="T10" fmla="*/ 0 w 94"/>
                <a:gd name="T11" fmla="*/ 94 h 220"/>
                <a:gd name="T12" fmla="*/ 0 w 94"/>
                <a:gd name="T13" fmla="*/ 106 h 220"/>
                <a:gd name="T14" fmla="*/ 0 w 94"/>
                <a:gd name="T15" fmla="*/ 106 h 220"/>
                <a:gd name="T16" fmla="*/ 0 w 94"/>
                <a:gd name="T17" fmla="*/ 108 h 220"/>
                <a:gd name="T18" fmla="*/ 1 w 94"/>
                <a:gd name="T19" fmla="*/ 108 h 220"/>
                <a:gd name="T20" fmla="*/ 14 w 94"/>
                <a:gd name="T21" fmla="*/ 220 h 220"/>
                <a:gd name="T22" fmla="*/ 26 w 94"/>
                <a:gd name="T23" fmla="*/ 220 h 220"/>
                <a:gd name="T24" fmla="*/ 24 w 94"/>
                <a:gd name="T25" fmla="*/ 110 h 220"/>
                <a:gd name="T26" fmla="*/ 36 w 94"/>
                <a:gd name="T27" fmla="*/ 43 h 220"/>
                <a:gd name="T28" fmla="*/ 47 w 94"/>
                <a:gd name="T29" fmla="*/ 91 h 220"/>
                <a:gd name="T30" fmla="*/ 48 w 94"/>
                <a:gd name="T31" fmla="*/ 96 h 220"/>
                <a:gd name="T32" fmla="*/ 48 w 94"/>
                <a:gd name="T33" fmla="*/ 96 h 220"/>
                <a:gd name="T34" fmla="*/ 83 w 94"/>
                <a:gd name="T35" fmla="*/ 220 h 220"/>
                <a:gd name="T36" fmla="*/ 94 w 94"/>
                <a:gd name="T37" fmla="*/ 220 h 220"/>
                <a:gd name="T38" fmla="*/ 77 w 94"/>
                <a:gd name="T39" fmla="*/ 105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4" h="220">
                  <a:moveTo>
                    <a:pt x="77" y="105"/>
                  </a:moveTo>
                  <a:cubicBezTo>
                    <a:pt x="77" y="105"/>
                    <a:pt x="77" y="105"/>
                    <a:pt x="77" y="105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98"/>
                    <a:pt x="0" y="102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7"/>
                    <a:pt x="0" y="107"/>
                    <a:pt x="0" y="108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3" y="130"/>
                    <a:pt x="14" y="220"/>
                    <a:pt x="14" y="220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6" y="220"/>
                    <a:pt x="33" y="153"/>
                    <a:pt x="24" y="110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47" y="91"/>
                    <a:pt x="47" y="91"/>
                    <a:pt x="47" y="91"/>
                  </a:cubicBezTo>
                  <a:cubicBezTo>
                    <a:pt x="47" y="93"/>
                    <a:pt x="48" y="94"/>
                    <a:pt x="48" y="96"/>
                  </a:cubicBezTo>
                  <a:cubicBezTo>
                    <a:pt x="48" y="96"/>
                    <a:pt x="48" y="96"/>
                    <a:pt x="48" y="96"/>
                  </a:cubicBezTo>
                  <a:cubicBezTo>
                    <a:pt x="53" y="113"/>
                    <a:pt x="83" y="220"/>
                    <a:pt x="83" y="220"/>
                  </a:cubicBezTo>
                  <a:cubicBezTo>
                    <a:pt x="94" y="220"/>
                    <a:pt x="94" y="220"/>
                    <a:pt x="94" y="220"/>
                  </a:cubicBezTo>
                  <a:cubicBezTo>
                    <a:pt x="94" y="220"/>
                    <a:pt x="93" y="149"/>
                    <a:pt x="77" y="105"/>
                  </a:cubicBezTo>
                  <a:close/>
                </a:path>
              </a:pathLst>
            </a:custGeom>
            <a:solidFill>
              <a:srgbClr val="223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ŝľïḓê">
              <a:extLst>
                <a:ext uri="{FF2B5EF4-FFF2-40B4-BE49-F238E27FC236}">
                  <a16:creationId xmlns:a16="http://schemas.microsoft.com/office/drawing/2014/main" id="{4A484A06-6373-4780-A726-FA14A388E553}"/>
                </a:ext>
              </a:extLst>
            </p:cNvPr>
            <p:cNvSpPr/>
            <p:nvPr/>
          </p:nvSpPr>
          <p:spPr bwMode="auto">
            <a:xfrm>
              <a:off x="5735638" y="3181350"/>
              <a:ext cx="196850" cy="58738"/>
            </a:xfrm>
            <a:custGeom>
              <a:avLst/>
              <a:gdLst>
                <a:gd name="T0" fmla="*/ 23 w 36"/>
                <a:gd name="T1" fmla="*/ 0 h 11"/>
                <a:gd name="T2" fmla="*/ 2 w 36"/>
                <a:gd name="T3" fmla="*/ 6 h 11"/>
                <a:gd name="T4" fmla="*/ 0 w 36"/>
                <a:gd name="T5" fmla="*/ 11 h 11"/>
                <a:gd name="T6" fmla="*/ 36 w 36"/>
                <a:gd name="T7" fmla="*/ 11 h 11"/>
                <a:gd name="T8" fmla="*/ 35 w 36"/>
                <a:gd name="T9" fmla="*/ 0 h 11"/>
                <a:gd name="T10" fmla="*/ 23 w 36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1">
                  <a:moveTo>
                    <a:pt x="23" y="0"/>
                  </a:moveTo>
                  <a:cubicBezTo>
                    <a:pt x="23" y="0"/>
                    <a:pt x="10" y="6"/>
                    <a:pt x="2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156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$ḻíḍé">
              <a:extLst>
                <a:ext uri="{FF2B5EF4-FFF2-40B4-BE49-F238E27FC236}">
                  <a16:creationId xmlns:a16="http://schemas.microsoft.com/office/drawing/2014/main" id="{C66CFBC9-253A-48ED-B306-B1EEB05B655D}"/>
                </a:ext>
              </a:extLst>
            </p:cNvPr>
            <p:cNvSpPr/>
            <p:nvPr/>
          </p:nvSpPr>
          <p:spPr bwMode="auto">
            <a:xfrm>
              <a:off x="6172201" y="3181350"/>
              <a:ext cx="131763" cy="58738"/>
            </a:xfrm>
            <a:custGeom>
              <a:avLst/>
              <a:gdLst>
                <a:gd name="T0" fmla="*/ 12 w 24"/>
                <a:gd name="T1" fmla="*/ 0 h 11"/>
                <a:gd name="T2" fmla="*/ 1 w 24"/>
                <a:gd name="T3" fmla="*/ 6 h 11"/>
                <a:gd name="T4" fmla="*/ 0 w 24"/>
                <a:gd name="T5" fmla="*/ 11 h 11"/>
                <a:gd name="T6" fmla="*/ 24 w 24"/>
                <a:gd name="T7" fmla="*/ 11 h 11"/>
                <a:gd name="T8" fmla="*/ 23 w 24"/>
                <a:gd name="T9" fmla="*/ 0 h 11"/>
                <a:gd name="T10" fmla="*/ 12 w 24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1">
                  <a:moveTo>
                    <a:pt x="12" y="0"/>
                  </a:moveTo>
                  <a:cubicBezTo>
                    <a:pt x="12" y="0"/>
                    <a:pt x="9" y="3"/>
                    <a:pt x="1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0"/>
                    <a:pt x="23" y="0"/>
                    <a:pt x="23" y="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1566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šľîḓê">
              <a:extLst>
                <a:ext uri="{FF2B5EF4-FFF2-40B4-BE49-F238E27FC236}">
                  <a16:creationId xmlns:a16="http://schemas.microsoft.com/office/drawing/2014/main" id="{8F93B53F-10AB-41AE-99DC-7AD9A1F4C372}"/>
                </a:ext>
              </a:extLst>
            </p:cNvPr>
            <p:cNvSpPr/>
            <p:nvPr/>
          </p:nvSpPr>
          <p:spPr bwMode="auto">
            <a:xfrm>
              <a:off x="5899151" y="1235075"/>
              <a:ext cx="147638" cy="107950"/>
            </a:xfrm>
            <a:custGeom>
              <a:avLst/>
              <a:gdLst>
                <a:gd name="T0" fmla="*/ 0 w 27"/>
                <a:gd name="T1" fmla="*/ 6 h 20"/>
                <a:gd name="T2" fmla="*/ 23 w 27"/>
                <a:gd name="T3" fmla="*/ 17 h 20"/>
                <a:gd name="T4" fmla="*/ 27 w 27"/>
                <a:gd name="T5" fmla="*/ 14 h 20"/>
                <a:gd name="T6" fmla="*/ 27 w 27"/>
                <a:gd name="T7" fmla="*/ 12 h 20"/>
                <a:gd name="T8" fmla="*/ 16 w 27"/>
                <a:gd name="T9" fmla="*/ 0 h 20"/>
                <a:gd name="T10" fmla="*/ 13 w 27"/>
                <a:gd name="T11" fmla="*/ 0 h 20"/>
                <a:gd name="T12" fmla="*/ 4 w 27"/>
                <a:gd name="T13" fmla="*/ 2 h 20"/>
                <a:gd name="T14" fmla="*/ 0 w 27"/>
                <a:gd name="T15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20">
                  <a:moveTo>
                    <a:pt x="0" y="6"/>
                  </a:moveTo>
                  <a:cubicBezTo>
                    <a:pt x="0" y="6"/>
                    <a:pt x="4" y="20"/>
                    <a:pt x="23" y="17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7" y="6"/>
                    <a:pt x="22" y="1"/>
                    <a:pt x="1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4" y="2"/>
                    <a:pt x="4" y="2"/>
                    <a:pt x="4" y="2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2234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îSľíḓè">
              <a:extLst>
                <a:ext uri="{FF2B5EF4-FFF2-40B4-BE49-F238E27FC236}">
                  <a16:creationId xmlns:a16="http://schemas.microsoft.com/office/drawing/2014/main" id="{8EFD6331-A474-4979-A00A-91A65878CDB0}"/>
                </a:ext>
              </a:extLst>
            </p:cNvPr>
            <p:cNvSpPr/>
            <p:nvPr/>
          </p:nvSpPr>
          <p:spPr bwMode="auto">
            <a:xfrm>
              <a:off x="5997576" y="1311275"/>
              <a:ext cx="49213" cy="53975"/>
            </a:xfrm>
            <a:custGeom>
              <a:avLst/>
              <a:gdLst>
                <a:gd name="T0" fmla="*/ 3 w 9"/>
                <a:gd name="T1" fmla="*/ 3 h 10"/>
                <a:gd name="T2" fmla="*/ 3 w 9"/>
                <a:gd name="T3" fmla="*/ 9 h 10"/>
                <a:gd name="T4" fmla="*/ 9 w 9"/>
                <a:gd name="T5" fmla="*/ 3 h 10"/>
                <a:gd name="T6" fmla="*/ 3 w 9"/>
                <a:gd name="T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3" y="3"/>
                  </a:moveTo>
                  <a:cubicBezTo>
                    <a:pt x="1" y="6"/>
                    <a:pt x="0" y="9"/>
                    <a:pt x="3" y="9"/>
                  </a:cubicBezTo>
                  <a:cubicBezTo>
                    <a:pt x="7" y="10"/>
                    <a:pt x="9" y="6"/>
                    <a:pt x="9" y="3"/>
                  </a:cubicBezTo>
                  <a:cubicBezTo>
                    <a:pt x="9" y="0"/>
                    <a:pt x="4" y="0"/>
                    <a:pt x="3" y="3"/>
                  </a:cubicBezTo>
                  <a:close/>
                </a:path>
              </a:pathLst>
            </a:custGeom>
            <a:solidFill>
              <a:srgbClr val="F486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šļiḍê">
              <a:extLst>
                <a:ext uri="{FF2B5EF4-FFF2-40B4-BE49-F238E27FC236}">
                  <a16:creationId xmlns:a16="http://schemas.microsoft.com/office/drawing/2014/main" id="{B4C51AC3-F50D-490D-85E2-6931E72C11DA}"/>
                </a:ext>
              </a:extLst>
            </p:cNvPr>
            <p:cNvSpPr/>
            <p:nvPr/>
          </p:nvSpPr>
          <p:spPr bwMode="auto">
            <a:xfrm>
              <a:off x="7488238" y="2805113"/>
              <a:ext cx="38100" cy="65088"/>
            </a:xfrm>
            <a:custGeom>
              <a:avLst/>
              <a:gdLst>
                <a:gd name="T0" fmla="*/ 0 w 7"/>
                <a:gd name="T1" fmla="*/ 5 h 12"/>
                <a:gd name="T2" fmla="*/ 3 w 7"/>
                <a:gd name="T3" fmla="*/ 11 h 12"/>
                <a:gd name="T4" fmla="*/ 6 w 7"/>
                <a:gd name="T5" fmla="*/ 3 h 12"/>
                <a:gd name="T6" fmla="*/ 0 w 7"/>
                <a:gd name="T7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2">
                  <a:moveTo>
                    <a:pt x="0" y="5"/>
                  </a:moveTo>
                  <a:cubicBezTo>
                    <a:pt x="0" y="9"/>
                    <a:pt x="0" y="12"/>
                    <a:pt x="3" y="11"/>
                  </a:cubicBezTo>
                  <a:cubicBezTo>
                    <a:pt x="7" y="10"/>
                    <a:pt x="7" y="6"/>
                    <a:pt x="6" y="3"/>
                  </a:cubicBezTo>
                  <a:cubicBezTo>
                    <a:pt x="5" y="0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F486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sḷîḓe">
              <a:extLst>
                <a:ext uri="{FF2B5EF4-FFF2-40B4-BE49-F238E27FC236}">
                  <a16:creationId xmlns:a16="http://schemas.microsoft.com/office/drawing/2014/main" id="{57C7CFE1-13BD-4130-AE8B-4EDB8C128B99}"/>
                </a:ext>
              </a:extLst>
            </p:cNvPr>
            <p:cNvSpPr/>
            <p:nvPr/>
          </p:nvSpPr>
          <p:spPr bwMode="auto">
            <a:xfrm>
              <a:off x="3960813" y="5649913"/>
              <a:ext cx="4749800" cy="114300"/>
            </a:xfrm>
            <a:custGeom>
              <a:avLst/>
              <a:gdLst>
                <a:gd name="T0" fmla="*/ 860 w 870"/>
                <a:gd name="T1" fmla="*/ 0 h 21"/>
                <a:gd name="T2" fmla="*/ 812 w 870"/>
                <a:gd name="T3" fmla="*/ 0 h 21"/>
                <a:gd name="T4" fmla="*/ 812 w 870"/>
                <a:gd name="T5" fmla="*/ 0 h 21"/>
                <a:gd name="T6" fmla="*/ 615 w 870"/>
                <a:gd name="T7" fmla="*/ 0 h 21"/>
                <a:gd name="T8" fmla="*/ 615 w 870"/>
                <a:gd name="T9" fmla="*/ 0 h 21"/>
                <a:gd name="T10" fmla="*/ 100 w 870"/>
                <a:gd name="T11" fmla="*/ 0 h 21"/>
                <a:gd name="T12" fmla="*/ 100 w 870"/>
                <a:gd name="T13" fmla="*/ 0 h 21"/>
                <a:gd name="T14" fmla="*/ 10 w 870"/>
                <a:gd name="T15" fmla="*/ 0 h 21"/>
                <a:gd name="T16" fmla="*/ 0 w 870"/>
                <a:gd name="T17" fmla="*/ 11 h 21"/>
                <a:gd name="T18" fmla="*/ 10 w 870"/>
                <a:gd name="T19" fmla="*/ 21 h 21"/>
                <a:gd name="T20" fmla="*/ 860 w 870"/>
                <a:gd name="T21" fmla="*/ 21 h 21"/>
                <a:gd name="T22" fmla="*/ 870 w 870"/>
                <a:gd name="T23" fmla="*/ 11 h 21"/>
                <a:gd name="T24" fmla="*/ 860 w 870"/>
                <a:gd name="T2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0" h="21">
                  <a:moveTo>
                    <a:pt x="860" y="0"/>
                  </a:moveTo>
                  <a:cubicBezTo>
                    <a:pt x="812" y="0"/>
                    <a:pt x="812" y="0"/>
                    <a:pt x="812" y="0"/>
                  </a:cubicBezTo>
                  <a:cubicBezTo>
                    <a:pt x="812" y="0"/>
                    <a:pt x="812" y="0"/>
                    <a:pt x="812" y="0"/>
                  </a:cubicBezTo>
                  <a:cubicBezTo>
                    <a:pt x="615" y="0"/>
                    <a:pt x="615" y="0"/>
                    <a:pt x="615" y="0"/>
                  </a:cubicBezTo>
                  <a:cubicBezTo>
                    <a:pt x="615" y="0"/>
                    <a:pt x="615" y="0"/>
                    <a:pt x="615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16"/>
                    <a:pt x="4" y="21"/>
                    <a:pt x="10" y="21"/>
                  </a:cubicBezTo>
                  <a:cubicBezTo>
                    <a:pt x="860" y="21"/>
                    <a:pt x="860" y="21"/>
                    <a:pt x="860" y="21"/>
                  </a:cubicBezTo>
                  <a:cubicBezTo>
                    <a:pt x="865" y="21"/>
                    <a:pt x="870" y="16"/>
                    <a:pt x="870" y="11"/>
                  </a:cubicBezTo>
                  <a:cubicBezTo>
                    <a:pt x="870" y="5"/>
                    <a:pt x="865" y="0"/>
                    <a:pt x="860" y="0"/>
                  </a:cubicBezTo>
                </a:path>
              </a:pathLst>
            </a:custGeom>
            <a:solidFill>
              <a:srgbClr val="619E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iṩļíḋe">
              <a:extLst>
                <a:ext uri="{FF2B5EF4-FFF2-40B4-BE49-F238E27FC236}">
                  <a16:creationId xmlns:a16="http://schemas.microsoft.com/office/drawing/2014/main" id="{853437D9-72CD-44D2-8F2E-3B97EB79E410}"/>
                </a:ext>
              </a:extLst>
            </p:cNvPr>
            <p:cNvSpPr/>
            <p:nvPr/>
          </p:nvSpPr>
          <p:spPr bwMode="auto">
            <a:xfrm>
              <a:off x="4506913" y="5649913"/>
              <a:ext cx="2811463" cy="0"/>
            </a:xfrm>
            <a:custGeom>
              <a:avLst/>
              <a:gdLst>
                <a:gd name="T0" fmla="*/ 1771 w 1771"/>
                <a:gd name="T1" fmla="*/ 936 w 1771"/>
                <a:gd name="T2" fmla="*/ 936 w 1771"/>
                <a:gd name="T3" fmla="*/ 0 w 1771"/>
                <a:gd name="T4" fmla="*/ 0 w 1771"/>
                <a:gd name="T5" fmla="*/ 1771 w 1771"/>
                <a:gd name="T6" fmla="*/ 1771 w 177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1771">
                  <a:moveTo>
                    <a:pt x="1771" y="0"/>
                  </a:moveTo>
                  <a:lnTo>
                    <a:pt x="936" y="0"/>
                  </a:lnTo>
                  <a:lnTo>
                    <a:pt x="93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771" y="0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0537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slíḑê">
              <a:extLst>
                <a:ext uri="{FF2B5EF4-FFF2-40B4-BE49-F238E27FC236}">
                  <a16:creationId xmlns:a16="http://schemas.microsoft.com/office/drawing/2014/main" id="{B5CF7EEC-9607-45DD-963D-70E990C0BBC3}"/>
                </a:ext>
              </a:extLst>
            </p:cNvPr>
            <p:cNvSpPr/>
            <p:nvPr/>
          </p:nvSpPr>
          <p:spPr bwMode="auto">
            <a:xfrm>
              <a:off x="4506913" y="5649913"/>
              <a:ext cx="2811463" cy="0"/>
            </a:xfrm>
            <a:custGeom>
              <a:avLst/>
              <a:gdLst>
                <a:gd name="T0" fmla="*/ 1771 w 1771"/>
                <a:gd name="T1" fmla="*/ 936 w 1771"/>
                <a:gd name="T2" fmla="*/ 936 w 1771"/>
                <a:gd name="T3" fmla="*/ 0 w 1771"/>
                <a:gd name="T4" fmla="*/ 0 w 1771"/>
                <a:gd name="T5" fmla="*/ 1771 w 1771"/>
                <a:gd name="T6" fmla="*/ 1771 w 177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</a:cxnLst>
              <a:rect l="0" t="0" r="r" b="b"/>
              <a:pathLst>
                <a:path w="1771">
                  <a:moveTo>
                    <a:pt x="1771" y="0"/>
                  </a:moveTo>
                  <a:lnTo>
                    <a:pt x="936" y="0"/>
                  </a:lnTo>
                  <a:lnTo>
                    <a:pt x="93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771" y="0"/>
                  </a:lnTo>
                  <a:lnTo>
                    <a:pt x="17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ŝ1ïďé">
              <a:extLst>
                <a:ext uri="{FF2B5EF4-FFF2-40B4-BE49-F238E27FC236}">
                  <a16:creationId xmlns:a16="http://schemas.microsoft.com/office/drawing/2014/main" id="{EA813B50-5D84-4ECE-9FB9-59303611B68A}"/>
                </a:ext>
              </a:extLst>
            </p:cNvPr>
            <p:cNvSpPr/>
            <p:nvPr/>
          </p:nvSpPr>
          <p:spPr bwMode="auto">
            <a:xfrm>
              <a:off x="5992813" y="5649913"/>
              <a:ext cx="2401888" cy="0"/>
            </a:xfrm>
            <a:custGeom>
              <a:avLst/>
              <a:gdLst>
                <a:gd name="T0" fmla="*/ 1513 w 1513"/>
                <a:gd name="T1" fmla="*/ 0 w 1513"/>
                <a:gd name="T2" fmla="*/ 0 w 1513"/>
                <a:gd name="T3" fmla="*/ 835 w 1513"/>
                <a:gd name="T4" fmla="*/ 1513 w 1513"/>
                <a:gd name="T5" fmla="*/ 1513 w 15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513">
                  <a:moveTo>
                    <a:pt x="151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35" y="0"/>
                  </a:lnTo>
                  <a:lnTo>
                    <a:pt x="1513" y="0"/>
                  </a:lnTo>
                  <a:lnTo>
                    <a:pt x="1513" y="0"/>
                  </a:lnTo>
                  <a:close/>
                </a:path>
              </a:pathLst>
            </a:custGeom>
            <a:solidFill>
              <a:srgbClr val="083F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$ḻïḋê">
              <a:extLst>
                <a:ext uri="{FF2B5EF4-FFF2-40B4-BE49-F238E27FC236}">
                  <a16:creationId xmlns:a16="http://schemas.microsoft.com/office/drawing/2014/main" id="{C955FB04-C328-47BE-9BC4-C43C76A4E7E8}"/>
                </a:ext>
              </a:extLst>
            </p:cNvPr>
            <p:cNvSpPr/>
            <p:nvPr/>
          </p:nvSpPr>
          <p:spPr bwMode="auto">
            <a:xfrm>
              <a:off x="5992813" y="5649913"/>
              <a:ext cx="2401888" cy="0"/>
            </a:xfrm>
            <a:custGeom>
              <a:avLst/>
              <a:gdLst>
                <a:gd name="T0" fmla="*/ 1513 w 1513"/>
                <a:gd name="T1" fmla="*/ 0 w 1513"/>
                <a:gd name="T2" fmla="*/ 0 w 1513"/>
                <a:gd name="T3" fmla="*/ 835 w 1513"/>
                <a:gd name="T4" fmla="*/ 1513 w 1513"/>
                <a:gd name="T5" fmla="*/ 1513 w 15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513">
                  <a:moveTo>
                    <a:pt x="1513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35" y="0"/>
                  </a:lnTo>
                  <a:lnTo>
                    <a:pt x="1513" y="0"/>
                  </a:lnTo>
                  <a:lnTo>
                    <a:pt x="151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82" name="矩形 81">
            <a:extLst>
              <a:ext uri="{FF2B5EF4-FFF2-40B4-BE49-F238E27FC236}">
                <a16:creationId xmlns:a16="http://schemas.microsoft.com/office/drawing/2014/main" id="{48F37808-36A5-495D-A6C3-0DE1F9020818}"/>
              </a:ext>
            </a:extLst>
          </p:cNvPr>
          <p:cNvSpPr/>
          <p:nvPr/>
        </p:nvSpPr>
        <p:spPr>
          <a:xfrm>
            <a:off x="0" y="6676524"/>
            <a:ext cx="12204000" cy="180000"/>
          </a:xfrm>
          <a:prstGeom prst="rect">
            <a:avLst/>
          </a:prstGeom>
          <a:solidFill>
            <a:srgbClr val="283C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410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30F795-68BD-4F6F-8A18-CCC6911CE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880" y="206658"/>
            <a:ext cx="7990840" cy="480131"/>
          </a:xfrm>
        </p:spPr>
        <p:txBody>
          <a:bodyPr/>
          <a:lstStyle/>
          <a:p>
            <a:r>
              <a:rPr lang="en-GB" altLang="zh-CN" sz="2800" dirty="0"/>
              <a:t>PROPOSED METHODOLOGY </a:t>
            </a:r>
            <a:endParaRPr lang="zh-CN" altLang="en-US" dirty="0"/>
          </a:p>
        </p:txBody>
      </p:sp>
      <p:grpSp>
        <p:nvGrpSpPr>
          <p:cNvPr id="4" name="组合 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33CF8F8-2593-4A7B-9B73-0C329C79CA9C}"/>
              </a:ext>
            </a:extLst>
          </p:cNvPr>
          <p:cNvGrpSpPr/>
          <p:nvPr/>
        </p:nvGrpSpPr>
        <p:grpSpPr>
          <a:xfrm>
            <a:off x="11461871" y="6318000"/>
            <a:ext cx="730129" cy="540000"/>
            <a:chOff x="3277394" y="1255712"/>
            <a:chExt cx="5637212" cy="4346576"/>
          </a:xfrm>
        </p:grpSpPr>
        <p:sp>
          <p:nvSpPr>
            <p:cNvPr id="5" name="iṡḻiḓè">
              <a:extLst>
                <a:ext uri="{FF2B5EF4-FFF2-40B4-BE49-F238E27FC236}">
                  <a16:creationId xmlns:a16="http://schemas.microsoft.com/office/drawing/2014/main" id="{B04A63D8-820D-4A61-98EC-990491BED8AA}"/>
                </a:ext>
              </a:extLst>
            </p:cNvPr>
            <p:cNvSpPr/>
            <p:nvPr/>
          </p:nvSpPr>
          <p:spPr bwMode="auto">
            <a:xfrm>
              <a:off x="3455194" y="4273550"/>
              <a:ext cx="2301875" cy="1328738"/>
            </a:xfrm>
            <a:custGeom>
              <a:avLst/>
              <a:gdLst>
                <a:gd name="T0" fmla="*/ 1450 w 1450"/>
                <a:gd name="T1" fmla="*/ 492 h 837"/>
                <a:gd name="T2" fmla="*/ 596 w 1450"/>
                <a:gd name="T3" fmla="*/ 0 h 837"/>
                <a:gd name="T4" fmla="*/ 0 w 1450"/>
                <a:gd name="T5" fmla="*/ 345 h 837"/>
                <a:gd name="T6" fmla="*/ 854 w 1450"/>
                <a:gd name="T7" fmla="*/ 837 h 837"/>
                <a:gd name="T8" fmla="*/ 1450 w 1450"/>
                <a:gd name="T9" fmla="*/ 492 h 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0" h="837">
                  <a:moveTo>
                    <a:pt x="1450" y="492"/>
                  </a:moveTo>
                  <a:lnTo>
                    <a:pt x="596" y="0"/>
                  </a:lnTo>
                  <a:lnTo>
                    <a:pt x="0" y="345"/>
                  </a:lnTo>
                  <a:lnTo>
                    <a:pt x="854" y="837"/>
                  </a:lnTo>
                  <a:lnTo>
                    <a:pt x="1450" y="4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$ḷiḑé">
              <a:extLst>
                <a:ext uri="{FF2B5EF4-FFF2-40B4-BE49-F238E27FC236}">
                  <a16:creationId xmlns:a16="http://schemas.microsoft.com/office/drawing/2014/main" id="{F2587AE0-AD02-436A-95A2-2523C6B8FD33}"/>
                </a:ext>
              </a:extLst>
            </p:cNvPr>
            <p:cNvSpPr/>
            <p:nvPr/>
          </p:nvSpPr>
          <p:spPr bwMode="auto">
            <a:xfrm>
              <a:off x="4652169" y="5213350"/>
              <a:ext cx="296863" cy="155575"/>
            </a:xfrm>
            <a:prstGeom prst="ellipse">
              <a:avLst/>
            </a:pr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iṩlîḑé">
              <a:extLst>
                <a:ext uri="{FF2B5EF4-FFF2-40B4-BE49-F238E27FC236}">
                  <a16:creationId xmlns:a16="http://schemas.microsoft.com/office/drawing/2014/main" id="{7219E8A8-9D4A-40E9-A300-FA297EA46655}"/>
                </a:ext>
              </a:extLst>
            </p:cNvPr>
            <p:cNvSpPr/>
            <p:nvPr/>
          </p:nvSpPr>
          <p:spPr bwMode="auto">
            <a:xfrm>
              <a:off x="3728244" y="4408487"/>
              <a:ext cx="690563" cy="425450"/>
            </a:xfrm>
            <a:custGeom>
              <a:avLst/>
              <a:gdLst>
                <a:gd name="T0" fmla="*/ 11 w 435"/>
                <a:gd name="T1" fmla="*/ 268 h 268"/>
                <a:gd name="T2" fmla="*/ 435 w 435"/>
                <a:gd name="T3" fmla="*/ 21 h 268"/>
                <a:gd name="T4" fmla="*/ 422 w 435"/>
                <a:gd name="T5" fmla="*/ 0 h 268"/>
                <a:gd name="T6" fmla="*/ 0 w 435"/>
                <a:gd name="T7" fmla="*/ 248 h 268"/>
                <a:gd name="T8" fmla="*/ 11 w 435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5" h="268">
                  <a:moveTo>
                    <a:pt x="11" y="268"/>
                  </a:moveTo>
                  <a:lnTo>
                    <a:pt x="435" y="21"/>
                  </a:lnTo>
                  <a:lnTo>
                    <a:pt x="422" y="0"/>
                  </a:lnTo>
                  <a:lnTo>
                    <a:pt x="0" y="248"/>
                  </a:lnTo>
                  <a:lnTo>
                    <a:pt x="11" y="268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šliḍé">
              <a:extLst>
                <a:ext uri="{FF2B5EF4-FFF2-40B4-BE49-F238E27FC236}">
                  <a16:creationId xmlns:a16="http://schemas.microsoft.com/office/drawing/2014/main" id="{F62901FC-844A-41FC-A2C2-6E8D79194AD5}"/>
                </a:ext>
              </a:extLst>
            </p:cNvPr>
            <p:cNvSpPr/>
            <p:nvPr/>
          </p:nvSpPr>
          <p:spPr bwMode="auto">
            <a:xfrm>
              <a:off x="3853657" y="4491037"/>
              <a:ext cx="703263" cy="425450"/>
            </a:xfrm>
            <a:custGeom>
              <a:avLst/>
              <a:gdLst>
                <a:gd name="T0" fmla="*/ 11 w 443"/>
                <a:gd name="T1" fmla="*/ 268 h 268"/>
                <a:gd name="T2" fmla="*/ 443 w 443"/>
                <a:gd name="T3" fmla="*/ 21 h 268"/>
                <a:gd name="T4" fmla="*/ 432 w 443"/>
                <a:gd name="T5" fmla="*/ 0 h 268"/>
                <a:gd name="T6" fmla="*/ 0 w 443"/>
                <a:gd name="T7" fmla="*/ 247 h 268"/>
                <a:gd name="T8" fmla="*/ 11 w 443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268">
                  <a:moveTo>
                    <a:pt x="11" y="268"/>
                  </a:moveTo>
                  <a:lnTo>
                    <a:pt x="443" y="21"/>
                  </a:lnTo>
                  <a:lnTo>
                    <a:pt x="432" y="0"/>
                  </a:lnTo>
                  <a:lnTo>
                    <a:pt x="0" y="247"/>
                  </a:lnTo>
                  <a:lnTo>
                    <a:pt x="11" y="268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i$lïḋê">
              <a:extLst>
                <a:ext uri="{FF2B5EF4-FFF2-40B4-BE49-F238E27FC236}">
                  <a16:creationId xmlns:a16="http://schemas.microsoft.com/office/drawing/2014/main" id="{92D4E927-107C-410B-A1EB-1C8764DA0C3A}"/>
                </a:ext>
              </a:extLst>
            </p:cNvPr>
            <p:cNvSpPr/>
            <p:nvPr/>
          </p:nvSpPr>
          <p:spPr bwMode="auto">
            <a:xfrm>
              <a:off x="3985419" y="4573587"/>
              <a:ext cx="696913" cy="409575"/>
            </a:xfrm>
            <a:custGeom>
              <a:avLst/>
              <a:gdLst>
                <a:gd name="T0" fmla="*/ 13 w 439"/>
                <a:gd name="T1" fmla="*/ 258 h 258"/>
                <a:gd name="T2" fmla="*/ 439 w 439"/>
                <a:gd name="T3" fmla="*/ 21 h 258"/>
                <a:gd name="T4" fmla="*/ 428 w 439"/>
                <a:gd name="T5" fmla="*/ 0 h 258"/>
                <a:gd name="T6" fmla="*/ 0 w 439"/>
                <a:gd name="T7" fmla="*/ 239 h 258"/>
                <a:gd name="T8" fmla="*/ 13 w 439"/>
                <a:gd name="T9" fmla="*/ 258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9" h="258">
                  <a:moveTo>
                    <a:pt x="13" y="258"/>
                  </a:moveTo>
                  <a:lnTo>
                    <a:pt x="439" y="21"/>
                  </a:lnTo>
                  <a:lnTo>
                    <a:pt x="428" y="0"/>
                  </a:lnTo>
                  <a:lnTo>
                    <a:pt x="0" y="239"/>
                  </a:lnTo>
                  <a:lnTo>
                    <a:pt x="13" y="258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ŝľiḍé">
              <a:extLst>
                <a:ext uri="{FF2B5EF4-FFF2-40B4-BE49-F238E27FC236}">
                  <a16:creationId xmlns:a16="http://schemas.microsoft.com/office/drawing/2014/main" id="{6DD12633-E145-4329-9F54-B1F4C894F271}"/>
                </a:ext>
              </a:extLst>
            </p:cNvPr>
            <p:cNvSpPr/>
            <p:nvPr/>
          </p:nvSpPr>
          <p:spPr bwMode="auto">
            <a:xfrm>
              <a:off x="4137819" y="4646612"/>
              <a:ext cx="685800" cy="411163"/>
            </a:xfrm>
            <a:custGeom>
              <a:avLst/>
              <a:gdLst>
                <a:gd name="T0" fmla="*/ 10 w 432"/>
                <a:gd name="T1" fmla="*/ 259 h 259"/>
                <a:gd name="T2" fmla="*/ 432 w 432"/>
                <a:gd name="T3" fmla="*/ 21 h 259"/>
                <a:gd name="T4" fmla="*/ 422 w 432"/>
                <a:gd name="T5" fmla="*/ 0 h 259"/>
                <a:gd name="T6" fmla="*/ 0 w 432"/>
                <a:gd name="T7" fmla="*/ 241 h 259"/>
                <a:gd name="T8" fmla="*/ 10 w 432"/>
                <a:gd name="T9" fmla="*/ 25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2" h="259">
                  <a:moveTo>
                    <a:pt x="10" y="259"/>
                  </a:moveTo>
                  <a:lnTo>
                    <a:pt x="432" y="21"/>
                  </a:lnTo>
                  <a:lnTo>
                    <a:pt x="422" y="0"/>
                  </a:lnTo>
                  <a:lnTo>
                    <a:pt x="0" y="241"/>
                  </a:lnTo>
                  <a:lnTo>
                    <a:pt x="10" y="259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ïślïḓé">
              <a:extLst>
                <a:ext uri="{FF2B5EF4-FFF2-40B4-BE49-F238E27FC236}">
                  <a16:creationId xmlns:a16="http://schemas.microsoft.com/office/drawing/2014/main" id="{4B153F69-7A3B-4AB6-A1B8-935B990F258C}"/>
                </a:ext>
              </a:extLst>
            </p:cNvPr>
            <p:cNvSpPr/>
            <p:nvPr/>
          </p:nvSpPr>
          <p:spPr bwMode="auto">
            <a:xfrm>
              <a:off x="4260057" y="4725987"/>
              <a:ext cx="695325" cy="425450"/>
            </a:xfrm>
            <a:custGeom>
              <a:avLst/>
              <a:gdLst>
                <a:gd name="T0" fmla="*/ 10 w 438"/>
                <a:gd name="T1" fmla="*/ 268 h 268"/>
                <a:gd name="T2" fmla="*/ 438 w 438"/>
                <a:gd name="T3" fmla="*/ 18 h 268"/>
                <a:gd name="T4" fmla="*/ 426 w 438"/>
                <a:gd name="T5" fmla="*/ 0 h 268"/>
                <a:gd name="T6" fmla="*/ 0 w 438"/>
                <a:gd name="T7" fmla="*/ 247 h 268"/>
                <a:gd name="T8" fmla="*/ 10 w 438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268">
                  <a:moveTo>
                    <a:pt x="10" y="268"/>
                  </a:moveTo>
                  <a:lnTo>
                    <a:pt x="438" y="18"/>
                  </a:lnTo>
                  <a:lnTo>
                    <a:pt x="426" y="0"/>
                  </a:lnTo>
                  <a:lnTo>
                    <a:pt x="0" y="247"/>
                  </a:lnTo>
                  <a:lnTo>
                    <a:pt x="10" y="268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ïsļíďê">
              <a:extLst>
                <a:ext uri="{FF2B5EF4-FFF2-40B4-BE49-F238E27FC236}">
                  <a16:creationId xmlns:a16="http://schemas.microsoft.com/office/drawing/2014/main" id="{75542514-BF5D-4CD2-830F-3D3A51E5157F}"/>
                </a:ext>
              </a:extLst>
            </p:cNvPr>
            <p:cNvSpPr/>
            <p:nvPr/>
          </p:nvSpPr>
          <p:spPr bwMode="auto">
            <a:xfrm>
              <a:off x="4394994" y="4808537"/>
              <a:ext cx="688975" cy="420688"/>
            </a:xfrm>
            <a:custGeom>
              <a:avLst/>
              <a:gdLst>
                <a:gd name="T0" fmla="*/ 10 w 434"/>
                <a:gd name="T1" fmla="*/ 265 h 265"/>
                <a:gd name="T2" fmla="*/ 434 w 434"/>
                <a:gd name="T3" fmla="*/ 18 h 265"/>
                <a:gd name="T4" fmla="*/ 422 w 434"/>
                <a:gd name="T5" fmla="*/ 0 h 265"/>
                <a:gd name="T6" fmla="*/ 0 w 434"/>
                <a:gd name="T7" fmla="*/ 247 h 265"/>
                <a:gd name="T8" fmla="*/ 10 w 434"/>
                <a:gd name="T9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265">
                  <a:moveTo>
                    <a:pt x="10" y="265"/>
                  </a:moveTo>
                  <a:lnTo>
                    <a:pt x="434" y="18"/>
                  </a:lnTo>
                  <a:lnTo>
                    <a:pt x="422" y="0"/>
                  </a:lnTo>
                  <a:lnTo>
                    <a:pt x="0" y="247"/>
                  </a:lnTo>
                  <a:lnTo>
                    <a:pt x="10" y="265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şḷîde">
              <a:extLst>
                <a:ext uri="{FF2B5EF4-FFF2-40B4-BE49-F238E27FC236}">
                  <a16:creationId xmlns:a16="http://schemas.microsoft.com/office/drawing/2014/main" id="{E8D4F193-8065-4BBA-ADB8-99CD8CF444ED}"/>
                </a:ext>
              </a:extLst>
            </p:cNvPr>
            <p:cNvSpPr/>
            <p:nvPr/>
          </p:nvSpPr>
          <p:spPr bwMode="auto">
            <a:xfrm>
              <a:off x="4368007" y="4273550"/>
              <a:ext cx="63500" cy="20638"/>
            </a:xfrm>
            <a:custGeom>
              <a:avLst/>
              <a:gdLst>
                <a:gd name="T0" fmla="*/ 10 w 19"/>
                <a:gd name="T1" fmla="*/ 0 h 6"/>
                <a:gd name="T2" fmla="*/ 0 w 19"/>
                <a:gd name="T3" fmla="*/ 6 h 6"/>
                <a:gd name="T4" fmla="*/ 4 w 19"/>
                <a:gd name="T5" fmla="*/ 6 h 6"/>
                <a:gd name="T6" fmla="*/ 19 w 19"/>
                <a:gd name="T7" fmla="*/ 5 h 6"/>
                <a:gd name="T8" fmla="*/ 10 w 19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6">
                  <a:moveTo>
                    <a:pt x="1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9" y="6"/>
                    <a:pt x="14" y="6"/>
                    <a:pt x="19" y="5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98A5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ïṡḻïdê">
              <a:extLst>
                <a:ext uri="{FF2B5EF4-FFF2-40B4-BE49-F238E27FC236}">
                  <a16:creationId xmlns:a16="http://schemas.microsoft.com/office/drawing/2014/main" id="{1710E8EF-CBCE-494D-8131-FAE85D8B2001}"/>
                </a:ext>
              </a:extLst>
            </p:cNvPr>
            <p:cNvSpPr/>
            <p:nvPr/>
          </p:nvSpPr>
          <p:spPr bwMode="auto">
            <a:xfrm>
              <a:off x="3277394" y="3421062"/>
              <a:ext cx="1246188" cy="579438"/>
            </a:xfrm>
            <a:custGeom>
              <a:avLst/>
              <a:gdLst>
                <a:gd name="T0" fmla="*/ 216 w 378"/>
                <a:gd name="T1" fmla="*/ 0 h 176"/>
                <a:gd name="T2" fmla="*/ 76 w 378"/>
                <a:gd name="T3" fmla="*/ 26 h 176"/>
                <a:gd name="T4" fmla="*/ 77 w 378"/>
                <a:gd name="T5" fmla="*/ 150 h 176"/>
                <a:gd name="T6" fmla="*/ 217 w 378"/>
                <a:gd name="T7" fmla="*/ 176 h 176"/>
                <a:gd name="T8" fmla="*/ 271 w 378"/>
                <a:gd name="T9" fmla="*/ 172 h 176"/>
                <a:gd name="T10" fmla="*/ 313 w 378"/>
                <a:gd name="T11" fmla="*/ 165 h 176"/>
                <a:gd name="T12" fmla="*/ 356 w 378"/>
                <a:gd name="T13" fmla="*/ 150 h 176"/>
                <a:gd name="T14" fmla="*/ 378 w 378"/>
                <a:gd name="T15" fmla="*/ 138 h 176"/>
                <a:gd name="T16" fmla="*/ 307 w 378"/>
                <a:gd name="T17" fmla="*/ 97 h 176"/>
                <a:gd name="T18" fmla="*/ 307 w 378"/>
                <a:gd name="T19" fmla="*/ 67 h 176"/>
                <a:gd name="T20" fmla="*/ 306 w 378"/>
                <a:gd name="T21" fmla="*/ 66 h 176"/>
                <a:gd name="T22" fmla="*/ 307 w 378"/>
                <a:gd name="T23" fmla="*/ 66 h 176"/>
                <a:gd name="T24" fmla="*/ 307 w 378"/>
                <a:gd name="T25" fmla="*/ 65 h 176"/>
                <a:gd name="T26" fmla="*/ 308 w 378"/>
                <a:gd name="T27" fmla="*/ 65 h 176"/>
                <a:gd name="T28" fmla="*/ 352 w 378"/>
                <a:gd name="T29" fmla="*/ 40 h 176"/>
                <a:gd name="T30" fmla="*/ 352 w 378"/>
                <a:gd name="T31" fmla="*/ 25 h 176"/>
                <a:gd name="T32" fmla="*/ 216 w 378"/>
                <a:gd name="T3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8" h="176">
                  <a:moveTo>
                    <a:pt x="216" y="0"/>
                  </a:moveTo>
                  <a:cubicBezTo>
                    <a:pt x="165" y="0"/>
                    <a:pt x="115" y="9"/>
                    <a:pt x="76" y="26"/>
                  </a:cubicBezTo>
                  <a:cubicBezTo>
                    <a:pt x="0" y="60"/>
                    <a:pt x="0" y="116"/>
                    <a:pt x="77" y="150"/>
                  </a:cubicBezTo>
                  <a:cubicBezTo>
                    <a:pt x="116" y="167"/>
                    <a:pt x="166" y="176"/>
                    <a:pt x="217" y="176"/>
                  </a:cubicBezTo>
                  <a:cubicBezTo>
                    <a:pt x="235" y="176"/>
                    <a:pt x="254" y="175"/>
                    <a:pt x="271" y="172"/>
                  </a:cubicBezTo>
                  <a:cubicBezTo>
                    <a:pt x="284" y="169"/>
                    <a:pt x="298" y="166"/>
                    <a:pt x="313" y="165"/>
                  </a:cubicBezTo>
                  <a:cubicBezTo>
                    <a:pt x="328" y="161"/>
                    <a:pt x="343" y="156"/>
                    <a:pt x="356" y="150"/>
                  </a:cubicBezTo>
                  <a:cubicBezTo>
                    <a:pt x="364" y="147"/>
                    <a:pt x="372" y="143"/>
                    <a:pt x="378" y="138"/>
                  </a:cubicBezTo>
                  <a:cubicBezTo>
                    <a:pt x="307" y="97"/>
                    <a:pt x="307" y="97"/>
                    <a:pt x="307" y="97"/>
                  </a:cubicBezTo>
                  <a:cubicBezTo>
                    <a:pt x="307" y="67"/>
                    <a:pt x="307" y="67"/>
                    <a:pt x="307" y="67"/>
                  </a:cubicBezTo>
                  <a:cubicBezTo>
                    <a:pt x="306" y="66"/>
                    <a:pt x="306" y="66"/>
                    <a:pt x="306" y="66"/>
                  </a:cubicBezTo>
                  <a:cubicBezTo>
                    <a:pt x="307" y="66"/>
                    <a:pt x="307" y="66"/>
                    <a:pt x="307" y="66"/>
                  </a:cubicBezTo>
                  <a:cubicBezTo>
                    <a:pt x="307" y="65"/>
                    <a:pt x="307" y="65"/>
                    <a:pt x="307" y="65"/>
                  </a:cubicBezTo>
                  <a:cubicBezTo>
                    <a:pt x="308" y="65"/>
                    <a:pt x="308" y="65"/>
                    <a:pt x="308" y="65"/>
                  </a:cubicBezTo>
                  <a:cubicBezTo>
                    <a:pt x="352" y="40"/>
                    <a:pt x="352" y="40"/>
                    <a:pt x="352" y="40"/>
                  </a:cubicBezTo>
                  <a:cubicBezTo>
                    <a:pt x="352" y="25"/>
                    <a:pt x="352" y="25"/>
                    <a:pt x="352" y="25"/>
                  </a:cubicBezTo>
                  <a:cubicBezTo>
                    <a:pt x="314" y="8"/>
                    <a:pt x="265" y="0"/>
                    <a:pt x="216" y="0"/>
                  </a:cubicBezTo>
                </a:path>
              </a:pathLst>
            </a:custGeom>
            <a:solidFill>
              <a:srgbClr val="98A5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s1îďe">
              <a:extLst>
                <a:ext uri="{FF2B5EF4-FFF2-40B4-BE49-F238E27FC236}">
                  <a16:creationId xmlns:a16="http://schemas.microsoft.com/office/drawing/2014/main" id="{A961E0E7-AC12-4E83-A51A-17D5E12FE99A}"/>
                </a:ext>
              </a:extLst>
            </p:cNvPr>
            <p:cNvSpPr/>
            <p:nvPr/>
          </p:nvSpPr>
          <p:spPr bwMode="auto">
            <a:xfrm>
              <a:off x="4171157" y="3963987"/>
              <a:ext cx="138113" cy="23813"/>
            </a:xfrm>
            <a:custGeom>
              <a:avLst/>
              <a:gdLst>
                <a:gd name="T0" fmla="*/ 42 w 42"/>
                <a:gd name="T1" fmla="*/ 0 h 7"/>
                <a:gd name="T2" fmla="*/ 0 w 42"/>
                <a:gd name="T3" fmla="*/ 7 h 7"/>
                <a:gd name="T4" fmla="*/ 42 w 42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7">
                  <a:moveTo>
                    <a:pt x="42" y="0"/>
                  </a:moveTo>
                  <a:cubicBezTo>
                    <a:pt x="27" y="1"/>
                    <a:pt x="13" y="4"/>
                    <a:pt x="0" y="7"/>
                  </a:cubicBezTo>
                  <a:cubicBezTo>
                    <a:pt x="15" y="6"/>
                    <a:pt x="28" y="3"/>
                    <a:pt x="42" y="0"/>
                  </a:cubicBezTo>
                </a:path>
              </a:pathLst>
            </a:custGeom>
            <a:solidFill>
              <a:srgbClr val="6F81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ïŝľîdé">
              <a:extLst>
                <a:ext uri="{FF2B5EF4-FFF2-40B4-BE49-F238E27FC236}">
                  <a16:creationId xmlns:a16="http://schemas.microsoft.com/office/drawing/2014/main" id="{2B707823-1040-4240-9E0A-264F54224574}"/>
                </a:ext>
              </a:extLst>
            </p:cNvPr>
            <p:cNvSpPr/>
            <p:nvPr/>
          </p:nvSpPr>
          <p:spPr bwMode="auto">
            <a:xfrm>
              <a:off x="4285457" y="3503612"/>
              <a:ext cx="415925" cy="371475"/>
            </a:xfrm>
            <a:custGeom>
              <a:avLst/>
              <a:gdLst>
                <a:gd name="T0" fmla="*/ 46 w 126"/>
                <a:gd name="T1" fmla="*/ 0 h 113"/>
                <a:gd name="T2" fmla="*/ 46 w 126"/>
                <a:gd name="T3" fmla="*/ 15 h 113"/>
                <a:gd name="T4" fmla="*/ 2 w 126"/>
                <a:gd name="T5" fmla="*/ 40 h 113"/>
                <a:gd name="T6" fmla="*/ 1 w 126"/>
                <a:gd name="T7" fmla="*/ 40 h 113"/>
                <a:gd name="T8" fmla="*/ 1 w 126"/>
                <a:gd name="T9" fmla="*/ 41 h 113"/>
                <a:gd name="T10" fmla="*/ 0 w 126"/>
                <a:gd name="T11" fmla="*/ 41 h 113"/>
                <a:gd name="T12" fmla="*/ 1 w 126"/>
                <a:gd name="T13" fmla="*/ 42 h 113"/>
                <a:gd name="T14" fmla="*/ 1 w 126"/>
                <a:gd name="T15" fmla="*/ 72 h 113"/>
                <a:gd name="T16" fmla="*/ 72 w 126"/>
                <a:gd name="T17" fmla="*/ 113 h 113"/>
                <a:gd name="T18" fmla="*/ 49 w 126"/>
                <a:gd name="T19" fmla="*/ 1 h 113"/>
                <a:gd name="T20" fmla="*/ 46 w 126"/>
                <a:gd name="T21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6" h="113">
                  <a:moveTo>
                    <a:pt x="46" y="0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126" y="79"/>
                    <a:pt x="118" y="32"/>
                    <a:pt x="49" y="1"/>
                  </a:cubicBezTo>
                  <a:cubicBezTo>
                    <a:pt x="48" y="0"/>
                    <a:pt x="47" y="0"/>
                    <a:pt x="46" y="0"/>
                  </a:cubicBezTo>
                </a:path>
              </a:pathLst>
            </a:custGeom>
            <a:solidFill>
              <a:srgbClr val="6F81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şľîďè">
              <a:extLst>
                <a:ext uri="{FF2B5EF4-FFF2-40B4-BE49-F238E27FC236}">
                  <a16:creationId xmlns:a16="http://schemas.microsoft.com/office/drawing/2014/main" id="{CD81D213-4D39-485A-BADA-B3CB27C08C3F}"/>
                </a:ext>
              </a:extLst>
            </p:cNvPr>
            <p:cNvSpPr/>
            <p:nvPr/>
          </p:nvSpPr>
          <p:spPr bwMode="auto">
            <a:xfrm>
              <a:off x="7262019" y="3529012"/>
              <a:ext cx="1266825" cy="581025"/>
            </a:xfrm>
            <a:custGeom>
              <a:avLst/>
              <a:gdLst>
                <a:gd name="T0" fmla="*/ 166 w 384"/>
                <a:gd name="T1" fmla="*/ 0 h 176"/>
                <a:gd name="T2" fmla="*/ 53 w 384"/>
                <a:gd name="T3" fmla="*/ 16 h 176"/>
                <a:gd name="T4" fmla="*/ 31 w 384"/>
                <a:gd name="T5" fmla="*/ 113 h 176"/>
                <a:gd name="T6" fmla="*/ 7 w 384"/>
                <a:gd name="T7" fmla="*/ 130 h 176"/>
                <a:gd name="T8" fmla="*/ 7 w 384"/>
                <a:gd name="T9" fmla="*/ 98 h 176"/>
                <a:gd name="T10" fmla="*/ 7 w 384"/>
                <a:gd name="T11" fmla="*/ 98 h 176"/>
                <a:gd name="T12" fmla="*/ 7 w 384"/>
                <a:gd name="T13" fmla="*/ 130 h 176"/>
                <a:gd name="T14" fmla="*/ 0 w 384"/>
                <a:gd name="T15" fmla="*/ 134 h 176"/>
                <a:gd name="T16" fmla="*/ 28 w 384"/>
                <a:gd name="T17" fmla="*/ 150 h 176"/>
                <a:gd name="T18" fmla="*/ 168 w 384"/>
                <a:gd name="T19" fmla="*/ 176 h 176"/>
                <a:gd name="T20" fmla="*/ 307 w 384"/>
                <a:gd name="T21" fmla="*/ 150 h 176"/>
                <a:gd name="T22" fmla="*/ 306 w 384"/>
                <a:gd name="T23" fmla="*/ 26 h 176"/>
                <a:gd name="T24" fmla="*/ 166 w 384"/>
                <a:gd name="T25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4" h="176">
                  <a:moveTo>
                    <a:pt x="166" y="0"/>
                  </a:moveTo>
                  <a:cubicBezTo>
                    <a:pt x="126" y="0"/>
                    <a:pt x="87" y="5"/>
                    <a:pt x="53" y="16"/>
                  </a:cubicBezTo>
                  <a:cubicBezTo>
                    <a:pt x="62" y="50"/>
                    <a:pt x="56" y="93"/>
                    <a:pt x="31" y="113"/>
                  </a:cubicBezTo>
                  <a:cubicBezTo>
                    <a:pt x="15" y="126"/>
                    <a:pt x="7" y="130"/>
                    <a:pt x="7" y="130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8" y="140"/>
                    <a:pt x="17" y="145"/>
                    <a:pt x="28" y="150"/>
                  </a:cubicBezTo>
                  <a:cubicBezTo>
                    <a:pt x="67" y="167"/>
                    <a:pt x="117" y="176"/>
                    <a:pt x="168" y="176"/>
                  </a:cubicBezTo>
                  <a:cubicBezTo>
                    <a:pt x="218" y="176"/>
                    <a:pt x="269" y="167"/>
                    <a:pt x="307" y="150"/>
                  </a:cubicBezTo>
                  <a:cubicBezTo>
                    <a:pt x="384" y="116"/>
                    <a:pt x="383" y="60"/>
                    <a:pt x="306" y="26"/>
                  </a:cubicBezTo>
                  <a:cubicBezTo>
                    <a:pt x="267" y="9"/>
                    <a:pt x="217" y="0"/>
                    <a:pt x="166" y="0"/>
                  </a:cubicBezTo>
                </a:path>
              </a:pathLst>
            </a:custGeom>
            <a:solidFill>
              <a:srgbClr val="98A5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ś1iḓè">
              <a:extLst>
                <a:ext uri="{FF2B5EF4-FFF2-40B4-BE49-F238E27FC236}">
                  <a16:creationId xmlns:a16="http://schemas.microsoft.com/office/drawing/2014/main" id="{BA0B0237-608D-49E9-A296-9EC0D1A3347C}"/>
                </a:ext>
              </a:extLst>
            </p:cNvPr>
            <p:cNvSpPr/>
            <p:nvPr/>
          </p:nvSpPr>
          <p:spPr bwMode="auto">
            <a:xfrm>
              <a:off x="7103269" y="3581400"/>
              <a:ext cx="363538" cy="388938"/>
            </a:xfrm>
            <a:custGeom>
              <a:avLst/>
              <a:gdLst>
                <a:gd name="T0" fmla="*/ 101 w 110"/>
                <a:gd name="T1" fmla="*/ 0 h 118"/>
                <a:gd name="T2" fmla="*/ 75 w 110"/>
                <a:gd name="T3" fmla="*/ 10 h 118"/>
                <a:gd name="T4" fmla="*/ 48 w 110"/>
                <a:gd name="T5" fmla="*/ 118 h 118"/>
                <a:gd name="T6" fmla="*/ 55 w 110"/>
                <a:gd name="T7" fmla="*/ 114 h 118"/>
                <a:gd name="T8" fmla="*/ 55 w 110"/>
                <a:gd name="T9" fmla="*/ 82 h 118"/>
                <a:gd name="T10" fmla="*/ 55 w 110"/>
                <a:gd name="T11" fmla="*/ 82 h 118"/>
                <a:gd name="T12" fmla="*/ 55 w 110"/>
                <a:gd name="T13" fmla="*/ 114 h 118"/>
                <a:gd name="T14" fmla="*/ 79 w 110"/>
                <a:gd name="T15" fmla="*/ 97 h 118"/>
                <a:gd name="T16" fmla="*/ 101 w 110"/>
                <a:gd name="T17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" h="118">
                  <a:moveTo>
                    <a:pt x="101" y="0"/>
                  </a:moveTo>
                  <a:cubicBezTo>
                    <a:pt x="92" y="3"/>
                    <a:pt x="83" y="6"/>
                    <a:pt x="75" y="10"/>
                  </a:cubicBezTo>
                  <a:cubicBezTo>
                    <a:pt x="9" y="39"/>
                    <a:pt x="0" y="84"/>
                    <a:pt x="48" y="118"/>
                  </a:cubicBezTo>
                  <a:cubicBezTo>
                    <a:pt x="55" y="114"/>
                    <a:pt x="55" y="114"/>
                    <a:pt x="55" y="114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5" y="114"/>
                    <a:pt x="55" y="114"/>
                    <a:pt x="55" y="114"/>
                  </a:cubicBezTo>
                  <a:cubicBezTo>
                    <a:pt x="55" y="114"/>
                    <a:pt x="63" y="110"/>
                    <a:pt x="79" y="97"/>
                  </a:cubicBezTo>
                  <a:cubicBezTo>
                    <a:pt x="104" y="77"/>
                    <a:pt x="110" y="34"/>
                    <a:pt x="101" y="0"/>
                  </a:cubicBezTo>
                </a:path>
              </a:pathLst>
            </a:custGeom>
            <a:solidFill>
              <a:srgbClr val="6F81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îşļîďe">
              <a:extLst>
                <a:ext uri="{FF2B5EF4-FFF2-40B4-BE49-F238E27FC236}">
                  <a16:creationId xmlns:a16="http://schemas.microsoft.com/office/drawing/2014/main" id="{E1783E7C-611D-4919-BF1B-C190F5741AC5}"/>
                </a:ext>
              </a:extLst>
            </p:cNvPr>
            <p:cNvSpPr/>
            <p:nvPr/>
          </p:nvSpPr>
          <p:spPr bwMode="auto">
            <a:xfrm>
              <a:off x="4633119" y="3546475"/>
              <a:ext cx="1325563" cy="849313"/>
            </a:xfrm>
            <a:custGeom>
              <a:avLst/>
              <a:gdLst>
                <a:gd name="T0" fmla="*/ 835 w 835"/>
                <a:gd name="T1" fmla="*/ 535 h 535"/>
                <a:gd name="T2" fmla="*/ 0 w 835"/>
                <a:gd name="T3" fmla="*/ 54 h 535"/>
                <a:gd name="T4" fmla="*/ 0 w 835"/>
                <a:gd name="T5" fmla="*/ 0 h 535"/>
                <a:gd name="T6" fmla="*/ 835 w 835"/>
                <a:gd name="T7" fmla="*/ 481 h 535"/>
                <a:gd name="T8" fmla="*/ 835 w 835"/>
                <a:gd name="T9" fmla="*/ 535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5" h="535">
                  <a:moveTo>
                    <a:pt x="835" y="535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835" y="481"/>
                  </a:lnTo>
                  <a:lnTo>
                    <a:pt x="835" y="535"/>
                  </a:ln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ïṩlíde">
              <a:extLst>
                <a:ext uri="{FF2B5EF4-FFF2-40B4-BE49-F238E27FC236}">
                  <a16:creationId xmlns:a16="http://schemas.microsoft.com/office/drawing/2014/main" id="{09416C79-B258-4133-BF89-2DB195A16BF8}"/>
                </a:ext>
              </a:extLst>
            </p:cNvPr>
            <p:cNvSpPr/>
            <p:nvPr/>
          </p:nvSpPr>
          <p:spPr bwMode="auto">
            <a:xfrm>
              <a:off x="6987382" y="3375025"/>
              <a:ext cx="171450" cy="428625"/>
            </a:xfrm>
            <a:custGeom>
              <a:avLst/>
              <a:gdLst>
                <a:gd name="T0" fmla="*/ 7 w 52"/>
                <a:gd name="T1" fmla="*/ 3 h 130"/>
                <a:gd name="T2" fmla="*/ 0 w 52"/>
                <a:gd name="T3" fmla="*/ 0 h 130"/>
                <a:gd name="T4" fmla="*/ 0 w 52"/>
                <a:gd name="T5" fmla="*/ 26 h 130"/>
                <a:gd name="T6" fmla="*/ 9 w 52"/>
                <a:gd name="T7" fmla="*/ 97 h 130"/>
                <a:gd name="T8" fmla="*/ 0 w 52"/>
                <a:gd name="T9" fmla="*/ 104 h 130"/>
                <a:gd name="T10" fmla="*/ 0 w 52"/>
                <a:gd name="T11" fmla="*/ 130 h 130"/>
                <a:gd name="T12" fmla="*/ 19 w 52"/>
                <a:gd name="T13" fmla="*/ 116 h 130"/>
                <a:gd name="T14" fmla="*/ 7 w 52"/>
                <a:gd name="T15" fmla="*/ 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130">
                  <a:moveTo>
                    <a:pt x="7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3" y="35"/>
                    <a:pt x="31" y="77"/>
                    <a:pt x="9" y="9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30"/>
                    <a:pt x="6" y="127"/>
                    <a:pt x="19" y="116"/>
                  </a:cubicBezTo>
                  <a:cubicBezTo>
                    <a:pt x="52" y="90"/>
                    <a:pt x="43" y="16"/>
                    <a:pt x="7" y="3"/>
                  </a:cubicBezTo>
                  <a:close/>
                </a:path>
              </a:pathLst>
            </a:custGeom>
            <a:solidFill>
              <a:srgbClr val="97A4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ṥ1îďé">
              <a:extLst>
                <a:ext uri="{FF2B5EF4-FFF2-40B4-BE49-F238E27FC236}">
                  <a16:creationId xmlns:a16="http://schemas.microsoft.com/office/drawing/2014/main" id="{BBBA2483-646B-46A4-B25F-E37BF941E2AE}"/>
                </a:ext>
              </a:extLst>
            </p:cNvPr>
            <p:cNvSpPr/>
            <p:nvPr/>
          </p:nvSpPr>
          <p:spPr bwMode="auto">
            <a:xfrm>
              <a:off x="4988719" y="2771775"/>
              <a:ext cx="1716088" cy="995363"/>
            </a:xfrm>
            <a:custGeom>
              <a:avLst/>
              <a:gdLst>
                <a:gd name="T0" fmla="*/ 0 w 1081"/>
                <a:gd name="T1" fmla="*/ 253 h 627"/>
                <a:gd name="T2" fmla="*/ 648 w 1081"/>
                <a:gd name="T3" fmla="*/ 627 h 627"/>
                <a:gd name="T4" fmla="*/ 1081 w 1081"/>
                <a:gd name="T5" fmla="*/ 380 h 627"/>
                <a:gd name="T6" fmla="*/ 428 w 1081"/>
                <a:gd name="T7" fmla="*/ 0 h 627"/>
                <a:gd name="T8" fmla="*/ 0 w 1081"/>
                <a:gd name="T9" fmla="*/ 253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1" h="627">
                  <a:moveTo>
                    <a:pt x="0" y="253"/>
                  </a:moveTo>
                  <a:lnTo>
                    <a:pt x="648" y="627"/>
                  </a:lnTo>
                  <a:lnTo>
                    <a:pt x="1081" y="380"/>
                  </a:lnTo>
                  <a:lnTo>
                    <a:pt x="428" y="0"/>
                  </a:lnTo>
                  <a:lnTo>
                    <a:pt x="0" y="2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ś1iďé">
              <a:extLst>
                <a:ext uri="{FF2B5EF4-FFF2-40B4-BE49-F238E27FC236}">
                  <a16:creationId xmlns:a16="http://schemas.microsoft.com/office/drawing/2014/main" id="{F046104E-5367-4F97-B1A2-D76A01607002}"/>
                </a:ext>
              </a:extLst>
            </p:cNvPr>
            <p:cNvSpPr/>
            <p:nvPr/>
          </p:nvSpPr>
          <p:spPr bwMode="auto">
            <a:xfrm>
              <a:off x="5958682" y="3717925"/>
              <a:ext cx="1028700" cy="677863"/>
            </a:xfrm>
            <a:custGeom>
              <a:avLst/>
              <a:gdLst>
                <a:gd name="T0" fmla="*/ 648 w 648"/>
                <a:gd name="T1" fmla="*/ 54 h 427"/>
                <a:gd name="T2" fmla="*/ 0 w 648"/>
                <a:gd name="T3" fmla="*/ 427 h 427"/>
                <a:gd name="T4" fmla="*/ 0 w 648"/>
                <a:gd name="T5" fmla="*/ 373 h 427"/>
                <a:gd name="T6" fmla="*/ 648 w 648"/>
                <a:gd name="T7" fmla="*/ 0 h 427"/>
                <a:gd name="T8" fmla="*/ 648 w 648"/>
                <a:gd name="T9" fmla="*/ 54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8" h="427">
                  <a:moveTo>
                    <a:pt x="648" y="54"/>
                  </a:moveTo>
                  <a:lnTo>
                    <a:pt x="0" y="427"/>
                  </a:lnTo>
                  <a:lnTo>
                    <a:pt x="0" y="373"/>
                  </a:lnTo>
                  <a:lnTo>
                    <a:pt x="648" y="0"/>
                  </a:lnTo>
                  <a:lnTo>
                    <a:pt x="648" y="54"/>
                  </a:lnTo>
                  <a:close/>
                </a:path>
              </a:pathLst>
            </a:custGeom>
            <a:solidFill>
              <a:srgbClr val="97A4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ṡḷiḋé">
              <a:extLst>
                <a:ext uri="{FF2B5EF4-FFF2-40B4-BE49-F238E27FC236}">
                  <a16:creationId xmlns:a16="http://schemas.microsoft.com/office/drawing/2014/main" id="{D9CCF37C-EEE4-4387-881D-22069340CBA5}"/>
                </a:ext>
              </a:extLst>
            </p:cNvPr>
            <p:cNvSpPr/>
            <p:nvPr/>
          </p:nvSpPr>
          <p:spPr bwMode="auto">
            <a:xfrm>
              <a:off x="4633119" y="3206750"/>
              <a:ext cx="1325563" cy="846138"/>
            </a:xfrm>
            <a:custGeom>
              <a:avLst/>
              <a:gdLst>
                <a:gd name="T0" fmla="*/ 835 w 835"/>
                <a:gd name="T1" fmla="*/ 533 h 533"/>
                <a:gd name="T2" fmla="*/ 0 w 835"/>
                <a:gd name="T3" fmla="*/ 52 h 533"/>
                <a:gd name="T4" fmla="*/ 0 w 835"/>
                <a:gd name="T5" fmla="*/ 0 h 533"/>
                <a:gd name="T6" fmla="*/ 835 w 835"/>
                <a:gd name="T7" fmla="*/ 481 h 533"/>
                <a:gd name="T8" fmla="*/ 835 w 835"/>
                <a:gd name="T9" fmla="*/ 53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5" h="533">
                  <a:moveTo>
                    <a:pt x="835" y="533"/>
                  </a:moveTo>
                  <a:lnTo>
                    <a:pt x="0" y="52"/>
                  </a:lnTo>
                  <a:lnTo>
                    <a:pt x="0" y="0"/>
                  </a:lnTo>
                  <a:lnTo>
                    <a:pt x="835" y="481"/>
                  </a:lnTo>
                  <a:lnTo>
                    <a:pt x="835" y="533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ş1ïḑé">
              <a:extLst>
                <a:ext uri="{FF2B5EF4-FFF2-40B4-BE49-F238E27FC236}">
                  <a16:creationId xmlns:a16="http://schemas.microsoft.com/office/drawing/2014/main" id="{357DFF26-2CD4-4404-8D29-5165803B0570}"/>
                </a:ext>
              </a:extLst>
            </p:cNvPr>
            <p:cNvSpPr/>
            <p:nvPr/>
          </p:nvSpPr>
          <p:spPr bwMode="auto">
            <a:xfrm>
              <a:off x="6169819" y="3930650"/>
              <a:ext cx="128588" cy="333375"/>
            </a:xfrm>
            <a:custGeom>
              <a:avLst/>
              <a:gdLst>
                <a:gd name="T0" fmla="*/ 0 w 81"/>
                <a:gd name="T1" fmla="*/ 44 h 210"/>
                <a:gd name="T2" fmla="*/ 0 w 81"/>
                <a:gd name="T3" fmla="*/ 210 h 210"/>
                <a:gd name="T4" fmla="*/ 44 w 81"/>
                <a:gd name="T5" fmla="*/ 137 h 210"/>
                <a:gd name="T6" fmla="*/ 81 w 81"/>
                <a:gd name="T7" fmla="*/ 162 h 210"/>
                <a:gd name="T8" fmla="*/ 75 w 81"/>
                <a:gd name="T9" fmla="*/ 0 h 210"/>
                <a:gd name="T10" fmla="*/ 0 w 81"/>
                <a:gd name="T11" fmla="*/ 4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210">
                  <a:moveTo>
                    <a:pt x="0" y="44"/>
                  </a:moveTo>
                  <a:lnTo>
                    <a:pt x="0" y="210"/>
                  </a:lnTo>
                  <a:lnTo>
                    <a:pt x="44" y="137"/>
                  </a:lnTo>
                  <a:lnTo>
                    <a:pt x="81" y="162"/>
                  </a:lnTo>
                  <a:lnTo>
                    <a:pt x="75" y="0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šľíḋè">
              <a:extLst>
                <a:ext uri="{FF2B5EF4-FFF2-40B4-BE49-F238E27FC236}">
                  <a16:creationId xmlns:a16="http://schemas.microsoft.com/office/drawing/2014/main" id="{CD4AA849-B24C-487A-B747-169BE4BC2DA3}"/>
                </a:ext>
              </a:extLst>
            </p:cNvPr>
            <p:cNvSpPr/>
            <p:nvPr/>
          </p:nvSpPr>
          <p:spPr bwMode="auto">
            <a:xfrm>
              <a:off x="4731544" y="2493962"/>
              <a:ext cx="2181225" cy="1209675"/>
            </a:xfrm>
            <a:custGeom>
              <a:avLst/>
              <a:gdLst>
                <a:gd name="T0" fmla="*/ 50 w 1374"/>
                <a:gd name="T1" fmla="*/ 430 h 762"/>
                <a:gd name="T2" fmla="*/ 0 w 1374"/>
                <a:gd name="T3" fmla="*/ 393 h 762"/>
                <a:gd name="T4" fmla="*/ 2 w 1374"/>
                <a:gd name="T5" fmla="*/ 297 h 762"/>
                <a:gd name="T6" fmla="*/ 794 w 1374"/>
                <a:gd name="T7" fmla="*/ 0 h 762"/>
                <a:gd name="T8" fmla="*/ 1374 w 1374"/>
                <a:gd name="T9" fmla="*/ 335 h 762"/>
                <a:gd name="T10" fmla="*/ 630 w 1374"/>
                <a:gd name="T11" fmla="*/ 762 h 762"/>
                <a:gd name="T12" fmla="*/ 50 w 1374"/>
                <a:gd name="T13" fmla="*/ 43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4" h="762">
                  <a:moveTo>
                    <a:pt x="50" y="430"/>
                  </a:moveTo>
                  <a:lnTo>
                    <a:pt x="0" y="393"/>
                  </a:lnTo>
                  <a:lnTo>
                    <a:pt x="2" y="297"/>
                  </a:lnTo>
                  <a:lnTo>
                    <a:pt x="794" y="0"/>
                  </a:lnTo>
                  <a:lnTo>
                    <a:pt x="1374" y="335"/>
                  </a:lnTo>
                  <a:lnTo>
                    <a:pt x="630" y="762"/>
                  </a:lnTo>
                  <a:lnTo>
                    <a:pt x="50" y="430"/>
                  </a:lnTo>
                  <a:close/>
                </a:path>
              </a:pathLst>
            </a:custGeom>
            <a:solidFill>
              <a:srgbClr val="D198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iṡḷîdé">
              <a:extLst>
                <a:ext uri="{FF2B5EF4-FFF2-40B4-BE49-F238E27FC236}">
                  <a16:creationId xmlns:a16="http://schemas.microsoft.com/office/drawing/2014/main" id="{C7CCF61B-FE48-47D2-BD35-F6A3F1F10ACE}"/>
                </a:ext>
              </a:extLst>
            </p:cNvPr>
            <p:cNvSpPr/>
            <p:nvPr/>
          </p:nvSpPr>
          <p:spPr bwMode="auto">
            <a:xfrm>
              <a:off x="4810919" y="2184400"/>
              <a:ext cx="2098675" cy="1212850"/>
            </a:xfrm>
            <a:custGeom>
              <a:avLst/>
              <a:gdLst>
                <a:gd name="T0" fmla="*/ 1322 w 1322"/>
                <a:gd name="T1" fmla="*/ 334 h 764"/>
                <a:gd name="T2" fmla="*/ 578 w 1322"/>
                <a:gd name="T3" fmla="*/ 764 h 764"/>
                <a:gd name="T4" fmla="*/ 0 w 1322"/>
                <a:gd name="T5" fmla="*/ 430 h 764"/>
                <a:gd name="T6" fmla="*/ 744 w 1322"/>
                <a:gd name="T7" fmla="*/ 0 h 764"/>
                <a:gd name="T8" fmla="*/ 1322 w 1322"/>
                <a:gd name="T9" fmla="*/ 334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2" h="764">
                  <a:moveTo>
                    <a:pt x="1322" y="334"/>
                  </a:moveTo>
                  <a:lnTo>
                    <a:pt x="578" y="764"/>
                  </a:lnTo>
                  <a:lnTo>
                    <a:pt x="0" y="430"/>
                  </a:lnTo>
                  <a:lnTo>
                    <a:pt x="744" y="0"/>
                  </a:lnTo>
                  <a:lnTo>
                    <a:pt x="1322" y="334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ïśḻïḓé">
              <a:extLst>
                <a:ext uri="{FF2B5EF4-FFF2-40B4-BE49-F238E27FC236}">
                  <a16:creationId xmlns:a16="http://schemas.microsoft.com/office/drawing/2014/main" id="{97A285AC-1AFA-46B5-B4D6-1B13897F745E}"/>
                </a:ext>
              </a:extLst>
            </p:cNvPr>
            <p:cNvSpPr/>
            <p:nvPr/>
          </p:nvSpPr>
          <p:spPr bwMode="auto">
            <a:xfrm>
              <a:off x="4658519" y="2867025"/>
              <a:ext cx="152400" cy="379413"/>
            </a:xfrm>
            <a:custGeom>
              <a:avLst/>
              <a:gdLst>
                <a:gd name="T0" fmla="*/ 39 w 46"/>
                <a:gd name="T1" fmla="*/ 2 h 115"/>
                <a:gd name="T2" fmla="*/ 46 w 46"/>
                <a:gd name="T3" fmla="*/ 0 h 115"/>
                <a:gd name="T4" fmla="*/ 46 w 46"/>
                <a:gd name="T5" fmla="*/ 23 h 115"/>
                <a:gd name="T6" fmla="*/ 38 w 46"/>
                <a:gd name="T7" fmla="*/ 86 h 115"/>
                <a:gd name="T8" fmla="*/ 46 w 46"/>
                <a:gd name="T9" fmla="*/ 92 h 115"/>
                <a:gd name="T10" fmla="*/ 46 w 46"/>
                <a:gd name="T11" fmla="*/ 115 h 115"/>
                <a:gd name="T12" fmla="*/ 29 w 46"/>
                <a:gd name="T13" fmla="*/ 103 h 115"/>
                <a:gd name="T14" fmla="*/ 39 w 46"/>
                <a:gd name="T15" fmla="*/ 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115">
                  <a:moveTo>
                    <a:pt x="39" y="2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25" y="30"/>
                    <a:pt x="18" y="69"/>
                    <a:pt x="38" y="86"/>
                  </a:cubicBezTo>
                  <a:cubicBezTo>
                    <a:pt x="46" y="92"/>
                    <a:pt x="46" y="92"/>
                    <a:pt x="46" y="92"/>
                  </a:cubicBezTo>
                  <a:cubicBezTo>
                    <a:pt x="46" y="115"/>
                    <a:pt x="46" y="115"/>
                    <a:pt x="46" y="115"/>
                  </a:cubicBezTo>
                  <a:cubicBezTo>
                    <a:pt x="46" y="115"/>
                    <a:pt x="40" y="113"/>
                    <a:pt x="29" y="103"/>
                  </a:cubicBezTo>
                  <a:cubicBezTo>
                    <a:pt x="0" y="80"/>
                    <a:pt x="7" y="14"/>
                    <a:pt x="39" y="2"/>
                  </a:cubicBezTo>
                  <a:close/>
                </a:path>
              </a:pathLst>
            </a:custGeom>
            <a:solidFill>
              <a:srgbClr val="F7C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sḻîdê">
              <a:extLst>
                <a:ext uri="{FF2B5EF4-FFF2-40B4-BE49-F238E27FC236}">
                  <a16:creationId xmlns:a16="http://schemas.microsoft.com/office/drawing/2014/main" id="{66FD41E8-2940-4C2B-B2FE-B986B2732E3E}"/>
                </a:ext>
              </a:extLst>
            </p:cNvPr>
            <p:cNvSpPr/>
            <p:nvPr/>
          </p:nvSpPr>
          <p:spPr bwMode="auto">
            <a:xfrm>
              <a:off x="4814094" y="2833687"/>
              <a:ext cx="1992313" cy="823913"/>
            </a:xfrm>
            <a:custGeom>
              <a:avLst/>
              <a:gdLst>
                <a:gd name="T0" fmla="*/ 0 w 1255"/>
                <a:gd name="T1" fmla="*/ 46 h 519"/>
                <a:gd name="T2" fmla="*/ 106 w 1255"/>
                <a:gd name="T3" fmla="*/ 116 h 519"/>
                <a:gd name="T4" fmla="*/ 582 w 1255"/>
                <a:gd name="T5" fmla="*/ 388 h 519"/>
                <a:gd name="T6" fmla="*/ 1255 w 1255"/>
                <a:gd name="T7" fmla="*/ 0 h 519"/>
                <a:gd name="T8" fmla="*/ 1255 w 1255"/>
                <a:gd name="T9" fmla="*/ 131 h 519"/>
                <a:gd name="T10" fmla="*/ 582 w 1255"/>
                <a:gd name="T11" fmla="*/ 519 h 519"/>
                <a:gd name="T12" fmla="*/ 0 w 1255"/>
                <a:gd name="T13" fmla="*/ 185 h 519"/>
                <a:gd name="T14" fmla="*/ 0 w 1255"/>
                <a:gd name="T15" fmla="*/ 46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5" h="519">
                  <a:moveTo>
                    <a:pt x="0" y="46"/>
                  </a:moveTo>
                  <a:lnTo>
                    <a:pt x="106" y="116"/>
                  </a:lnTo>
                  <a:lnTo>
                    <a:pt x="582" y="388"/>
                  </a:lnTo>
                  <a:lnTo>
                    <a:pt x="1255" y="0"/>
                  </a:lnTo>
                  <a:lnTo>
                    <a:pt x="1255" y="131"/>
                  </a:lnTo>
                  <a:lnTo>
                    <a:pt x="582" y="519"/>
                  </a:lnTo>
                  <a:lnTo>
                    <a:pt x="0" y="185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Sļíḋê">
              <a:extLst>
                <a:ext uri="{FF2B5EF4-FFF2-40B4-BE49-F238E27FC236}">
                  <a16:creationId xmlns:a16="http://schemas.microsoft.com/office/drawing/2014/main" id="{33F2917F-AD2C-47DE-B6BE-FDE9DAA7647D}"/>
                </a:ext>
              </a:extLst>
            </p:cNvPr>
            <p:cNvSpPr/>
            <p:nvPr/>
          </p:nvSpPr>
          <p:spPr bwMode="auto">
            <a:xfrm>
              <a:off x="4814094" y="2906712"/>
              <a:ext cx="914400" cy="744538"/>
            </a:xfrm>
            <a:custGeom>
              <a:avLst/>
              <a:gdLst>
                <a:gd name="T0" fmla="*/ 576 w 576"/>
                <a:gd name="T1" fmla="*/ 469 h 469"/>
                <a:gd name="T2" fmla="*/ 0 w 576"/>
                <a:gd name="T3" fmla="*/ 139 h 469"/>
                <a:gd name="T4" fmla="*/ 0 w 576"/>
                <a:gd name="T5" fmla="*/ 0 h 469"/>
                <a:gd name="T6" fmla="*/ 106 w 576"/>
                <a:gd name="T7" fmla="*/ 70 h 469"/>
                <a:gd name="T8" fmla="*/ 573 w 576"/>
                <a:gd name="T9" fmla="*/ 338 h 469"/>
                <a:gd name="T10" fmla="*/ 576 w 576"/>
                <a:gd name="T11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6" h="469">
                  <a:moveTo>
                    <a:pt x="576" y="469"/>
                  </a:moveTo>
                  <a:lnTo>
                    <a:pt x="0" y="139"/>
                  </a:lnTo>
                  <a:lnTo>
                    <a:pt x="0" y="0"/>
                  </a:lnTo>
                  <a:lnTo>
                    <a:pt x="106" y="70"/>
                  </a:lnTo>
                  <a:lnTo>
                    <a:pt x="573" y="338"/>
                  </a:lnTo>
                  <a:lnTo>
                    <a:pt x="576" y="469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S1íḓe">
              <a:extLst>
                <a:ext uri="{FF2B5EF4-FFF2-40B4-BE49-F238E27FC236}">
                  <a16:creationId xmlns:a16="http://schemas.microsoft.com/office/drawing/2014/main" id="{64E0A795-47D7-43D7-97E3-05A22FE4C41C}"/>
                </a:ext>
              </a:extLst>
            </p:cNvPr>
            <p:cNvSpPr/>
            <p:nvPr/>
          </p:nvSpPr>
          <p:spPr bwMode="auto">
            <a:xfrm>
              <a:off x="4810919" y="3170237"/>
              <a:ext cx="917575" cy="606425"/>
            </a:xfrm>
            <a:custGeom>
              <a:avLst/>
              <a:gdLst>
                <a:gd name="T0" fmla="*/ 0 w 578"/>
                <a:gd name="T1" fmla="*/ 48 h 382"/>
                <a:gd name="T2" fmla="*/ 578 w 578"/>
                <a:gd name="T3" fmla="*/ 382 h 382"/>
                <a:gd name="T4" fmla="*/ 578 w 578"/>
                <a:gd name="T5" fmla="*/ 334 h 382"/>
                <a:gd name="T6" fmla="*/ 0 w 578"/>
                <a:gd name="T7" fmla="*/ 0 h 382"/>
                <a:gd name="T8" fmla="*/ 0 w 578"/>
                <a:gd name="T9" fmla="*/ 48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8" h="382">
                  <a:moveTo>
                    <a:pt x="0" y="48"/>
                  </a:moveTo>
                  <a:lnTo>
                    <a:pt x="578" y="382"/>
                  </a:lnTo>
                  <a:lnTo>
                    <a:pt x="578" y="334"/>
                  </a:lnTo>
                  <a:lnTo>
                    <a:pt x="0" y="0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F7C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S1iďê">
              <a:extLst>
                <a:ext uri="{FF2B5EF4-FFF2-40B4-BE49-F238E27FC236}">
                  <a16:creationId xmlns:a16="http://schemas.microsoft.com/office/drawing/2014/main" id="{FB456FA6-99CE-4FE3-A64D-2A4E2C8664A7}"/>
                </a:ext>
              </a:extLst>
            </p:cNvPr>
            <p:cNvSpPr/>
            <p:nvPr/>
          </p:nvSpPr>
          <p:spPr bwMode="auto">
            <a:xfrm>
              <a:off x="4810919" y="2867025"/>
              <a:ext cx="917575" cy="606425"/>
            </a:xfrm>
            <a:custGeom>
              <a:avLst/>
              <a:gdLst>
                <a:gd name="T0" fmla="*/ 0 w 578"/>
                <a:gd name="T1" fmla="*/ 48 h 382"/>
                <a:gd name="T2" fmla="*/ 578 w 578"/>
                <a:gd name="T3" fmla="*/ 382 h 382"/>
                <a:gd name="T4" fmla="*/ 578 w 578"/>
                <a:gd name="T5" fmla="*/ 334 h 382"/>
                <a:gd name="T6" fmla="*/ 0 w 578"/>
                <a:gd name="T7" fmla="*/ 0 h 382"/>
                <a:gd name="T8" fmla="*/ 0 w 578"/>
                <a:gd name="T9" fmla="*/ 48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8" h="382">
                  <a:moveTo>
                    <a:pt x="0" y="48"/>
                  </a:moveTo>
                  <a:lnTo>
                    <a:pt x="578" y="382"/>
                  </a:lnTo>
                  <a:lnTo>
                    <a:pt x="578" y="334"/>
                  </a:lnTo>
                  <a:lnTo>
                    <a:pt x="0" y="0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F7C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Sḷídè">
              <a:extLst>
                <a:ext uri="{FF2B5EF4-FFF2-40B4-BE49-F238E27FC236}">
                  <a16:creationId xmlns:a16="http://schemas.microsoft.com/office/drawing/2014/main" id="{939FEC78-F60E-4E3C-8192-650EEEFCD45E}"/>
                </a:ext>
              </a:extLst>
            </p:cNvPr>
            <p:cNvSpPr/>
            <p:nvPr/>
          </p:nvSpPr>
          <p:spPr bwMode="auto">
            <a:xfrm>
              <a:off x="5728494" y="2714625"/>
              <a:ext cx="1181100" cy="758825"/>
            </a:xfrm>
            <a:custGeom>
              <a:avLst/>
              <a:gdLst>
                <a:gd name="T0" fmla="*/ 0 w 744"/>
                <a:gd name="T1" fmla="*/ 478 h 478"/>
                <a:gd name="T2" fmla="*/ 744 w 744"/>
                <a:gd name="T3" fmla="*/ 48 h 478"/>
                <a:gd name="T4" fmla="*/ 744 w 744"/>
                <a:gd name="T5" fmla="*/ 0 h 478"/>
                <a:gd name="T6" fmla="*/ 0 w 744"/>
                <a:gd name="T7" fmla="*/ 430 h 478"/>
                <a:gd name="T8" fmla="*/ 0 w 744"/>
                <a:gd name="T9" fmla="*/ 478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478">
                  <a:moveTo>
                    <a:pt x="0" y="478"/>
                  </a:moveTo>
                  <a:lnTo>
                    <a:pt x="744" y="48"/>
                  </a:lnTo>
                  <a:lnTo>
                    <a:pt x="744" y="0"/>
                  </a:lnTo>
                  <a:lnTo>
                    <a:pt x="0" y="430"/>
                  </a:lnTo>
                  <a:lnTo>
                    <a:pt x="0" y="478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ś1îḓe">
              <a:extLst>
                <a:ext uri="{FF2B5EF4-FFF2-40B4-BE49-F238E27FC236}">
                  <a16:creationId xmlns:a16="http://schemas.microsoft.com/office/drawing/2014/main" id="{E9A4DA79-205E-40FD-B25A-6410F017A9BB}"/>
                </a:ext>
              </a:extLst>
            </p:cNvPr>
            <p:cNvSpPr/>
            <p:nvPr/>
          </p:nvSpPr>
          <p:spPr bwMode="auto">
            <a:xfrm>
              <a:off x="4893469" y="2787650"/>
              <a:ext cx="398463" cy="177800"/>
            </a:xfrm>
            <a:prstGeom prst="ellipse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ṧlîḍe">
              <a:extLst>
                <a:ext uri="{FF2B5EF4-FFF2-40B4-BE49-F238E27FC236}">
                  <a16:creationId xmlns:a16="http://schemas.microsoft.com/office/drawing/2014/main" id="{1AD5096C-2420-4D24-A413-DE92E4E4FAA9}"/>
                </a:ext>
              </a:extLst>
            </p:cNvPr>
            <p:cNvSpPr/>
            <p:nvPr/>
          </p:nvSpPr>
          <p:spPr bwMode="auto">
            <a:xfrm>
              <a:off x="6357144" y="2649537"/>
              <a:ext cx="400050" cy="180975"/>
            </a:xfrm>
            <a:prstGeom prst="ellipse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ṣļïḋé">
              <a:extLst>
                <a:ext uri="{FF2B5EF4-FFF2-40B4-BE49-F238E27FC236}">
                  <a16:creationId xmlns:a16="http://schemas.microsoft.com/office/drawing/2014/main" id="{8386C254-C414-471B-AE58-588C843CC0E7}"/>
                </a:ext>
              </a:extLst>
            </p:cNvPr>
            <p:cNvSpPr/>
            <p:nvPr/>
          </p:nvSpPr>
          <p:spPr bwMode="auto">
            <a:xfrm>
              <a:off x="4820444" y="2012950"/>
              <a:ext cx="1989138" cy="620713"/>
            </a:xfrm>
            <a:custGeom>
              <a:avLst/>
              <a:gdLst>
                <a:gd name="T0" fmla="*/ 1253 w 1253"/>
                <a:gd name="T1" fmla="*/ 0 h 391"/>
                <a:gd name="T2" fmla="*/ 1253 w 1253"/>
                <a:gd name="T3" fmla="*/ 29 h 391"/>
                <a:gd name="T4" fmla="*/ 628 w 1253"/>
                <a:gd name="T5" fmla="*/ 391 h 391"/>
                <a:gd name="T6" fmla="*/ 0 w 1253"/>
                <a:gd name="T7" fmla="*/ 29 h 391"/>
                <a:gd name="T8" fmla="*/ 0 w 1253"/>
                <a:gd name="T9" fmla="*/ 0 h 391"/>
                <a:gd name="T10" fmla="*/ 1253 w 1253"/>
                <a:gd name="T11" fmla="*/ 0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3" h="391">
                  <a:moveTo>
                    <a:pt x="1253" y="0"/>
                  </a:moveTo>
                  <a:lnTo>
                    <a:pt x="1253" y="29"/>
                  </a:lnTo>
                  <a:lnTo>
                    <a:pt x="628" y="391"/>
                  </a:lnTo>
                  <a:lnTo>
                    <a:pt x="0" y="29"/>
                  </a:lnTo>
                  <a:lnTo>
                    <a:pt x="0" y="0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23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îṩliḑê">
              <a:extLst>
                <a:ext uri="{FF2B5EF4-FFF2-40B4-BE49-F238E27FC236}">
                  <a16:creationId xmlns:a16="http://schemas.microsoft.com/office/drawing/2014/main" id="{8E469546-8EF6-4737-9DAC-D99A6878B2D9}"/>
                </a:ext>
              </a:extLst>
            </p:cNvPr>
            <p:cNvSpPr/>
            <p:nvPr/>
          </p:nvSpPr>
          <p:spPr bwMode="auto">
            <a:xfrm>
              <a:off x="5263357" y="2168525"/>
              <a:ext cx="1117600" cy="860425"/>
            </a:xfrm>
            <a:custGeom>
              <a:avLst/>
              <a:gdLst>
                <a:gd name="T0" fmla="*/ 0 w 339"/>
                <a:gd name="T1" fmla="*/ 0 h 261"/>
                <a:gd name="T2" fmla="*/ 0 w 339"/>
                <a:gd name="T3" fmla="*/ 160 h 261"/>
                <a:gd name="T4" fmla="*/ 169 w 339"/>
                <a:gd name="T5" fmla="*/ 261 h 261"/>
                <a:gd name="T6" fmla="*/ 339 w 339"/>
                <a:gd name="T7" fmla="*/ 160 h 261"/>
                <a:gd name="T8" fmla="*/ 339 w 339"/>
                <a:gd name="T9" fmla="*/ 0 h 261"/>
                <a:gd name="T10" fmla="*/ 0 w 339"/>
                <a:gd name="T1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261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0" y="216"/>
                    <a:pt x="76" y="261"/>
                    <a:pt x="169" y="261"/>
                  </a:cubicBezTo>
                  <a:cubicBezTo>
                    <a:pt x="263" y="261"/>
                    <a:pt x="339" y="216"/>
                    <a:pt x="339" y="16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iṧ1íḍe">
              <a:extLst>
                <a:ext uri="{FF2B5EF4-FFF2-40B4-BE49-F238E27FC236}">
                  <a16:creationId xmlns:a16="http://schemas.microsoft.com/office/drawing/2014/main" id="{D59CFE86-7DD9-48CB-8CD1-110B8AC1D52C}"/>
                </a:ext>
              </a:extLst>
            </p:cNvPr>
            <p:cNvSpPr/>
            <p:nvPr/>
          </p:nvSpPr>
          <p:spPr bwMode="auto">
            <a:xfrm>
              <a:off x="5255419" y="2181225"/>
              <a:ext cx="1125538" cy="639763"/>
            </a:xfrm>
            <a:custGeom>
              <a:avLst/>
              <a:gdLst>
                <a:gd name="T0" fmla="*/ 5 w 341"/>
                <a:gd name="T1" fmla="*/ 42 h 194"/>
                <a:gd name="T2" fmla="*/ 135 w 341"/>
                <a:gd name="T3" fmla="*/ 159 h 194"/>
                <a:gd name="T4" fmla="*/ 329 w 341"/>
                <a:gd name="T5" fmla="*/ 194 h 194"/>
                <a:gd name="T6" fmla="*/ 341 w 341"/>
                <a:gd name="T7" fmla="*/ 156 h 194"/>
                <a:gd name="T8" fmla="*/ 341 w 341"/>
                <a:gd name="T9" fmla="*/ 37 h 194"/>
                <a:gd name="T10" fmla="*/ 119 w 341"/>
                <a:gd name="T11" fmla="*/ 0 h 194"/>
                <a:gd name="T12" fmla="*/ 5 w 341"/>
                <a:gd name="T13" fmla="*/ 4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194">
                  <a:moveTo>
                    <a:pt x="5" y="42"/>
                  </a:moveTo>
                  <a:cubicBezTo>
                    <a:pt x="0" y="43"/>
                    <a:pt x="51" y="112"/>
                    <a:pt x="135" y="159"/>
                  </a:cubicBezTo>
                  <a:cubicBezTo>
                    <a:pt x="183" y="186"/>
                    <a:pt x="276" y="192"/>
                    <a:pt x="329" y="194"/>
                  </a:cubicBezTo>
                  <a:cubicBezTo>
                    <a:pt x="337" y="182"/>
                    <a:pt x="341" y="170"/>
                    <a:pt x="341" y="156"/>
                  </a:cubicBezTo>
                  <a:cubicBezTo>
                    <a:pt x="341" y="37"/>
                    <a:pt x="341" y="37"/>
                    <a:pt x="341" y="37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0"/>
                    <a:pt x="12" y="40"/>
                    <a:pt x="5" y="42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$1ïďè">
              <a:extLst>
                <a:ext uri="{FF2B5EF4-FFF2-40B4-BE49-F238E27FC236}">
                  <a16:creationId xmlns:a16="http://schemas.microsoft.com/office/drawing/2014/main" id="{D3D54F20-9476-4803-B84C-3F0754C36106}"/>
                </a:ext>
              </a:extLst>
            </p:cNvPr>
            <p:cNvSpPr/>
            <p:nvPr/>
          </p:nvSpPr>
          <p:spPr bwMode="auto">
            <a:xfrm>
              <a:off x="4820444" y="1485900"/>
              <a:ext cx="1989138" cy="1147763"/>
            </a:xfrm>
            <a:custGeom>
              <a:avLst/>
              <a:gdLst>
                <a:gd name="T0" fmla="*/ 0 w 1253"/>
                <a:gd name="T1" fmla="*/ 361 h 723"/>
                <a:gd name="T2" fmla="*/ 628 w 1253"/>
                <a:gd name="T3" fmla="*/ 0 h 723"/>
                <a:gd name="T4" fmla="*/ 1253 w 1253"/>
                <a:gd name="T5" fmla="*/ 361 h 723"/>
                <a:gd name="T6" fmla="*/ 628 w 1253"/>
                <a:gd name="T7" fmla="*/ 723 h 723"/>
                <a:gd name="T8" fmla="*/ 0 w 1253"/>
                <a:gd name="T9" fmla="*/ 361 h 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3" h="723">
                  <a:moveTo>
                    <a:pt x="0" y="361"/>
                  </a:moveTo>
                  <a:lnTo>
                    <a:pt x="628" y="0"/>
                  </a:lnTo>
                  <a:lnTo>
                    <a:pt x="1253" y="361"/>
                  </a:lnTo>
                  <a:lnTo>
                    <a:pt x="628" y="723"/>
                  </a:lnTo>
                  <a:lnTo>
                    <a:pt x="0" y="361"/>
                  </a:lnTo>
                  <a:close/>
                </a:path>
              </a:pathLst>
            </a:custGeom>
            <a:solidFill>
              <a:srgbClr val="323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ïSlïďe">
              <a:extLst>
                <a:ext uri="{FF2B5EF4-FFF2-40B4-BE49-F238E27FC236}">
                  <a16:creationId xmlns:a16="http://schemas.microsoft.com/office/drawing/2014/main" id="{B2BB5C9B-7EE0-4B09-A30F-AD21CF6C9005}"/>
                </a:ext>
              </a:extLst>
            </p:cNvPr>
            <p:cNvSpPr/>
            <p:nvPr/>
          </p:nvSpPr>
          <p:spPr bwMode="auto">
            <a:xfrm>
              <a:off x="4820444" y="1439862"/>
              <a:ext cx="1989138" cy="1147763"/>
            </a:xfrm>
            <a:custGeom>
              <a:avLst/>
              <a:gdLst>
                <a:gd name="T0" fmla="*/ 0 w 1253"/>
                <a:gd name="T1" fmla="*/ 361 h 723"/>
                <a:gd name="T2" fmla="*/ 628 w 1253"/>
                <a:gd name="T3" fmla="*/ 0 h 723"/>
                <a:gd name="T4" fmla="*/ 1253 w 1253"/>
                <a:gd name="T5" fmla="*/ 361 h 723"/>
                <a:gd name="T6" fmla="*/ 628 w 1253"/>
                <a:gd name="T7" fmla="*/ 723 h 723"/>
                <a:gd name="T8" fmla="*/ 0 w 1253"/>
                <a:gd name="T9" fmla="*/ 361 h 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3" h="723">
                  <a:moveTo>
                    <a:pt x="0" y="361"/>
                  </a:moveTo>
                  <a:lnTo>
                    <a:pt x="628" y="0"/>
                  </a:lnTo>
                  <a:lnTo>
                    <a:pt x="1253" y="361"/>
                  </a:lnTo>
                  <a:lnTo>
                    <a:pt x="628" y="723"/>
                  </a:lnTo>
                  <a:lnTo>
                    <a:pt x="0" y="361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îśļîďè">
              <a:extLst>
                <a:ext uri="{FF2B5EF4-FFF2-40B4-BE49-F238E27FC236}">
                  <a16:creationId xmlns:a16="http://schemas.microsoft.com/office/drawing/2014/main" id="{774383E9-5341-4285-AD8F-76F5BF88DEA1}"/>
                </a:ext>
              </a:extLst>
            </p:cNvPr>
            <p:cNvSpPr/>
            <p:nvPr/>
          </p:nvSpPr>
          <p:spPr bwMode="auto">
            <a:xfrm>
              <a:off x="4820444" y="2012950"/>
              <a:ext cx="996950" cy="620713"/>
            </a:xfrm>
            <a:custGeom>
              <a:avLst/>
              <a:gdLst>
                <a:gd name="T0" fmla="*/ 628 w 628"/>
                <a:gd name="T1" fmla="*/ 391 h 391"/>
                <a:gd name="T2" fmla="*/ 628 w 628"/>
                <a:gd name="T3" fmla="*/ 362 h 391"/>
                <a:gd name="T4" fmla="*/ 0 w 628"/>
                <a:gd name="T5" fmla="*/ 0 h 391"/>
                <a:gd name="T6" fmla="*/ 0 w 628"/>
                <a:gd name="T7" fmla="*/ 29 h 391"/>
                <a:gd name="T8" fmla="*/ 628 w 628"/>
                <a:gd name="T9" fmla="*/ 39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8" h="391">
                  <a:moveTo>
                    <a:pt x="628" y="391"/>
                  </a:moveTo>
                  <a:lnTo>
                    <a:pt x="628" y="362"/>
                  </a:lnTo>
                  <a:lnTo>
                    <a:pt x="0" y="0"/>
                  </a:lnTo>
                  <a:lnTo>
                    <a:pt x="0" y="29"/>
                  </a:lnTo>
                  <a:lnTo>
                    <a:pt x="628" y="391"/>
                  </a:lnTo>
                  <a:close/>
                </a:path>
              </a:pathLst>
            </a:custGeom>
            <a:solidFill>
              <a:srgbClr val="4E4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şḷíḍé">
              <a:extLst>
                <a:ext uri="{FF2B5EF4-FFF2-40B4-BE49-F238E27FC236}">
                  <a16:creationId xmlns:a16="http://schemas.microsoft.com/office/drawing/2014/main" id="{12B1F82F-C145-4A8C-87D4-C329770898F6}"/>
                </a:ext>
              </a:extLst>
            </p:cNvPr>
            <p:cNvSpPr/>
            <p:nvPr/>
          </p:nvSpPr>
          <p:spPr bwMode="auto">
            <a:xfrm>
              <a:off x="6225382" y="2649537"/>
              <a:ext cx="125413" cy="187325"/>
            </a:xfrm>
            <a:custGeom>
              <a:avLst/>
              <a:gdLst>
                <a:gd name="T0" fmla="*/ 13 w 38"/>
                <a:gd name="T1" fmla="*/ 57 h 57"/>
                <a:gd name="T2" fmla="*/ 25 w 38"/>
                <a:gd name="T3" fmla="*/ 57 h 57"/>
                <a:gd name="T4" fmla="*/ 38 w 38"/>
                <a:gd name="T5" fmla="*/ 44 h 57"/>
                <a:gd name="T6" fmla="*/ 31 w 38"/>
                <a:gd name="T7" fmla="*/ 11 h 57"/>
                <a:gd name="T8" fmla="*/ 19 w 38"/>
                <a:gd name="T9" fmla="*/ 0 h 57"/>
                <a:gd name="T10" fmla="*/ 6 w 38"/>
                <a:gd name="T11" fmla="*/ 11 h 57"/>
                <a:gd name="T12" fmla="*/ 0 w 38"/>
                <a:gd name="T13" fmla="*/ 44 h 57"/>
                <a:gd name="T14" fmla="*/ 13 w 3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57">
                  <a:moveTo>
                    <a:pt x="13" y="57"/>
                  </a:moveTo>
                  <a:cubicBezTo>
                    <a:pt x="25" y="57"/>
                    <a:pt x="25" y="57"/>
                    <a:pt x="25" y="57"/>
                  </a:cubicBezTo>
                  <a:cubicBezTo>
                    <a:pt x="33" y="57"/>
                    <a:pt x="38" y="51"/>
                    <a:pt x="38" y="44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5"/>
                    <a:pt x="26" y="0"/>
                    <a:pt x="19" y="0"/>
                  </a:cubicBezTo>
                  <a:cubicBezTo>
                    <a:pt x="12" y="0"/>
                    <a:pt x="7" y="5"/>
                    <a:pt x="6" y="11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1"/>
                    <a:pt x="5" y="57"/>
                    <a:pt x="13" y="57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ïśļiḑê">
              <a:extLst>
                <a:ext uri="{FF2B5EF4-FFF2-40B4-BE49-F238E27FC236}">
                  <a16:creationId xmlns:a16="http://schemas.microsoft.com/office/drawing/2014/main" id="{5B66D7F9-2FE4-4578-A248-B4707DE89987}"/>
                </a:ext>
              </a:extLst>
            </p:cNvPr>
            <p:cNvSpPr/>
            <p:nvPr/>
          </p:nvSpPr>
          <p:spPr bwMode="auto">
            <a:xfrm>
              <a:off x="5741194" y="1914525"/>
              <a:ext cx="557213" cy="925513"/>
            </a:xfrm>
            <a:custGeom>
              <a:avLst/>
              <a:gdLst>
                <a:gd name="T0" fmla="*/ 339 w 351"/>
                <a:gd name="T1" fmla="*/ 583 h 583"/>
                <a:gd name="T2" fmla="*/ 351 w 351"/>
                <a:gd name="T3" fmla="*/ 583 h 583"/>
                <a:gd name="T4" fmla="*/ 351 w 351"/>
                <a:gd name="T5" fmla="*/ 203 h 583"/>
                <a:gd name="T6" fmla="*/ 6 w 351"/>
                <a:gd name="T7" fmla="*/ 0 h 583"/>
                <a:gd name="T8" fmla="*/ 0 w 351"/>
                <a:gd name="T9" fmla="*/ 10 h 583"/>
                <a:gd name="T10" fmla="*/ 339 w 351"/>
                <a:gd name="T11" fmla="*/ 212 h 583"/>
                <a:gd name="T12" fmla="*/ 339 w 351"/>
                <a:gd name="T13" fmla="*/ 583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1" h="583">
                  <a:moveTo>
                    <a:pt x="339" y="583"/>
                  </a:moveTo>
                  <a:lnTo>
                    <a:pt x="351" y="583"/>
                  </a:lnTo>
                  <a:lnTo>
                    <a:pt x="351" y="203"/>
                  </a:lnTo>
                  <a:lnTo>
                    <a:pt x="6" y="0"/>
                  </a:lnTo>
                  <a:lnTo>
                    <a:pt x="0" y="10"/>
                  </a:lnTo>
                  <a:lnTo>
                    <a:pt x="339" y="212"/>
                  </a:lnTo>
                  <a:lnTo>
                    <a:pt x="339" y="583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iṧlïḓe">
              <a:extLst>
                <a:ext uri="{FF2B5EF4-FFF2-40B4-BE49-F238E27FC236}">
                  <a16:creationId xmlns:a16="http://schemas.microsoft.com/office/drawing/2014/main" id="{82332A69-677E-4178-820B-5F8066E55E51}"/>
                </a:ext>
              </a:extLst>
            </p:cNvPr>
            <p:cNvSpPr/>
            <p:nvPr/>
          </p:nvSpPr>
          <p:spPr bwMode="auto">
            <a:xfrm>
              <a:off x="6242844" y="2527300"/>
              <a:ext cx="92075" cy="95250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iṥļiďe">
              <a:extLst>
                <a:ext uri="{FF2B5EF4-FFF2-40B4-BE49-F238E27FC236}">
                  <a16:creationId xmlns:a16="http://schemas.microsoft.com/office/drawing/2014/main" id="{9FDB6035-DC0C-4E12-BD85-EE3DF7CE9445}"/>
                </a:ext>
              </a:extLst>
            </p:cNvPr>
            <p:cNvSpPr/>
            <p:nvPr/>
          </p:nvSpPr>
          <p:spPr bwMode="auto">
            <a:xfrm>
              <a:off x="6433344" y="2894012"/>
              <a:ext cx="207963" cy="1311275"/>
            </a:xfrm>
            <a:custGeom>
              <a:avLst/>
              <a:gdLst>
                <a:gd name="T0" fmla="*/ 58 w 63"/>
                <a:gd name="T1" fmla="*/ 398 h 398"/>
                <a:gd name="T2" fmla="*/ 54 w 63"/>
                <a:gd name="T3" fmla="*/ 392 h 398"/>
                <a:gd name="T4" fmla="*/ 0 w 63"/>
                <a:gd name="T5" fmla="*/ 6 h 398"/>
                <a:gd name="T6" fmla="*/ 4 w 63"/>
                <a:gd name="T7" fmla="*/ 0 h 398"/>
                <a:gd name="T8" fmla="*/ 9 w 63"/>
                <a:gd name="T9" fmla="*/ 5 h 398"/>
                <a:gd name="T10" fmla="*/ 62 w 63"/>
                <a:gd name="T11" fmla="*/ 392 h 398"/>
                <a:gd name="T12" fmla="*/ 59 w 63"/>
                <a:gd name="T13" fmla="*/ 398 h 398"/>
                <a:gd name="T14" fmla="*/ 58 w 63"/>
                <a:gd name="T15" fmla="*/ 398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398">
                  <a:moveTo>
                    <a:pt x="58" y="398"/>
                  </a:moveTo>
                  <a:cubicBezTo>
                    <a:pt x="56" y="397"/>
                    <a:pt x="54" y="395"/>
                    <a:pt x="54" y="39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1" y="0"/>
                    <a:pt x="4" y="0"/>
                  </a:cubicBezTo>
                  <a:cubicBezTo>
                    <a:pt x="6" y="0"/>
                    <a:pt x="8" y="3"/>
                    <a:pt x="9" y="5"/>
                  </a:cubicBezTo>
                  <a:cubicBezTo>
                    <a:pt x="62" y="392"/>
                    <a:pt x="62" y="392"/>
                    <a:pt x="62" y="392"/>
                  </a:cubicBezTo>
                  <a:cubicBezTo>
                    <a:pt x="63" y="395"/>
                    <a:pt x="61" y="398"/>
                    <a:pt x="59" y="398"/>
                  </a:cubicBezTo>
                  <a:lnTo>
                    <a:pt x="58" y="398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5" name="íṧļïḍè">
              <a:extLst>
                <a:ext uri="{FF2B5EF4-FFF2-40B4-BE49-F238E27FC236}">
                  <a16:creationId xmlns:a16="http://schemas.microsoft.com/office/drawing/2014/main" id="{C0A70630-EBE6-42A7-901B-F81B69B4722E}"/>
                </a:ext>
              </a:extLst>
            </p:cNvPr>
            <p:cNvSpPr/>
            <p:nvPr/>
          </p:nvSpPr>
          <p:spPr bwMode="auto">
            <a:xfrm>
              <a:off x="6754019" y="2765425"/>
              <a:ext cx="207963" cy="1308100"/>
            </a:xfrm>
            <a:custGeom>
              <a:avLst/>
              <a:gdLst>
                <a:gd name="T0" fmla="*/ 58 w 63"/>
                <a:gd name="T1" fmla="*/ 397 h 397"/>
                <a:gd name="T2" fmla="*/ 54 w 63"/>
                <a:gd name="T3" fmla="*/ 392 h 397"/>
                <a:gd name="T4" fmla="*/ 0 w 63"/>
                <a:gd name="T5" fmla="*/ 6 h 397"/>
                <a:gd name="T6" fmla="*/ 3 w 63"/>
                <a:gd name="T7" fmla="*/ 0 h 397"/>
                <a:gd name="T8" fmla="*/ 8 w 63"/>
                <a:gd name="T9" fmla="*/ 5 h 397"/>
                <a:gd name="T10" fmla="*/ 62 w 63"/>
                <a:gd name="T11" fmla="*/ 392 h 397"/>
                <a:gd name="T12" fmla="*/ 59 w 63"/>
                <a:gd name="T13" fmla="*/ 397 h 397"/>
                <a:gd name="T14" fmla="*/ 58 w 63"/>
                <a:gd name="T15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397">
                  <a:moveTo>
                    <a:pt x="58" y="397"/>
                  </a:moveTo>
                  <a:cubicBezTo>
                    <a:pt x="56" y="397"/>
                    <a:pt x="54" y="395"/>
                    <a:pt x="54" y="39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1" y="0"/>
                    <a:pt x="3" y="0"/>
                  </a:cubicBezTo>
                  <a:cubicBezTo>
                    <a:pt x="6" y="0"/>
                    <a:pt x="8" y="2"/>
                    <a:pt x="8" y="5"/>
                  </a:cubicBezTo>
                  <a:cubicBezTo>
                    <a:pt x="62" y="392"/>
                    <a:pt x="62" y="392"/>
                    <a:pt x="62" y="392"/>
                  </a:cubicBezTo>
                  <a:cubicBezTo>
                    <a:pt x="63" y="395"/>
                    <a:pt x="61" y="397"/>
                    <a:pt x="59" y="397"/>
                  </a:cubicBezTo>
                  <a:lnTo>
                    <a:pt x="58" y="397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ṡḻîḑé">
              <a:extLst>
                <a:ext uri="{FF2B5EF4-FFF2-40B4-BE49-F238E27FC236}">
                  <a16:creationId xmlns:a16="http://schemas.microsoft.com/office/drawing/2014/main" id="{D90D75D1-F6F9-4BAF-A0C0-2D18E25CF381}"/>
                </a:ext>
              </a:extLst>
            </p:cNvPr>
            <p:cNvSpPr/>
            <p:nvPr/>
          </p:nvSpPr>
          <p:spPr bwMode="auto">
            <a:xfrm>
              <a:off x="6473032" y="2962275"/>
              <a:ext cx="336550" cy="217488"/>
            </a:xfrm>
            <a:custGeom>
              <a:avLst/>
              <a:gdLst>
                <a:gd name="T0" fmla="*/ 4 w 102"/>
                <a:gd name="T1" fmla="*/ 66 h 66"/>
                <a:gd name="T2" fmla="*/ 1 w 102"/>
                <a:gd name="T3" fmla="*/ 63 h 66"/>
                <a:gd name="T4" fmla="*/ 2 w 102"/>
                <a:gd name="T5" fmla="*/ 56 h 66"/>
                <a:gd name="T6" fmla="*/ 95 w 102"/>
                <a:gd name="T7" fmla="*/ 1 h 66"/>
                <a:gd name="T8" fmla="*/ 101 w 102"/>
                <a:gd name="T9" fmla="*/ 4 h 66"/>
                <a:gd name="T10" fmla="*/ 99 w 102"/>
                <a:gd name="T11" fmla="*/ 11 h 66"/>
                <a:gd name="T12" fmla="*/ 7 w 102"/>
                <a:gd name="T13" fmla="*/ 65 h 66"/>
                <a:gd name="T14" fmla="*/ 4 w 102"/>
                <a:gd name="T15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66">
                  <a:moveTo>
                    <a:pt x="4" y="66"/>
                  </a:moveTo>
                  <a:cubicBezTo>
                    <a:pt x="3" y="66"/>
                    <a:pt x="2" y="64"/>
                    <a:pt x="1" y="63"/>
                  </a:cubicBezTo>
                  <a:cubicBezTo>
                    <a:pt x="0" y="60"/>
                    <a:pt x="0" y="57"/>
                    <a:pt x="2" y="56"/>
                  </a:cubicBezTo>
                  <a:cubicBezTo>
                    <a:pt x="95" y="1"/>
                    <a:pt x="95" y="1"/>
                    <a:pt x="95" y="1"/>
                  </a:cubicBezTo>
                  <a:cubicBezTo>
                    <a:pt x="97" y="0"/>
                    <a:pt x="100" y="1"/>
                    <a:pt x="101" y="4"/>
                  </a:cubicBezTo>
                  <a:cubicBezTo>
                    <a:pt x="102" y="7"/>
                    <a:pt x="101" y="10"/>
                    <a:pt x="99" y="11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6" y="66"/>
                    <a:pt x="5" y="66"/>
                    <a:pt x="4" y="6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ṣḻîdé">
              <a:extLst>
                <a:ext uri="{FF2B5EF4-FFF2-40B4-BE49-F238E27FC236}">
                  <a16:creationId xmlns:a16="http://schemas.microsoft.com/office/drawing/2014/main" id="{70BD625B-EE50-4981-B82A-6B686E1649F5}"/>
                </a:ext>
              </a:extLst>
            </p:cNvPr>
            <p:cNvSpPr/>
            <p:nvPr/>
          </p:nvSpPr>
          <p:spPr bwMode="auto">
            <a:xfrm>
              <a:off x="6500019" y="3189287"/>
              <a:ext cx="339725" cy="217488"/>
            </a:xfrm>
            <a:custGeom>
              <a:avLst/>
              <a:gdLst>
                <a:gd name="T0" fmla="*/ 5 w 103"/>
                <a:gd name="T1" fmla="*/ 66 h 66"/>
                <a:gd name="T2" fmla="*/ 2 w 103"/>
                <a:gd name="T3" fmla="*/ 63 h 66"/>
                <a:gd name="T4" fmla="*/ 3 w 103"/>
                <a:gd name="T5" fmla="*/ 56 h 66"/>
                <a:gd name="T6" fmla="*/ 96 w 103"/>
                <a:gd name="T7" fmla="*/ 1 h 66"/>
                <a:gd name="T8" fmla="*/ 102 w 103"/>
                <a:gd name="T9" fmla="*/ 4 h 66"/>
                <a:gd name="T10" fmla="*/ 100 w 103"/>
                <a:gd name="T11" fmla="*/ 11 h 66"/>
                <a:gd name="T12" fmla="*/ 8 w 103"/>
                <a:gd name="T13" fmla="*/ 65 h 66"/>
                <a:gd name="T14" fmla="*/ 5 w 103"/>
                <a:gd name="T15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66">
                  <a:moveTo>
                    <a:pt x="5" y="66"/>
                  </a:moveTo>
                  <a:cubicBezTo>
                    <a:pt x="4" y="65"/>
                    <a:pt x="2" y="64"/>
                    <a:pt x="2" y="63"/>
                  </a:cubicBezTo>
                  <a:cubicBezTo>
                    <a:pt x="0" y="60"/>
                    <a:pt x="1" y="57"/>
                    <a:pt x="3" y="56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8" y="0"/>
                    <a:pt x="100" y="1"/>
                    <a:pt x="102" y="4"/>
                  </a:cubicBezTo>
                  <a:cubicBezTo>
                    <a:pt x="103" y="7"/>
                    <a:pt x="102" y="10"/>
                    <a:pt x="100" y="11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7" y="66"/>
                    <a:pt x="6" y="66"/>
                    <a:pt x="5" y="6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ŝľíḑe">
              <a:extLst>
                <a:ext uri="{FF2B5EF4-FFF2-40B4-BE49-F238E27FC236}">
                  <a16:creationId xmlns:a16="http://schemas.microsoft.com/office/drawing/2014/main" id="{E88F49EE-DF41-4DEA-9562-FE7E8999BAE8}"/>
                </a:ext>
              </a:extLst>
            </p:cNvPr>
            <p:cNvSpPr/>
            <p:nvPr/>
          </p:nvSpPr>
          <p:spPr bwMode="auto">
            <a:xfrm>
              <a:off x="6530182" y="3417887"/>
              <a:ext cx="339725" cy="217488"/>
            </a:xfrm>
            <a:custGeom>
              <a:avLst/>
              <a:gdLst>
                <a:gd name="T0" fmla="*/ 5 w 103"/>
                <a:gd name="T1" fmla="*/ 66 h 66"/>
                <a:gd name="T2" fmla="*/ 2 w 103"/>
                <a:gd name="T3" fmla="*/ 62 h 66"/>
                <a:gd name="T4" fmla="*/ 3 w 103"/>
                <a:gd name="T5" fmla="*/ 55 h 66"/>
                <a:gd name="T6" fmla="*/ 96 w 103"/>
                <a:gd name="T7" fmla="*/ 1 h 66"/>
                <a:gd name="T8" fmla="*/ 102 w 103"/>
                <a:gd name="T9" fmla="*/ 4 h 66"/>
                <a:gd name="T10" fmla="*/ 100 w 103"/>
                <a:gd name="T11" fmla="*/ 11 h 66"/>
                <a:gd name="T12" fmla="*/ 7 w 103"/>
                <a:gd name="T13" fmla="*/ 65 h 66"/>
                <a:gd name="T14" fmla="*/ 5 w 103"/>
                <a:gd name="T15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66">
                  <a:moveTo>
                    <a:pt x="5" y="66"/>
                  </a:moveTo>
                  <a:cubicBezTo>
                    <a:pt x="4" y="65"/>
                    <a:pt x="2" y="64"/>
                    <a:pt x="2" y="62"/>
                  </a:cubicBezTo>
                  <a:cubicBezTo>
                    <a:pt x="0" y="60"/>
                    <a:pt x="1" y="57"/>
                    <a:pt x="3" y="55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8" y="0"/>
                    <a:pt x="100" y="1"/>
                    <a:pt x="102" y="4"/>
                  </a:cubicBezTo>
                  <a:cubicBezTo>
                    <a:pt x="103" y="6"/>
                    <a:pt x="102" y="10"/>
                    <a:pt x="100" y="11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6"/>
                    <a:pt x="6" y="66"/>
                    <a:pt x="5" y="6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ṧļíḑè">
              <a:extLst>
                <a:ext uri="{FF2B5EF4-FFF2-40B4-BE49-F238E27FC236}">
                  <a16:creationId xmlns:a16="http://schemas.microsoft.com/office/drawing/2014/main" id="{81389292-32C9-4738-A7CF-474CE98336F0}"/>
                </a:ext>
              </a:extLst>
            </p:cNvPr>
            <p:cNvSpPr/>
            <p:nvPr/>
          </p:nvSpPr>
          <p:spPr bwMode="auto">
            <a:xfrm>
              <a:off x="6558757" y="3644900"/>
              <a:ext cx="339725" cy="217488"/>
            </a:xfrm>
            <a:custGeom>
              <a:avLst/>
              <a:gdLst>
                <a:gd name="T0" fmla="*/ 5 w 103"/>
                <a:gd name="T1" fmla="*/ 65 h 66"/>
                <a:gd name="T2" fmla="*/ 2 w 103"/>
                <a:gd name="T3" fmla="*/ 62 h 66"/>
                <a:gd name="T4" fmla="*/ 3 w 103"/>
                <a:gd name="T5" fmla="*/ 55 h 66"/>
                <a:gd name="T6" fmla="*/ 96 w 103"/>
                <a:gd name="T7" fmla="*/ 1 h 66"/>
                <a:gd name="T8" fmla="*/ 102 w 103"/>
                <a:gd name="T9" fmla="*/ 4 h 66"/>
                <a:gd name="T10" fmla="*/ 100 w 103"/>
                <a:gd name="T11" fmla="*/ 11 h 66"/>
                <a:gd name="T12" fmla="*/ 7 w 103"/>
                <a:gd name="T13" fmla="*/ 65 h 66"/>
                <a:gd name="T14" fmla="*/ 5 w 103"/>
                <a:gd name="T15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66">
                  <a:moveTo>
                    <a:pt x="5" y="65"/>
                  </a:moveTo>
                  <a:cubicBezTo>
                    <a:pt x="4" y="65"/>
                    <a:pt x="2" y="64"/>
                    <a:pt x="2" y="62"/>
                  </a:cubicBezTo>
                  <a:cubicBezTo>
                    <a:pt x="0" y="60"/>
                    <a:pt x="1" y="56"/>
                    <a:pt x="3" y="55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8" y="0"/>
                    <a:pt x="100" y="1"/>
                    <a:pt x="102" y="4"/>
                  </a:cubicBezTo>
                  <a:cubicBezTo>
                    <a:pt x="103" y="6"/>
                    <a:pt x="102" y="9"/>
                    <a:pt x="100" y="11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5"/>
                    <a:pt x="6" y="66"/>
                    <a:pt x="5" y="65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şḻíďe">
              <a:extLst>
                <a:ext uri="{FF2B5EF4-FFF2-40B4-BE49-F238E27FC236}">
                  <a16:creationId xmlns:a16="http://schemas.microsoft.com/office/drawing/2014/main" id="{072C0772-0123-457D-8E8A-963CDD14E27A}"/>
                </a:ext>
              </a:extLst>
            </p:cNvPr>
            <p:cNvSpPr/>
            <p:nvPr/>
          </p:nvSpPr>
          <p:spPr bwMode="auto">
            <a:xfrm>
              <a:off x="6750844" y="2959100"/>
              <a:ext cx="58738" cy="58738"/>
            </a:xfrm>
            <a:custGeom>
              <a:avLst/>
              <a:gdLst>
                <a:gd name="T0" fmla="*/ 1 w 18"/>
                <a:gd name="T1" fmla="*/ 12 h 18"/>
                <a:gd name="T2" fmla="*/ 12 w 18"/>
                <a:gd name="T3" fmla="*/ 17 h 18"/>
                <a:gd name="T4" fmla="*/ 17 w 18"/>
                <a:gd name="T5" fmla="*/ 7 h 18"/>
                <a:gd name="T6" fmla="*/ 6 w 18"/>
                <a:gd name="T7" fmla="*/ 2 h 18"/>
                <a:gd name="T8" fmla="*/ 1 w 18"/>
                <a:gd name="T9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" y="12"/>
                  </a:moveTo>
                  <a:cubicBezTo>
                    <a:pt x="3" y="16"/>
                    <a:pt x="7" y="18"/>
                    <a:pt x="12" y="17"/>
                  </a:cubicBezTo>
                  <a:cubicBezTo>
                    <a:pt x="16" y="15"/>
                    <a:pt x="18" y="11"/>
                    <a:pt x="17" y="7"/>
                  </a:cubicBezTo>
                  <a:cubicBezTo>
                    <a:pt x="15" y="2"/>
                    <a:pt x="10" y="0"/>
                    <a:pt x="6" y="2"/>
                  </a:cubicBezTo>
                  <a:cubicBezTo>
                    <a:pt x="2" y="3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ṣ1ïḍe">
              <a:extLst>
                <a:ext uri="{FF2B5EF4-FFF2-40B4-BE49-F238E27FC236}">
                  <a16:creationId xmlns:a16="http://schemas.microsoft.com/office/drawing/2014/main" id="{F57298EA-0149-4A00-B910-D2D281B16ED6}"/>
                </a:ext>
              </a:extLst>
            </p:cNvPr>
            <p:cNvSpPr/>
            <p:nvPr/>
          </p:nvSpPr>
          <p:spPr bwMode="auto">
            <a:xfrm>
              <a:off x="6769894" y="3001962"/>
              <a:ext cx="109538" cy="227013"/>
            </a:xfrm>
            <a:custGeom>
              <a:avLst/>
              <a:gdLst>
                <a:gd name="T0" fmla="*/ 7 w 33"/>
                <a:gd name="T1" fmla="*/ 0 h 69"/>
                <a:gd name="T2" fmla="*/ 31 w 33"/>
                <a:gd name="T3" fmla="*/ 54 h 69"/>
                <a:gd name="T4" fmla="*/ 17 w 33"/>
                <a:gd name="T5" fmla="*/ 64 h 69"/>
                <a:gd name="T6" fmla="*/ 0 w 33"/>
                <a:gd name="T7" fmla="*/ 2 h 69"/>
                <a:gd name="T8" fmla="*/ 7 w 33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69">
                  <a:moveTo>
                    <a:pt x="7" y="0"/>
                  </a:moveTo>
                  <a:cubicBezTo>
                    <a:pt x="7" y="0"/>
                    <a:pt x="29" y="46"/>
                    <a:pt x="31" y="54"/>
                  </a:cubicBezTo>
                  <a:cubicBezTo>
                    <a:pt x="33" y="60"/>
                    <a:pt x="21" y="69"/>
                    <a:pt x="17" y="64"/>
                  </a:cubicBezTo>
                  <a:cubicBezTo>
                    <a:pt x="12" y="59"/>
                    <a:pt x="0" y="2"/>
                    <a:pt x="0" y="2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íṥľïḍe">
              <a:extLst>
                <a:ext uri="{FF2B5EF4-FFF2-40B4-BE49-F238E27FC236}">
                  <a16:creationId xmlns:a16="http://schemas.microsoft.com/office/drawing/2014/main" id="{648FB2C0-75E7-409D-BCBE-A59B35F4403A}"/>
                </a:ext>
              </a:extLst>
            </p:cNvPr>
            <p:cNvSpPr/>
            <p:nvPr/>
          </p:nvSpPr>
          <p:spPr bwMode="auto">
            <a:xfrm>
              <a:off x="6803232" y="3130550"/>
              <a:ext cx="220663" cy="312738"/>
            </a:xfrm>
            <a:custGeom>
              <a:avLst/>
              <a:gdLst>
                <a:gd name="T0" fmla="*/ 40 w 67"/>
                <a:gd name="T1" fmla="*/ 41 h 95"/>
                <a:gd name="T2" fmla="*/ 19 w 67"/>
                <a:gd name="T3" fmla="*/ 4 h 95"/>
                <a:gd name="T4" fmla="*/ 15 w 67"/>
                <a:gd name="T5" fmla="*/ 0 h 95"/>
                <a:gd name="T6" fmla="*/ 11 w 67"/>
                <a:gd name="T7" fmla="*/ 1 h 95"/>
                <a:gd name="T8" fmla="*/ 1 w 67"/>
                <a:gd name="T9" fmla="*/ 12 h 95"/>
                <a:gd name="T10" fmla="*/ 2 w 67"/>
                <a:gd name="T11" fmla="*/ 17 h 95"/>
                <a:gd name="T12" fmla="*/ 37 w 67"/>
                <a:gd name="T13" fmla="*/ 87 h 95"/>
                <a:gd name="T14" fmla="*/ 46 w 67"/>
                <a:gd name="T15" fmla="*/ 95 h 95"/>
                <a:gd name="T16" fmla="*/ 56 w 67"/>
                <a:gd name="T17" fmla="*/ 88 h 95"/>
                <a:gd name="T18" fmla="*/ 63 w 67"/>
                <a:gd name="T19" fmla="*/ 62 h 95"/>
                <a:gd name="T20" fmla="*/ 40 w 67"/>
                <a:gd name="T21" fmla="*/ 4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95">
                  <a:moveTo>
                    <a:pt x="40" y="41"/>
                  </a:moveTo>
                  <a:cubicBezTo>
                    <a:pt x="31" y="30"/>
                    <a:pt x="25" y="17"/>
                    <a:pt x="19" y="4"/>
                  </a:cubicBezTo>
                  <a:cubicBezTo>
                    <a:pt x="18" y="3"/>
                    <a:pt x="17" y="1"/>
                    <a:pt x="15" y="0"/>
                  </a:cubicBezTo>
                  <a:cubicBezTo>
                    <a:pt x="14" y="0"/>
                    <a:pt x="13" y="1"/>
                    <a:pt x="11" y="1"/>
                  </a:cubicBezTo>
                  <a:cubicBezTo>
                    <a:pt x="6" y="3"/>
                    <a:pt x="0" y="7"/>
                    <a:pt x="1" y="12"/>
                  </a:cubicBezTo>
                  <a:cubicBezTo>
                    <a:pt x="1" y="14"/>
                    <a:pt x="1" y="15"/>
                    <a:pt x="2" y="17"/>
                  </a:cubicBezTo>
                  <a:cubicBezTo>
                    <a:pt x="12" y="41"/>
                    <a:pt x="24" y="64"/>
                    <a:pt x="37" y="87"/>
                  </a:cubicBezTo>
                  <a:cubicBezTo>
                    <a:pt x="39" y="90"/>
                    <a:pt x="42" y="94"/>
                    <a:pt x="46" y="95"/>
                  </a:cubicBezTo>
                  <a:cubicBezTo>
                    <a:pt x="50" y="95"/>
                    <a:pt x="54" y="91"/>
                    <a:pt x="56" y="88"/>
                  </a:cubicBezTo>
                  <a:cubicBezTo>
                    <a:pt x="60" y="81"/>
                    <a:pt x="67" y="69"/>
                    <a:pt x="63" y="62"/>
                  </a:cubicBezTo>
                  <a:cubicBezTo>
                    <a:pt x="60" y="54"/>
                    <a:pt x="46" y="48"/>
                    <a:pt x="40" y="41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Slîdé">
              <a:extLst>
                <a:ext uri="{FF2B5EF4-FFF2-40B4-BE49-F238E27FC236}">
                  <a16:creationId xmlns:a16="http://schemas.microsoft.com/office/drawing/2014/main" id="{5E9BA045-67DE-4D9E-A434-BE73F349D57F}"/>
                </a:ext>
              </a:extLst>
            </p:cNvPr>
            <p:cNvSpPr/>
            <p:nvPr/>
          </p:nvSpPr>
          <p:spPr bwMode="auto">
            <a:xfrm>
              <a:off x="6565107" y="3051175"/>
              <a:ext cx="60325" cy="63500"/>
            </a:xfrm>
            <a:custGeom>
              <a:avLst/>
              <a:gdLst>
                <a:gd name="T0" fmla="*/ 1 w 18"/>
                <a:gd name="T1" fmla="*/ 12 h 19"/>
                <a:gd name="T2" fmla="*/ 12 w 18"/>
                <a:gd name="T3" fmla="*/ 17 h 19"/>
                <a:gd name="T4" fmla="*/ 17 w 18"/>
                <a:gd name="T5" fmla="*/ 7 h 19"/>
                <a:gd name="T6" fmla="*/ 6 w 18"/>
                <a:gd name="T7" fmla="*/ 2 h 19"/>
                <a:gd name="T8" fmla="*/ 1 w 18"/>
                <a:gd name="T9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9">
                  <a:moveTo>
                    <a:pt x="1" y="12"/>
                  </a:moveTo>
                  <a:cubicBezTo>
                    <a:pt x="3" y="16"/>
                    <a:pt x="8" y="19"/>
                    <a:pt x="12" y="17"/>
                  </a:cubicBezTo>
                  <a:cubicBezTo>
                    <a:pt x="16" y="16"/>
                    <a:pt x="18" y="11"/>
                    <a:pt x="17" y="7"/>
                  </a:cubicBezTo>
                  <a:cubicBezTo>
                    <a:pt x="15" y="3"/>
                    <a:pt x="11" y="0"/>
                    <a:pt x="6" y="2"/>
                  </a:cubicBezTo>
                  <a:cubicBezTo>
                    <a:pt x="2" y="3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šḷîḓe">
              <a:extLst>
                <a:ext uri="{FF2B5EF4-FFF2-40B4-BE49-F238E27FC236}">
                  <a16:creationId xmlns:a16="http://schemas.microsoft.com/office/drawing/2014/main" id="{67FFC9A7-AB54-4353-A2C2-9E23BA4982CA}"/>
                </a:ext>
              </a:extLst>
            </p:cNvPr>
            <p:cNvSpPr/>
            <p:nvPr/>
          </p:nvSpPr>
          <p:spPr bwMode="auto">
            <a:xfrm>
              <a:off x="6885782" y="3568700"/>
              <a:ext cx="214313" cy="658813"/>
            </a:xfrm>
            <a:custGeom>
              <a:avLst/>
              <a:gdLst>
                <a:gd name="T0" fmla="*/ 49 w 65"/>
                <a:gd name="T1" fmla="*/ 200 h 200"/>
                <a:gd name="T2" fmla="*/ 35 w 65"/>
                <a:gd name="T3" fmla="*/ 190 h 200"/>
                <a:gd name="T4" fmla="*/ 13 w 65"/>
                <a:gd name="T5" fmla="*/ 116 h 200"/>
                <a:gd name="T6" fmla="*/ 12 w 65"/>
                <a:gd name="T7" fmla="*/ 114 h 200"/>
                <a:gd name="T8" fmla="*/ 1 w 65"/>
                <a:gd name="T9" fmla="*/ 16 h 200"/>
                <a:gd name="T10" fmla="*/ 13 w 65"/>
                <a:gd name="T11" fmla="*/ 0 h 200"/>
                <a:gd name="T12" fmla="*/ 29 w 65"/>
                <a:gd name="T13" fmla="*/ 13 h 200"/>
                <a:gd name="T14" fmla="*/ 40 w 65"/>
                <a:gd name="T15" fmla="*/ 109 h 200"/>
                <a:gd name="T16" fmla="*/ 62 w 65"/>
                <a:gd name="T17" fmla="*/ 182 h 200"/>
                <a:gd name="T18" fmla="*/ 53 w 65"/>
                <a:gd name="T19" fmla="*/ 199 h 200"/>
                <a:gd name="T20" fmla="*/ 49 w 65"/>
                <a:gd name="T21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" h="200">
                  <a:moveTo>
                    <a:pt x="49" y="200"/>
                  </a:moveTo>
                  <a:cubicBezTo>
                    <a:pt x="43" y="200"/>
                    <a:pt x="37" y="196"/>
                    <a:pt x="35" y="190"/>
                  </a:cubicBezTo>
                  <a:cubicBezTo>
                    <a:pt x="13" y="116"/>
                    <a:pt x="13" y="116"/>
                    <a:pt x="13" y="116"/>
                  </a:cubicBezTo>
                  <a:cubicBezTo>
                    <a:pt x="13" y="115"/>
                    <a:pt x="12" y="114"/>
                    <a:pt x="12" y="114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8"/>
                    <a:pt x="6" y="1"/>
                    <a:pt x="13" y="0"/>
                  </a:cubicBezTo>
                  <a:cubicBezTo>
                    <a:pt x="21" y="0"/>
                    <a:pt x="28" y="5"/>
                    <a:pt x="29" y="13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62" y="182"/>
                    <a:pt x="62" y="182"/>
                    <a:pt x="62" y="182"/>
                  </a:cubicBezTo>
                  <a:cubicBezTo>
                    <a:pt x="65" y="189"/>
                    <a:pt x="60" y="197"/>
                    <a:pt x="53" y="199"/>
                  </a:cubicBezTo>
                  <a:cubicBezTo>
                    <a:pt x="52" y="200"/>
                    <a:pt x="50" y="200"/>
                    <a:pt x="49" y="200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sḷíḑe">
              <a:extLst>
                <a:ext uri="{FF2B5EF4-FFF2-40B4-BE49-F238E27FC236}">
                  <a16:creationId xmlns:a16="http://schemas.microsoft.com/office/drawing/2014/main" id="{37DDF809-7C47-4718-A8C3-E540D95AA0CB}"/>
                </a:ext>
              </a:extLst>
            </p:cNvPr>
            <p:cNvSpPr/>
            <p:nvPr/>
          </p:nvSpPr>
          <p:spPr bwMode="auto">
            <a:xfrm>
              <a:off x="6833394" y="3173412"/>
              <a:ext cx="184150" cy="184150"/>
            </a:xfrm>
            <a:custGeom>
              <a:avLst/>
              <a:gdLst>
                <a:gd name="T0" fmla="*/ 8 w 56"/>
                <a:gd name="T1" fmla="*/ 14 h 56"/>
                <a:gd name="T2" fmla="*/ 15 w 56"/>
                <a:gd name="T3" fmla="*/ 48 h 56"/>
                <a:gd name="T4" fmla="*/ 49 w 56"/>
                <a:gd name="T5" fmla="*/ 42 h 56"/>
                <a:gd name="T6" fmla="*/ 42 w 56"/>
                <a:gd name="T7" fmla="*/ 8 h 56"/>
                <a:gd name="T8" fmla="*/ 8 w 56"/>
                <a:gd name="T9" fmla="*/ 1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8" y="14"/>
                  </a:moveTo>
                  <a:cubicBezTo>
                    <a:pt x="0" y="25"/>
                    <a:pt x="3" y="41"/>
                    <a:pt x="15" y="48"/>
                  </a:cubicBezTo>
                  <a:cubicBezTo>
                    <a:pt x="26" y="56"/>
                    <a:pt x="41" y="53"/>
                    <a:pt x="49" y="42"/>
                  </a:cubicBezTo>
                  <a:cubicBezTo>
                    <a:pt x="56" y="31"/>
                    <a:pt x="53" y="15"/>
                    <a:pt x="42" y="8"/>
                  </a:cubicBezTo>
                  <a:cubicBezTo>
                    <a:pt x="31" y="0"/>
                    <a:pt x="16" y="3"/>
                    <a:pt x="8" y="14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ïṩḷiḍê">
              <a:extLst>
                <a:ext uri="{FF2B5EF4-FFF2-40B4-BE49-F238E27FC236}">
                  <a16:creationId xmlns:a16="http://schemas.microsoft.com/office/drawing/2014/main" id="{D31BDFDA-6FE2-4714-9549-26F47357BED8}"/>
                </a:ext>
              </a:extLst>
            </p:cNvPr>
            <p:cNvSpPr/>
            <p:nvPr/>
          </p:nvSpPr>
          <p:spPr bwMode="auto">
            <a:xfrm>
              <a:off x="6628607" y="3608387"/>
              <a:ext cx="284163" cy="401638"/>
            </a:xfrm>
            <a:custGeom>
              <a:avLst/>
              <a:gdLst>
                <a:gd name="T0" fmla="*/ 30 w 86"/>
                <a:gd name="T1" fmla="*/ 122 h 122"/>
                <a:gd name="T2" fmla="*/ 17 w 86"/>
                <a:gd name="T3" fmla="*/ 111 h 122"/>
                <a:gd name="T4" fmla="*/ 2 w 86"/>
                <a:gd name="T5" fmla="*/ 49 h 122"/>
                <a:gd name="T6" fmla="*/ 9 w 86"/>
                <a:gd name="T7" fmla="*/ 34 h 122"/>
                <a:gd name="T8" fmla="*/ 64 w 86"/>
                <a:gd name="T9" fmla="*/ 4 h 122"/>
                <a:gd name="T10" fmla="*/ 83 w 86"/>
                <a:gd name="T11" fmla="*/ 9 h 122"/>
                <a:gd name="T12" fmla="*/ 77 w 86"/>
                <a:gd name="T13" fmla="*/ 28 h 122"/>
                <a:gd name="T14" fmla="*/ 32 w 86"/>
                <a:gd name="T15" fmla="*/ 53 h 122"/>
                <a:gd name="T16" fmla="*/ 44 w 86"/>
                <a:gd name="T17" fmla="*/ 104 h 122"/>
                <a:gd name="T18" fmla="*/ 34 w 86"/>
                <a:gd name="T19" fmla="*/ 121 h 122"/>
                <a:gd name="T20" fmla="*/ 30 w 86"/>
                <a:gd name="T21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22">
                  <a:moveTo>
                    <a:pt x="30" y="122"/>
                  </a:moveTo>
                  <a:cubicBezTo>
                    <a:pt x="24" y="122"/>
                    <a:pt x="18" y="117"/>
                    <a:pt x="17" y="111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0" y="43"/>
                    <a:pt x="3" y="37"/>
                    <a:pt x="9" y="3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71" y="0"/>
                    <a:pt x="79" y="3"/>
                    <a:pt x="83" y="9"/>
                  </a:cubicBezTo>
                  <a:cubicBezTo>
                    <a:pt x="86" y="16"/>
                    <a:pt x="84" y="25"/>
                    <a:pt x="77" y="28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44" y="104"/>
                    <a:pt x="44" y="104"/>
                    <a:pt x="44" y="104"/>
                  </a:cubicBezTo>
                  <a:cubicBezTo>
                    <a:pt x="46" y="112"/>
                    <a:pt x="41" y="119"/>
                    <a:pt x="34" y="121"/>
                  </a:cubicBezTo>
                  <a:cubicBezTo>
                    <a:pt x="33" y="121"/>
                    <a:pt x="31" y="122"/>
                    <a:pt x="30" y="122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š1ïḑê">
              <a:extLst>
                <a:ext uri="{FF2B5EF4-FFF2-40B4-BE49-F238E27FC236}">
                  <a16:creationId xmlns:a16="http://schemas.microsoft.com/office/drawing/2014/main" id="{7700C133-6684-4DB8-8369-CC62F99D8920}"/>
                </a:ext>
              </a:extLst>
            </p:cNvPr>
            <p:cNvSpPr/>
            <p:nvPr/>
          </p:nvSpPr>
          <p:spPr bwMode="auto">
            <a:xfrm>
              <a:off x="6800057" y="3321050"/>
              <a:ext cx="223838" cy="360363"/>
            </a:xfrm>
            <a:custGeom>
              <a:avLst/>
              <a:gdLst>
                <a:gd name="T0" fmla="*/ 54 w 68"/>
                <a:gd name="T1" fmla="*/ 62 h 109"/>
                <a:gd name="T2" fmla="*/ 63 w 68"/>
                <a:gd name="T3" fmla="*/ 35 h 109"/>
                <a:gd name="T4" fmla="*/ 64 w 68"/>
                <a:gd name="T5" fmla="*/ 4 h 109"/>
                <a:gd name="T6" fmla="*/ 40 w 68"/>
                <a:gd name="T7" fmla="*/ 7 h 109"/>
                <a:gd name="T8" fmla="*/ 6 w 68"/>
                <a:gd name="T9" fmla="*/ 25 h 109"/>
                <a:gd name="T10" fmla="*/ 6 w 68"/>
                <a:gd name="T11" fmla="*/ 68 h 109"/>
                <a:gd name="T12" fmla="*/ 0 w 68"/>
                <a:gd name="T13" fmla="*/ 99 h 109"/>
                <a:gd name="T14" fmla="*/ 35 w 68"/>
                <a:gd name="T15" fmla="*/ 108 h 109"/>
                <a:gd name="T16" fmla="*/ 60 w 68"/>
                <a:gd name="T17" fmla="*/ 96 h 109"/>
                <a:gd name="T18" fmla="*/ 54 w 68"/>
                <a:gd name="T19" fmla="*/ 6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109">
                  <a:moveTo>
                    <a:pt x="54" y="62"/>
                  </a:moveTo>
                  <a:cubicBezTo>
                    <a:pt x="58" y="54"/>
                    <a:pt x="63" y="35"/>
                    <a:pt x="63" y="35"/>
                  </a:cubicBezTo>
                  <a:cubicBezTo>
                    <a:pt x="68" y="18"/>
                    <a:pt x="66" y="9"/>
                    <a:pt x="64" y="4"/>
                  </a:cubicBezTo>
                  <a:cubicBezTo>
                    <a:pt x="55" y="0"/>
                    <a:pt x="40" y="7"/>
                    <a:pt x="40" y="7"/>
                  </a:cubicBezTo>
                  <a:cubicBezTo>
                    <a:pt x="40" y="7"/>
                    <a:pt x="19" y="14"/>
                    <a:pt x="6" y="25"/>
                  </a:cubicBezTo>
                  <a:cubicBezTo>
                    <a:pt x="2" y="29"/>
                    <a:pt x="5" y="48"/>
                    <a:pt x="6" y="68"/>
                  </a:cubicBezTo>
                  <a:cubicBezTo>
                    <a:pt x="6" y="81"/>
                    <a:pt x="0" y="99"/>
                    <a:pt x="0" y="99"/>
                  </a:cubicBezTo>
                  <a:cubicBezTo>
                    <a:pt x="0" y="99"/>
                    <a:pt x="23" y="109"/>
                    <a:pt x="35" y="108"/>
                  </a:cubicBezTo>
                  <a:cubicBezTo>
                    <a:pt x="47" y="107"/>
                    <a:pt x="62" y="102"/>
                    <a:pt x="60" y="96"/>
                  </a:cubicBezTo>
                  <a:cubicBezTo>
                    <a:pt x="58" y="90"/>
                    <a:pt x="51" y="69"/>
                    <a:pt x="54" y="62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śḻíḍe">
              <a:extLst>
                <a:ext uri="{FF2B5EF4-FFF2-40B4-BE49-F238E27FC236}">
                  <a16:creationId xmlns:a16="http://schemas.microsoft.com/office/drawing/2014/main" id="{04C77328-0055-45EB-9896-34CFA3A2CE68}"/>
                </a:ext>
              </a:extLst>
            </p:cNvPr>
            <p:cNvSpPr/>
            <p:nvPr/>
          </p:nvSpPr>
          <p:spPr bwMode="auto">
            <a:xfrm>
              <a:off x="6585744" y="3094037"/>
              <a:ext cx="107950" cy="227013"/>
            </a:xfrm>
            <a:custGeom>
              <a:avLst/>
              <a:gdLst>
                <a:gd name="T0" fmla="*/ 7 w 33"/>
                <a:gd name="T1" fmla="*/ 0 h 69"/>
                <a:gd name="T2" fmla="*/ 31 w 33"/>
                <a:gd name="T3" fmla="*/ 54 h 69"/>
                <a:gd name="T4" fmla="*/ 17 w 33"/>
                <a:gd name="T5" fmla="*/ 64 h 69"/>
                <a:gd name="T6" fmla="*/ 0 w 33"/>
                <a:gd name="T7" fmla="*/ 2 h 69"/>
                <a:gd name="T8" fmla="*/ 7 w 33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69">
                  <a:moveTo>
                    <a:pt x="7" y="0"/>
                  </a:moveTo>
                  <a:cubicBezTo>
                    <a:pt x="7" y="0"/>
                    <a:pt x="29" y="46"/>
                    <a:pt x="31" y="54"/>
                  </a:cubicBezTo>
                  <a:cubicBezTo>
                    <a:pt x="33" y="60"/>
                    <a:pt x="21" y="69"/>
                    <a:pt x="17" y="64"/>
                  </a:cubicBezTo>
                  <a:cubicBezTo>
                    <a:pt x="12" y="59"/>
                    <a:pt x="0" y="2"/>
                    <a:pt x="0" y="2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ṡḻiḍè">
              <a:extLst>
                <a:ext uri="{FF2B5EF4-FFF2-40B4-BE49-F238E27FC236}">
                  <a16:creationId xmlns:a16="http://schemas.microsoft.com/office/drawing/2014/main" id="{12866FA5-DB46-41D3-96B6-A39B583BC9D6}"/>
                </a:ext>
              </a:extLst>
            </p:cNvPr>
            <p:cNvSpPr/>
            <p:nvPr/>
          </p:nvSpPr>
          <p:spPr bwMode="auto">
            <a:xfrm>
              <a:off x="6866732" y="3271837"/>
              <a:ext cx="77788" cy="119063"/>
            </a:xfrm>
            <a:custGeom>
              <a:avLst/>
              <a:gdLst>
                <a:gd name="T0" fmla="*/ 20 w 24"/>
                <a:gd name="T1" fmla="*/ 0 h 36"/>
                <a:gd name="T2" fmla="*/ 24 w 24"/>
                <a:gd name="T3" fmla="*/ 26 h 36"/>
                <a:gd name="T4" fmla="*/ 9 w 24"/>
                <a:gd name="T5" fmla="*/ 36 h 36"/>
                <a:gd name="T6" fmla="*/ 6 w 24"/>
                <a:gd name="T7" fmla="*/ 36 h 36"/>
                <a:gd name="T8" fmla="*/ 0 w 24"/>
                <a:gd name="T9" fmla="*/ 8 h 36"/>
                <a:gd name="T10" fmla="*/ 20 w 24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6">
                  <a:moveTo>
                    <a:pt x="20" y="0"/>
                  </a:moveTo>
                  <a:cubicBezTo>
                    <a:pt x="24" y="26"/>
                    <a:pt x="24" y="26"/>
                    <a:pt x="24" y="26"/>
                  </a:cubicBezTo>
                  <a:cubicBezTo>
                    <a:pt x="21" y="32"/>
                    <a:pt x="15" y="36"/>
                    <a:pt x="9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0" y="8"/>
                    <a:pt x="0" y="8"/>
                    <a:pt x="0" y="8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Sḻídê">
              <a:extLst>
                <a:ext uri="{FF2B5EF4-FFF2-40B4-BE49-F238E27FC236}">
                  <a16:creationId xmlns:a16="http://schemas.microsoft.com/office/drawing/2014/main" id="{633F9FAF-685B-467D-9437-57F7CBF5ADD0}"/>
                </a:ext>
              </a:extLst>
            </p:cNvPr>
            <p:cNvSpPr/>
            <p:nvPr/>
          </p:nvSpPr>
          <p:spPr bwMode="auto">
            <a:xfrm>
              <a:off x="6869907" y="3173412"/>
              <a:ext cx="153988" cy="198438"/>
            </a:xfrm>
            <a:custGeom>
              <a:avLst/>
              <a:gdLst>
                <a:gd name="T0" fmla="*/ 0 w 47"/>
                <a:gd name="T1" fmla="*/ 25 h 60"/>
                <a:gd name="T2" fmla="*/ 9 w 47"/>
                <a:gd name="T3" fmla="*/ 26 h 60"/>
                <a:gd name="T4" fmla="*/ 7 w 47"/>
                <a:gd name="T5" fmla="*/ 34 h 60"/>
                <a:gd name="T6" fmla="*/ 0 w 47"/>
                <a:gd name="T7" fmla="*/ 37 h 60"/>
                <a:gd name="T8" fmla="*/ 16 w 47"/>
                <a:gd name="T9" fmla="*/ 60 h 60"/>
                <a:gd name="T10" fmla="*/ 31 w 47"/>
                <a:gd name="T11" fmla="*/ 53 h 60"/>
                <a:gd name="T12" fmla="*/ 38 w 47"/>
                <a:gd name="T13" fmla="*/ 49 h 60"/>
                <a:gd name="T14" fmla="*/ 47 w 47"/>
                <a:gd name="T15" fmla="*/ 28 h 60"/>
                <a:gd name="T16" fmla="*/ 34 w 47"/>
                <a:gd name="T17" fmla="*/ 5 h 60"/>
                <a:gd name="T18" fmla="*/ 11 w 47"/>
                <a:gd name="T19" fmla="*/ 2 h 60"/>
                <a:gd name="T20" fmla="*/ 0 w 47"/>
                <a:gd name="T21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60">
                  <a:moveTo>
                    <a:pt x="0" y="25"/>
                  </a:moveTo>
                  <a:cubicBezTo>
                    <a:pt x="2" y="22"/>
                    <a:pt x="7" y="22"/>
                    <a:pt x="9" y="26"/>
                  </a:cubicBezTo>
                  <a:cubicBezTo>
                    <a:pt x="9" y="28"/>
                    <a:pt x="9" y="32"/>
                    <a:pt x="7" y="34"/>
                  </a:cubicBezTo>
                  <a:cubicBezTo>
                    <a:pt x="5" y="35"/>
                    <a:pt x="3" y="36"/>
                    <a:pt x="0" y="37"/>
                  </a:cubicBezTo>
                  <a:cubicBezTo>
                    <a:pt x="4" y="46"/>
                    <a:pt x="11" y="52"/>
                    <a:pt x="16" y="60"/>
                  </a:cubicBezTo>
                  <a:cubicBezTo>
                    <a:pt x="22" y="57"/>
                    <a:pt x="25" y="56"/>
                    <a:pt x="31" y="53"/>
                  </a:cubicBezTo>
                  <a:cubicBezTo>
                    <a:pt x="33" y="52"/>
                    <a:pt x="36" y="51"/>
                    <a:pt x="38" y="49"/>
                  </a:cubicBezTo>
                  <a:cubicBezTo>
                    <a:pt x="43" y="45"/>
                    <a:pt x="47" y="34"/>
                    <a:pt x="47" y="28"/>
                  </a:cubicBezTo>
                  <a:cubicBezTo>
                    <a:pt x="46" y="18"/>
                    <a:pt x="41" y="11"/>
                    <a:pt x="34" y="5"/>
                  </a:cubicBezTo>
                  <a:cubicBezTo>
                    <a:pt x="28" y="1"/>
                    <a:pt x="18" y="0"/>
                    <a:pt x="11" y="2"/>
                  </a:cubicBezTo>
                  <a:cubicBezTo>
                    <a:pt x="2" y="5"/>
                    <a:pt x="2" y="17"/>
                    <a:pt x="0" y="25"/>
                  </a:cubicBezTo>
                  <a:close/>
                </a:path>
              </a:pathLst>
            </a:cu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ṥḷíḓê">
              <a:extLst>
                <a:ext uri="{FF2B5EF4-FFF2-40B4-BE49-F238E27FC236}">
                  <a16:creationId xmlns:a16="http://schemas.microsoft.com/office/drawing/2014/main" id="{9CC36764-8335-49D6-B627-8DB57EE75361}"/>
                </a:ext>
              </a:extLst>
            </p:cNvPr>
            <p:cNvSpPr/>
            <p:nvPr/>
          </p:nvSpPr>
          <p:spPr bwMode="auto">
            <a:xfrm>
              <a:off x="6941344" y="3176587"/>
              <a:ext cx="139700" cy="138113"/>
            </a:xfrm>
            <a:custGeom>
              <a:avLst/>
              <a:gdLst>
                <a:gd name="T0" fmla="*/ 6 w 42"/>
                <a:gd name="T1" fmla="*/ 11 h 42"/>
                <a:gd name="T2" fmla="*/ 11 w 42"/>
                <a:gd name="T3" fmla="*/ 36 h 42"/>
                <a:gd name="T4" fmla="*/ 36 w 42"/>
                <a:gd name="T5" fmla="*/ 32 h 42"/>
                <a:gd name="T6" fmla="*/ 31 w 42"/>
                <a:gd name="T7" fmla="*/ 6 h 42"/>
                <a:gd name="T8" fmla="*/ 6 w 42"/>
                <a:gd name="T9" fmla="*/ 1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2">
                  <a:moveTo>
                    <a:pt x="6" y="11"/>
                  </a:moveTo>
                  <a:cubicBezTo>
                    <a:pt x="0" y="19"/>
                    <a:pt x="2" y="31"/>
                    <a:pt x="11" y="36"/>
                  </a:cubicBezTo>
                  <a:cubicBezTo>
                    <a:pt x="19" y="42"/>
                    <a:pt x="31" y="40"/>
                    <a:pt x="36" y="32"/>
                  </a:cubicBezTo>
                  <a:cubicBezTo>
                    <a:pt x="42" y="23"/>
                    <a:pt x="40" y="12"/>
                    <a:pt x="31" y="6"/>
                  </a:cubicBezTo>
                  <a:cubicBezTo>
                    <a:pt x="23" y="0"/>
                    <a:pt x="11" y="2"/>
                    <a:pt x="6" y="11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íṥḻîḓê">
              <a:extLst>
                <a:ext uri="{FF2B5EF4-FFF2-40B4-BE49-F238E27FC236}">
                  <a16:creationId xmlns:a16="http://schemas.microsoft.com/office/drawing/2014/main" id="{D3ADA872-10E9-4515-8CAF-62ABB292A228}"/>
                </a:ext>
              </a:extLst>
            </p:cNvPr>
            <p:cNvSpPr/>
            <p:nvPr/>
          </p:nvSpPr>
          <p:spPr bwMode="auto">
            <a:xfrm>
              <a:off x="6952457" y="3170237"/>
              <a:ext cx="147638" cy="147638"/>
            </a:xfrm>
            <a:custGeom>
              <a:avLst/>
              <a:gdLst>
                <a:gd name="T0" fmla="*/ 6 w 45"/>
                <a:gd name="T1" fmla="*/ 11 h 45"/>
                <a:gd name="T2" fmla="*/ 11 w 45"/>
                <a:gd name="T3" fmla="*/ 39 h 45"/>
                <a:gd name="T4" fmla="*/ 39 w 45"/>
                <a:gd name="T5" fmla="*/ 33 h 45"/>
                <a:gd name="T6" fmla="*/ 33 w 45"/>
                <a:gd name="T7" fmla="*/ 6 h 45"/>
                <a:gd name="T8" fmla="*/ 6 w 45"/>
                <a:gd name="T9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5">
                  <a:moveTo>
                    <a:pt x="6" y="11"/>
                  </a:moveTo>
                  <a:cubicBezTo>
                    <a:pt x="0" y="20"/>
                    <a:pt x="2" y="33"/>
                    <a:pt x="11" y="39"/>
                  </a:cubicBezTo>
                  <a:cubicBezTo>
                    <a:pt x="20" y="45"/>
                    <a:pt x="33" y="43"/>
                    <a:pt x="39" y="33"/>
                  </a:cubicBezTo>
                  <a:cubicBezTo>
                    <a:pt x="45" y="24"/>
                    <a:pt x="42" y="12"/>
                    <a:pt x="33" y="6"/>
                  </a:cubicBezTo>
                  <a:cubicBezTo>
                    <a:pt x="24" y="0"/>
                    <a:pt x="12" y="2"/>
                    <a:pt x="6" y="11"/>
                  </a:cubicBezTo>
                  <a:close/>
                </a:path>
              </a:pathLst>
            </a:cu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ṥľïďè">
              <a:extLst>
                <a:ext uri="{FF2B5EF4-FFF2-40B4-BE49-F238E27FC236}">
                  <a16:creationId xmlns:a16="http://schemas.microsoft.com/office/drawing/2014/main" id="{7BEB845B-8644-4966-8D28-DCB1CF7AA809}"/>
                </a:ext>
              </a:extLst>
            </p:cNvPr>
            <p:cNvSpPr/>
            <p:nvPr/>
          </p:nvSpPr>
          <p:spPr bwMode="auto">
            <a:xfrm>
              <a:off x="6634957" y="3265487"/>
              <a:ext cx="254000" cy="223838"/>
            </a:xfrm>
            <a:custGeom>
              <a:avLst/>
              <a:gdLst>
                <a:gd name="T0" fmla="*/ 60 w 77"/>
                <a:gd name="T1" fmla="*/ 40 h 68"/>
                <a:gd name="T2" fmla="*/ 68 w 77"/>
                <a:gd name="T3" fmla="*/ 45 h 68"/>
                <a:gd name="T4" fmla="*/ 74 w 77"/>
                <a:gd name="T5" fmla="*/ 51 h 68"/>
                <a:gd name="T6" fmla="*/ 76 w 77"/>
                <a:gd name="T7" fmla="*/ 60 h 68"/>
                <a:gd name="T8" fmla="*/ 66 w 77"/>
                <a:gd name="T9" fmla="*/ 66 h 68"/>
                <a:gd name="T10" fmla="*/ 48 w 77"/>
                <a:gd name="T11" fmla="*/ 68 h 68"/>
                <a:gd name="T12" fmla="*/ 31 w 77"/>
                <a:gd name="T13" fmla="*/ 60 h 68"/>
                <a:gd name="T14" fmla="*/ 7 w 77"/>
                <a:gd name="T15" fmla="*/ 29 h 68"/>
                <a:gd name="T16" fmla="*/ 0 w 77"/>
                <a:gd name="T17" fmla="*/ 11 h 68"/>
                <a:gd name="T18" fmla="*/ 10 w 77"/>
                <a:gd name="T19" fmla="*/ 9 h 68"/>
                <a:gd name="T20" fmla="*/ 17 w 77"/>
                <a:gd name="T21" fmla="*/ 0 h 68"/>
                <a:gd name="T22" fmla="*/ 30 w 77"/>
                <a:gd name="T23" fmla="*/ 26 h 68"/>
                <a:gd name="T24" fmla="*/ 35 w 77"/>
                <a:gd name="T25" fmla="*/ 34 h 68"/>
                <a:gd name="T26" fmla="*/ 60 w 77"/>
                <a:gd name="T27" fmla="*/ 4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7" h="68">
                  <a:moveTo>
                    <a:pt x="60" y="40"/>
                  </a:moveTo>
                  <a:cubicBezTo>
                    <a:pt x="63" y="42"/>
                    <a:pt x="65" y="44"/>
                    <a:pt x="68" y="45"/>
                  </a:cubicBezTo>
                  <a:cubicBezTo>
                    <a:pt x="70" y="47"/>
                    <a:pt x="73" y="49"/>
                    <a:pt x="74" y="51"/>
                  </a:cubicBezTo>
                  <a:cubicBezTo>
                    <a:pt x="76" y="54"/>
                    <a:pt x="77" y="57"/>
                    <a:pt x="76" y="60"/>
                  </a:cubicBezTo>
                  <a:cubicBezTo>
                    <a:pt x="75" y="64"/>
                    <a:pt x="70" y="65"/>
                    <a:pt x="66" y="66"/>
                  </a:cubicBezTo>
                  <a:cubicBezTo>
                    <a:pt x="60" y="68"/>
                    <a:pt x="54" y="68"/>
                    <a:pt x="48" y="68"/>
                  </a:cubicBezTo>
                  <a:cubicBezTo>
                    <a:pt x="42" y="66"/>
                    <a:pt x="36" y="64"/>
                    <a:pt x="31" y="60"/>
                  </a:cubicBezTo>
                  <a:cubicBezTo>
                    <a:pt x="20" y="53"/>
                    <a:pt x="13" y="41"/>
                    <a:pt x="7" y="29"/>
                  </a:cubicBezTo>
                  <a:cubicBezTo>
                    <a:pt x="5" y="23"/>
                    <a:pt x="2" y="17"/>
                    <a:pt x="0" y="11"/>
                  </a:cubicBezTo>
                  <a:cubicBezTo>
                    <a:pt x="3" y="11"/>
                    <a:pt x="7" y="10"/>
                    <a:pt x="10" y="9"/>
                  </a:cubicBezTo>
                  <a:cubicBezTo>
                    <a:pt x="14" y="8"/>
                    <a:pt x="17" y="4"/>
                    <a:pt x="17" y="0"/>
                  </a:cubicBezTo>
                  <a:cubicBezTo>
                    <a:pt x="21" y="9"/>
                    <a:pt x="25" y="17"/>
                    <a:pt x="30" y="26"/>
                  </a:cubicBezTo>
                  <a:cubicBezTo>
                    <a:pt x="31" y="29"/>
                    <a:pt x="33" y="32"/>
                    <a:pt x="35" y="34"/>
                  </a:cubicBezTo>
                  <a:cubicBezTo>
                    <a:pt x="40" y="41"/>
                    <a:pt x="52" y="42"/>
                    <a:pt x="60" y="40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iṥ1ïďê">
              <a:extLst>
                <a:ext uri="{FF2B5EF4-FFF2-40B4-BE49-F238E27FC236}">
                  <a16:creationId xmlns:a16="http://schemas.microsoft.com/office/drawing/2014/main" id="{B89593B4-EC72-450E-85B9-760EC27828CA}"/>
                </a:ext>
              </a:extLst>
            </p:cNvPr>
            <p:cNvSpPr/>
            <p:nvPr/>
          </p:nvSpPr>
          <p:spPr bwMode="auto">
            <a:xfrm>
              <a:off x="7050882" y="4191000"/>
              <a:ext cx="55563" cy="125413"/>
            </a:xfrm>
            <a:custGeom>
              <a:avLst/>
              <a:gdLst>
                <a:gd name="T0" fmla="*/ 0 w 17"/>
                <a:gd name="T1" fmla="*/ 3 h 38"/>
                <a:gd name="T2" fmla="*/ 4 w 17"/>
                <a:gd name="T3" fmla="*/ 14 h 38"/>
                <a:gd name="T4" fmla="*/ 6 w 17"/>
                <a:gd name="T5" fmla="*/ 34 h 38"/>
                <a:gd name="T6" fmla="*/ 16 w 17"/>
                <a:gd name="T7" fmla="*/ 31 h 38"/>
                <a:gd name="T8" fmla="*/ 13 w 17"/>
                <a:gd name="T9" fmla="*/ 10 h 38"/>
                <a:gd name="T10" fmla="*/ 5 w 17"/>
                <a:gd name="T11" fmla="*/ 0 h 38"/>
                <a:gd name="T12" fmla="*/ 0 w 17"/>
                <a:gd name="T13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8">
                  <a:moveTo>
                    <a:pt x="0" y="3"/>
                  </a:moveTo>
                  <a:cubicBezTo>
                    <a:pt x="0" y="3"/>
                    <a:pt x="2" y="9"/>
                    <a:pt x="4" y="14"/>
                  </a:cubicBezTo>
                  <a:cubicBezTo>
                    <a:pt x="5" y="19"/>
                    <a:pt x="4" y="29"/>
                    <a:pt x="6" y="34"/>
                  </a:cubicBezTo>
                  <a:cubicBezTo>
                    <a:pt x="9" y="38"/>
                    <a:pt x="17" y="35"/>
                    <a:pt x="16" y="31"/>
                  </a:cubicBezTo>
                  <a:cubicBezTo>
                    <a:pt x="16" y="27"/>
                    <a:pt x="14" y="12"/>
                    <a:pt x="13" y="10"/>
                  </a:cubicBezTo>
                  <a:cubicBezTo>
                    <a:pt x="12" y="7"/>
                    <a:pt x="5" y="0"/>
                    <a:pt x="5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šḷiḓê">
              <a:extLst>
                <a:ext uri="{FF2B5EF4-FFF2-40B4-BE49-F238E27FC236}">
                  <a16:creationId xmlns:a16="http://schemas.microsoft.com/office/drawing/2014/main" id="{AEC74D08-D9A8-472D-9C37-D6F6B6F8F66F}"/>
                </a:ext>
              </a:extLst>
            </p:cNvPr>
            <p:cNvSpPr/>
            <p:nvPr/>
          </p:nvSpPr>
          <p:spPr bwMode="auto">
            <a:xfrm>
              <a:off x="4217194" y="3476625"/>
              <a:ext cx="336550" cy="333375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iṥḷiḍe">
              <a:extLst>
                <a:ext uri="{FF2B5EF4-FFF2-40B4-BE49-F238E27FC236}">
                  <a16:creationId xmlns:a16="http://schemas.microsoft.com/office/drawing/2014/main" id="{9CD05EE9-ACC4-452A-99CA-4BD08C0D43B8}"/>
                </a:ext>
              </a:extLst>
            </p:cNvPr>
            <p:cNvSpPr/>
            <p:nvPr/>
          </p:nvSpPr>
          <p:spPr bwMode="auto">
            <a:xfrm>
              <a:off x="4012407" y="3160712"/>
              <a:ext cx="339725" cy="414338"/>
            </a:xfrm>
            <a:custGeom>
              <a:avLst/>
              <a:gdLst>
                <a:gd name="T0" fmla="*/ 91 w 103"/>
                <a:gd name="T1" fmla="*/ 126 h 126"/>
                <a:gd name="T2" fmla="*/ 82 w 103"/>
                <a:gd name="T3" fmla="*/ 122 h 126"/>
                <a:gd name="T4" fmla="*/ 4 w 103"/>
                <a:gd name="T5" fmla="*/ 19 h 126"/>
                <a:gd name="T6" fmla="*/ 6 w 103"/>
                <a:gd name="T7" fmla="*/ 4 h 126"/>
                <a:gd name="T8" fmla="*/ 21 w 103"/>
                <a:gd name="T9" fmla="*/ 6 h 126"/>
                <a:gd name="T10" fmla="*/ 99 w 103"/>
                <a:gd name="T11" fmla="*/ 109 h 126"/>
                <a:gd name="T12" fmla="*/ 97 w 103"/>
                <a:gd name="T13" fmla="*/ 124 h 126"/>
                <a:gd name="T14" fmla="*/ 91 w 103"/>
                <a:gd name="T1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126">
                  <a:moveTo>
                    <a:pt x="91" y="126"/>
                  </a:moveTo>
                  <a:cubicBezTo>
                    <a:pt x="87" y="126"/>
                    <a:pt x="84" y="125"/>
                    <a:pt x="82" y="122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0" y="14"/>
                    <a:pt x="1" y="7"/>
                    <a:pt x="6" y="4"/>
                  </a:cubicBezTo>
                  <a:cubicBezTo>
                    <a:pt x="10" y="0"/>
                    <a:pt x="17" y="1"/>
                    <a:pt x="21" y="6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103" y="114"/>
                    <a:pt x="102" y="121"/>
                    <a:pt x="97" y="124"/>
                  </a:cubicBezTo>
                  <a:cubicBezTo>
                    <a:pt x="95" y="126"/>
                    <a:pt x="93" y="126"/>
                    <a:pt x="91" y="12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Sļidê">
              <a:extLst>
                <a:ext uri="{FF2B5EF4-FFF2-40B4-BE49-F238E27FC236}">
                  <a16:creationId xmlns:a16="http://schemas.microsoft.com/office/drawing/2014/main" id="{C0359F38-B168-4081-9C17-A9C61FECAFD3}"/>
                </a:ext>
              </a:extLst>
            </p:cNvPr>
            <p:cNvSpPr/>
            <p:nvPr/>
          </p:nvSpPr>
          <p:spPr bwMode="auto">
            <a:xfrm>
              <a:off x="3847307" y="3292475"/>
              <a:ext cx="293688" cy="288925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iṧḷidê">
              <a:extLst>
                <a:ext uri="{FF2B5EF4-FFF2-40B4-BE49-F238E27FC236}">
                  <a16:creationId xmlns:a16="http://schemas.microsoft.com/office/drawing/2014/main" id="{158E53F6-6A7F-4E27-B1F1-4A3BB33F9FA1}"/>
                </a:ext>
              </a:extLst>
            </p:cNvPr>
            <p:cNvSpPr/>
            <p:nvPr/>
          </p:nvSpPr>
          <p:spPr bwMode="auto">
            <a:xfrm>
              <a:off x="3953669" y="3103562"/>
              <a:ext cx="68263" cy="317500"/>
            </a:xfrm>
            <a:custGeom>
              <a:avLst/>
              <a:gdLst>
                <a:gd name="T0" fmla="*/ 11 w 21"/>
                <a:gd name="T1" fmla="*/ 96 h 96"/>
                <a:gd name="T2" fmla="*/ 0 w 21"/>
                <a:gd name="T3" fmla="*/ 85 h 96"/>
                <a:gd name="T4" fmla="*/ 0 w 21"/>
                <a:gd name="T5" fmla="*/ 11 h 96"/>
                <a:gd name="T6" fmla="*/ 11 w 21"/>
                <a:gd name="T7" fmla="*/ 0 h 96"/>
                <a:gd name="T8" fmla="*/ 21 w 21"/>
                <a:gd name="T9" fmla="*/ 11 h 96"/>
                <a:gd name="T10" fmla="*/ 21 w 21"/>
                <a:gd name="T11" fmla="*/ 85 h 96"/>
                <a:gd name="T12" fmla="*/ 11 w 21"/>
                <a:gd name="T1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96">
                  <a:moveTo>
                    <a:pt x="11" y="96"/>
                  </a:moveTo>
                  <a:cubicBezTo>
                    <a:pt x="5" y="96"/>
                    <a:pt x="0" y="91"/>
                    <a:pt x="0" y="8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6" y="0"/>
                    <a:pt x="21" y="5"/>
                    <a:pt x="21" y="11"/>
                  </a:cubicBezTo>
                  <a:cubicBezTo>
                    <a:pt x="21" y="85"/>
                    <a:pt x="21" y="85"/>
                    <a:pt x="21" y="85"/>
                  </a:cubicBezTo>
                  <a:cubicBezTo>
                    <a:pt x="21" y="91"/>
                    <a:pt x="16" y="96"/>
                    <a:pt x="11" y="9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ïṣ1îḋé">
              <a:extLst>
                <a:ext uri="{FF2B5EF4-FFF2-40B4-BE49-F238E27FC236}">
                  <a16:creationId xmlns:a16="http://schemas.microsoft.com/office/drawing/2014/main" id="{2FF8255A-65D1-4AFC-A97B-F9C8CFC1C11C}"/>
                </a:ext>
              </a:extLst>
            </p:cNvPr>
            <p:cNvSpPr/>
            <p:nvPr/>
          </p:nvSpPr>
          <p:spPr bwMode="auto">
            <a:xfrm>
              <a:off x="4006057" y="2198687"/>
              <a:ext cx="319088" cy="319088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ṣḷîḍê">
              <a:extLst>
                <a:ext uri="{FF2B5EF4-FFF2-40B4-BE49-F238E27FC236}">
                  <a16:creationId xmlns:a16="http://schemas.microsoft.com/office/drawing/2014/main" id="{6CE8D695-D5C3-43F5-80C5-023C0A18497F}"/>
                </a:ext>
              </a:extLst>
            </p:cNvPr>
            <p:cNvSpPr/>
            <p:nvPr/>
          </p:nvSpPr>
          <p:spPr bwMode="auto">
            <a:xfrm>
              <a:off x="3840957" y="3011487"/>
              <a:ext cx="266700" cy="263525"/>
            </a:xfrm>
            <a:prstGeom prst="ellipse">
              <a:avLst/>
            </a:pr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$ḷïḍe">
              <a:extLst>
                <a:ext uri="{FF2B5EF4-FFF2-40B4-BE49-F238E27FC236}">
                  <a16:creationId xmlns:a16="http://schemas.microsoft.com/office/drawing/2014/main" id="{906A738E-59CC-4AFF-BB67-375C51AE2F93}"/>
                </a:ext>
              </a:extLst>
            </p:cNvPr>
            <p:cNvSpPr/>
            <p:nvPr/>
          </p:nvSpPr>
          <p:spPr bwMode="auto">
            <a:xfrm>
              <a:off x="3936207" y="2682875"/>
              <a:ext cx="69850" cy="457200"/>
            </a:xfrm>
            <a:custGeom>
              <a:avLst/>
              <a:gdLst>
                <a:gd name="T0" fmla="*/ 10 w 21"/>
                <a:gd name="T1" fmla="*/ 139 h 139"/>
                <a:gd name="T2" fmla="*/ 0 w 21"/>
                <a:gd name="T3" fmla="*/ 128 h 139"/>
                <a:gd name="T4" fmla="*/ 0 w 21"/>
                <a:gd name="T5" fmla="*/ 11 h 139"/>
                <a:gd name="T6" fmla="*/ 10 w 21"/>
                <a:gd name="T7" fmla="*/ 0 h 139"/>
                <a:gd name="T8" fmla="*/ 21 w 21"/>
                <a:gd name="T9" fmla="*/ 11 h 139"/>
                <a:gd name="T10" fmla="*/ 21 w 21"/>
                <a:gd name="T11" fmla="*/ 128 h 139"/>
                <a:gd name="T12" fmla="*/ 10 w 21"/>
                <a:gd name="T13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39">
                  <a:moveTo>
                    <a:pt x="10" y="139"/>
                  </a:moveTo>
                  <a:cubicBezTo>
                    <a:pt x="5" y="139"/>
                    <a:pt x="0" y="134"/>
                    <a:pt x="0" y="12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0" y="0"/>
                  </a:cubicBezTo>
                  <a:cubicBezTo>
                    <a:pt x="16" y="0"/>
                    <a:pt x="21" y="5"/>
                    <a:pt x="21" y="11"/>
                  </a:cubicBezTo>
                  <a:cubicBezTo>
                    <a:pt x="21" y="128"/>
                    <a:pt x="21" y="128"/>
                    <a:pt x="21" y="128"/>
                  </a:cubicBezTo>
                  <a:cubicBezTo>
                    <a:pt x="21" y="134"/>
                    <a:pt x="16" y="139"/>
                    <a:pt x="10" y="139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iŝ1íḓê">
              <a:extLst>
                <a:ext uri="{FF2B5EF4-FFF2-40B4-BE49-F238E27FC236}">
                  <a16:creationId xmlns:a16="http://schemas.microsoft.com/office/drawing/2014/main" id="{2736F35C-9921-401E-BB5E-8DEF37D72E24}"/>
                </a:ext>
              </a:extLst>
            </p:cNvPr>
            <p:cNvSpPr/>
            <p:nvPr/>
          </p:nvSpPr>
          <p:spPr bwMode="auto">
            <a:xfrm>
              <a:off x="3979069" y="2333625"/>
              <a:ext cx="211138" cy="319088"/>
            </a:xfrm>
            <a:custGeom>
              <a:avLst/>
              <a:gdLst>
                <a:gd name="T0" fmla="*/ 12 w 64"/>
                <a:gd name="T1" fmla="*/ 97 h 97"/>
                <a:gd name="T2" fmla="*/ 7 w 64"/>
                <a:gd name="T3" fmla="*/ 95 h 97"/>
                <a:gd name="T4" fmla="*/ 2 w 64"/>
                <a:gd name="T5" fmla="*/ 81 h 97"/>
                <a:gd name="T6" fmla="*/ 43 w 64"/>
                <a:gd name="T7" fmla="*/ 7 h 97"/>
                <a:gd name="T8" fmla="*/ 57 w 64"/>
                <a:gd name="T9" fmla="*/ 3 h 97"/>
                <a:gd name="T10" fmla="*/ 62 w 64"/>
                <a:gd name="T11" fmla="*/ 18 h 97"/>
                <a:gd name="T12" fmla="*/ 21 w 64"/>
                <a:gd name="T13" fmla="*/ 91 h 97"/>
                <a:gd name="T14" fmla="*/ 12 w 64"/>
                <a:gd name="T15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97">
                  <a:moveTo>
                    <a:pt x="12" y="97"/>
                  </a:moveTo>
                  <a:cubicBezTo>
                    <a:pt x="10" y="97"/>
                    <a:pt x="8" y="96"/>
                    <a:pt x="7" y="95"/>
                  </a:cubicBezTo>
                  <a:cubicBezTo>
                    <a:pt x="1" y="92"/>
                    <a:pt x="0" y="86"/>
                    <a:pt x="2" y="81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6" y="2"/>
                    <a:pt x="52" y="0"/>
                    <a:pt x="57" y="3"/>
                  </a:cubicBezTo>
                  <a:cubicBezTo>
                    <a:pt x="63" y="6"/>
                    <a:pt x="64" y="12"/>
                    <a:pt x="62" y="18"/>
                  </a:cubicBezTo>
                  <a:cubicBezTo>
                    <a:pt x="21" y="91"/>
                    <a:pt x="21" y="91"/>
                    <a:pt x="21" y="91"/>
                  </a:cubicBezTo>
                  <a:cubicBezTo>
                    <a:pt x="19" y="95"/>
                    <a:pt x="16" y="97"/>
                    <a:pt x="12" y="97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Sļiḑe">
              <a:extLst>
                <a:ext uri="{FF2B5EF4-FFF2-40B4-BE49-F238E27FC236}">
                  <a16:creationId xmlns:a16="http://schemas.microsoft.com/office/drawing/2014/main" id="{E06B9A12-2C31-48B7-B25F-24ADB2BEDA40}"/>
                </a:ext>
              </a:extLst>
            </p:cNvPr>
            <p:cNvSpPr/>
            <p:nvPr/>
          </p:nvSpPr>
          <p:spPr bwMode="auto">
            <a:xfrm>
              <a:off x="3801269" y="2540000"/>
              <a:ext cx="333375" cy="336550"/>
            </a:xfrm>
            <a:prstGeom prst="ellipse">
              <a:avLst/>
            </a:pr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şḻïḋe">
              <a:extLst>
                <a:ext uri="{FF2B5EF4-FFF2-40B4-BE49-F238E27FC236}">
                  <a16:creationId xmlns:a16="http://schemas.microsoft.com/office/drawing/2014/main" id="{79F25D2F-41CE-4A61-9B54-CCE8020FE5BA}"/>
                </a:ext>
              </a:extLst>
            </p:cNvPr>
            <p:cNvSpPr/>
            <p:nvPr/>
          </p:nvSpPr>
          <p:spPr bwMode="auto">
            <a:xfrm>
              <a:off x="3626644" y="2408237"/>
              <a:ext cx="330200" cy="317500"/>
            </a:xfrm>
            <a:custGeom>
              <a:avLst/>
              <a:gdLst>
                <a:gd name="T0" fmla="*/ 88 w 100"/>
                <a:gd name="T1" fmla="*/ 96 h 96"/>
                <a:gd name="T2" fmla="*/ 81 w 100"/>
                <a:gd name="T3" fmla="*/ 93 h 96"/>
                <a:gd name="T4" fmla="*/ 4 w 100"/>
                <a:gd name="T5" fmla="*/ 20 h 96"/>
                <a:gd name="T6" fmla="*/ 4 w 100"/>
                <a:gd name="T7" fmla="*/ 5 h 96"/>
                <a:gd name="T8" fmla="*/ 19 w 100"/>
                <a:gd name="T9" fmla="*/ 4 h 96"/>
                <a:gd name="T10" fmla="*/ 96 w 100"/>
                <a:gd name="T11" fmla="*/ 78 h 96"/>
                <a:gd name="T12" fmla="*/ 96 w 100"/>
                <a:gd name="T13" fmla="*/ 93 h 96"/>
                <a:gd name="T14" fmla="*/ 88 w 100"/>
                <a:gd name="T15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" h="96">
                  <a:moveTo>
                    <a:pt x="88" y="96"/>
                  </a:moveTo>
                  <a:cubicBezTo>
                    <a:pt x="86" y="96"/>
                    <a:pt x="83" y="95"/>
                    <a:pt x="81" y="93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0" y="16"/>
                    <a:pt x="0" y="9"/>
                    <a:pt x="4" y="5"/>
                  </a:cubicBezTo>
                  <a:cubicBezTo>
                    <a:pt x="8" y="1"/>
                    <a:pt x="14" y="0"/>
                    <a:pt x="19" y="4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100" y="82"/>
                    <a:pt x="100" y="88"/>
                    <a:pt x="96" y="93"/>
                  </a:cubicBezTo>
                  <a:cubicBezTo>
                    <a:pt x="94" y="95"/>
                    <a:pt x="91" y="96"/>
                    <a:pt x="88" y="9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ïŝľiḍê">
              <a:extLst>
                <a:ext uri="{FF2B5EF4-FFF2-40B4-BE49-F238E27FC236}">
                  <a16:creationId xmlns:a16="http://schemas.microsoft.com/office/drawing/2014/main" id="{61B2AFA0-38E0-45E0-8281-FAC2E0D089DC}"/>
                </a:ext>
              </a:extLst>
            </p:cNvPr>
            <p:cNvSpPr/>
            <p:nvPr/>
          </p:nvSpPr>
          <p:spPr bwMode="auto">
            <a:xfrm>
              <a:off x="3405982" y="3476625"/>
              <a:ext cx="331788" cy="333375"/>
            </a:xfrm>
            <a:prstGeom prst="ellipse">
              <a:avLst/>
            </a:pr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ṩḷïdê">
              <a:extLst>
                <a:ext uri="{FF2B5EF4-FFF2-40B4-BE49-F238E27FC236}">
                  <a16:creationId xmlns:a16="http://schemas.microsoft.com/office/drawing/2014/main" id="{D847D44E-5BCD-47FE-9E27-9F67624DAA0C}"/>
                </a:ext>
              </a:extLst>
            </p:cNvPr>
            <p:cNvSpPr/>
            <p:nvPr/>
          </p:nvSpPr>
          <p:spPr bwMode="auto">
            <a:xfrm>
              <a:off x="3606007" y="3160712"/>
              <a:ext cx="336550" cy="414338"/>
            </a:xfrm>
            <a:custGeom>
              <a:avLst/>
              <a:gdLst>
                <a:gd name="T0" fmla="*/ 12 w 102"/>
                <a:gd name="T1" fmla="*/ 126 h 126"/>
                <a:gd name="T2" fmla="*/ 5 w 102"/>
                <a:gd name="T3" fmla="*/ 124 h 126"/>
                <a:gd name="T4" fmla="*/ 3 w 102"/>
                <a:gd name="T5" fmla="*/ 109 h 126"/>
                <a:gd name="T6" fmla="*/ 82 w 102"/>
                <a:gd name="T7" fmla="*/ 6 h 126"/>
                <a:gd name="T8" fmla="*/ 97 w 102"/>
                <a:gd name="T9" fmla="*/ 4 h 126"/>
                <a:gd name="T10" fmla="*/ 99 w 102"/>
                <a:gd name="T11" fmla="*/ 19 h 126"/>
                <a:gd name="T12" fmla="*/ 20 w 102"/>
                <a:gd name="T13" fmla="*/ 122 h 126"/>
                <a:gd name="T14" fmla="*/ 12 w 102"/>
                <a:gd name="T1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126">
                  <a:moveTo>
                    <a:pt x="12" y="126"/>
                  </a:moveTo>
                  <a:cubicBezTo>
                    <a:pt x="10" y="126"/>
                    <a:pt x="7" y="126"/>
                    <a:pt x="5" y="124"/>
                  </a:cubicBezTo>
                  <a:cubicBezTo>
                    <a:pt x="1" y="121"/>
                    <a:pt x="0" y="114"/>
                    <a:pt x="3" y="109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5" y="1"/>
                    <a:pt x="92" y="0"/>
                    <a:pt x="97" y="4"/>
                  </a:cubicBezTo>
                  <a:cubicBezTo>
                    <a:pt x="101" y="7"/>
                    <a:pt x="102" y="14"/>
                    <a:pt x="99" y="19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18" y="125"/>
                    <a:pt x="15" y="126"/>
                    <a:pt x="12" y="12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ṡḻiḓe">
              <a:extLst>
                <a:ext uri="{FF2B5EF4-FFF2-40B4-BE49-F238E27FC236}">
                  <a16:creationId xmlns:a16="http://schemas.microsoft.com/office/drawing/2014/main" id="{419E2473-077F-46E0-80E0-571860715CAD}"/>
                </a:ext>
              </a:extLst>
            </p:cNvPr>
            <p:cNvSpPr/>
            <p:nvPr/>
          </p:nvSpPr>
          <p:spPr bwMode="auto">
            <a:xfrm>
              <a:off x="7394577" y="4284662"/>
              <a:ext cx="571500" cy="303213"/>
            </a:xfrm>
            <a:custGeom>
              <a:avLst/>
              <a:gdLst>
                <a:gd name="T0" fmla="*/ 161 w 173"/>
                <a:gd name="T1" fmla="*/ 7 h 92"/>
                <a:gd name="T2" fmla="*/ 173 w 173"/>
                <a:gd name="T3" fmla="*/ 23 h 92"/>
                <a:gd name="T4" fmla="*/ 162 w 173"/>
                <a:gd name="T5" fmla="*/ 40 h 92"/>
                <a:gd name="T6" fmla="*/ 89 w 173"/>
                <a:gd name="T7" fmla="*/ 83 h 92"/>
                <a:gd name="T8" fmla="*/ 81 w 173"/>
                <a:gd name="T9" fmla="*/ 83 h 92"/>
                <a:gd name="T10" fmla="*/ 80 w 173"/>
                <a:gd name="T11" fmla="*/ 78 h 92"/>
                <a:gd name="T12" fmla="*/ 153 w 173"/>
                <a:gd name="T13" fmla="*/ 35 h 92"/>
                <a:gd name="T14" fmla="*/ 162 w 173"/>
                <a:gd name="T15" fmla="*/ 24 h 92"/>
                <a:gd name="T16" fmla="*/ 153 w 173"/>
                <a:gd name="T17" fmla="*/ 12 h 92"/>
                <a:gd name="T18" fmla="*/ 133 w 173"/>
                <a:gd name="T19" fmla="*/ 7 h 92"/>
                <a:gd name="T20" fmla="*/ 112 w 173"/>
                <a:gd name="T21" fmla="*/ 12 h 92"/>
                <a:gd name="T22" fmla="*/ 20 w 173"/>
                <a:gd name="T23" fmla="*/ 67 h 92"/>
                <a:gd name="T24" fmla="*/ 20 w 173"/>
                <a:gd name="T25" fmla="*/ 82 h 92"/>
                <a:gd name="T26" fmla="*/ 47 w 173"/>
                <a:gd name="T27" fmla="*/ 82 h 92"/>
                <a:gd name="T28" fmla="*/ 109 w 173"/>
                <a:gd name="T29" fmla="*/ 45 h 92"/>
                <a:gd name="T30" fmla="*/ 112 w 173"/>
                <a:gd name="T31" fmla="*/ 42 h 92"/>
                <a:gd name="T32" fmla="*/ 109 w 173"/>
                <a:gd name="T33" fmla="*/ 38 h 92"/>
                <a:gd name="T34" fmla="*/ 96 w 173"/>
                <a:gd name="T35" fmla="*/ 38 h 92"/>
                <a:gd name="T36" fmla="*/ 53 w 173"/>
                <a:gd name="T37" fmla="*/ 63 h 92"/>
                <a:gd name="T38" fmla="*/ 45 w 173"/>
                <a:gd name="T39" fmla="*/ 63 h 92"/>
                <a:gd name="T40" fmla="*/ 45 w 173"/>
                <a:gd name="T41" fmla="*/ 58 h 92"/>
                <a:gd name="T42" fmla="*/ 88 w 173"/>
                <a:gd name="T43" fmla="*/ 33 h 92"/>
                <a:gd name="T44" fmla="*/ 117 w 173"/>
                <a:gd name="T45" fmla="*/ 33 h 92"/>
                <a:gd name="T46" fmla="*/ 123 w 173"/>
                <a:gd name="T47" fmla="*/ 42 h 92"/>
                <a:gd name="T48" fmla="*/ 117 w 173"/>
                <a:gd name="T49" fmla="*/ 50 h 92"/>
                <a:gd name="T50" fmla="*/ 55 w 173"/>
                <a:gd name="T51" fmla="*/ 87 h 92"/>
                <a:gd name="T52" fmla="*/ 34 w 173"/>
                <a:gd name="T53" fmla="*/ 92 h 92"/>
                <a:gd name="T54" fmla="*/ 12 w 173"/>
                <a:gd name="T55" fmla="*/ 87 h 92"/>
                <a:gd name="T56" fmla="*/ 12 w 173"/>
                <a:gd name="T57" fmla="*/ 62 h 92"/>
                <a:gd name="T58" fmla="*/ 104 w 173"/>
                <a:gd name="T59" fmla="*/ 7 h 92"/>
                <a:gd name="T60" fmla="*/ 133 w 173"/>
                <a:gd name="T61" fmla="*/ 0 h 92"/>
                <a:gd name="T62" fmla="*/ 161 w 173"/>
                <a:gd name="T63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3" h="92">
                  <a:moveTo>
                    <a:pt x="161" y="7"/>
                  </a:moveTo>
                  <a:cubicBezTo>
                    <a:pt x="169" y="12"/>
                    <a:pt x="173" y="17"/>
                    <a:pt x="173" y="23"/>
                  </a:cubicBezTo>
                  <a:cubicBezTo>
                    <a:pt x="173" y="30"/>
                    <a:pt x="169" y="35"/>
                    <a:pt x="162" y="40"/>
                  </a:cubicBezTo>
                  <a:cubicBezTo>
                    <a:pt x="89" y="83"/>
                    <a:pt x="89" y="83"/>
                    <a:pt x="89" y="83"/>
                  </a:cubicBezTo>
                  <a:cubicBezTo>
                    <a:pt x="86" y="84"/>
                    <a:pt x="83" y="84"/>
                    <a:pt x="81" y="83"/>
                  </a:cubicBezTo>
                  <a:cubicBezTo>
                    <a:pt x="78" y="82"/>
                    <a:pt x="78" y="80"/>
                    <a:pt x="80" y="78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9" y="32"/>
                    <a:pt x="162" y="28"/>
                    <a:pt x="162" y="24"/>
                  </a:cubicBezTo>
                  <a:cubicBezTo>
                    <a:pt x="162" y="19"/>
                    <a:pt x="159" y="15"/>
                    <a:pt x="153" y="12"/>
                  </a:cubicBezTo>
                  <a:cubicBezTo>
                    <a:pt x="148" y="9"/>
                    <a:pt x="140" y="7"/>
                    <a:pt x="133" y="7"/>
                  </a:cubicBezTo>
                  <a:cubicBezTo>
                    <a:pt x="125" y="7"/>
                    <a:pt x="118" y="9"/>
                    <a:pt x="112" y="12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12" y="71"/>
                    <a:pt x="13" y="78"/>
                    <a:pt x="20" y="82"/>
                  </a:cubicBezTo>
                  <a:cubicBezTo>
                    <a:pt x="27" y="86"/>
                    <a:pt x="40" y="86"/>
                    <a:pt x="47" y="82"/>
                  </a:cubicBezTo>
                  <a:cubicBezTo>
                    <a:pt x="109" y="45"/>
                    <a:pt x="109" y="45"/>
                    <a:pt x="109" y="45"/>
                  </a:cubicBezTo>
                  <a:cubicBezTo>
                    <a:pt x="111" y="44"/>
                    <a:pt x="112" y="43"/>
                    <a:pt x="112" y="42"/>
                  </a:cubicBezTo>
                  <a:cubicBezTo>
                    <a:pt x="112" y="40"/>
                    <a:pt x="111" y="39"/>
                    <a:pt x="109" y="38"/>
                  </a:cubicBezTo>
                  <a:cubicBezTo>
                    <a:pt x="105" y="36"/>
                    <a:pt x="100" y="36"/>
                    <a:pt x="96" y="38"/>
                  </a:cubicBezTo>
                  <a:cubicBezTo>
                    <a:pt x="53" y="63"/>
                    <a:pt x="53" y="63"/>
                    <a:pt x="53" y="63"/>
                  </a:cubicBezTo>
                  <a:cubicBezTo>
                    <a:pt x="51" y="64"/>
                    <a:pt x="48" y="64"/>
                    <a:pt x="45" y="63"/>
                  </a:cubicBezTo>
                  <a:cubicBezTo>
                    <a:pt x="43" y="62"/>
                    <a:pt x="43" y="60"/>
                    <a:pt x="45" y="58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96" y="29"/>
                    <a:pt x="109" y="29"/>
                    <a:pt x="117" y="33"/>
                  </a:cubicBezTo>
                  <a:cubicBezTo>
                    <a:pt x="121" y="35"/>
                    <a:pt x="123" y="38"/>
                    <a:pt x="123" y="42"/>
                  </a:cubicBezTo>
                  <a:cubicBezTo>
                    <a:pt x="123" y="45"/>
                    <a:pt x="121" y="48"/>
                    <a:pt x="117" y="50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49" y="90"/>
                    <a:pt x="42" y="92"/>
                    <a:pt x="34" y="92"/>
                  </a:cubicBezTo>
                  <a:cubicBezTo>
                    <a:pt x="26" y="92"/>
                    <a:pt x="18" y="90"/>
                    <a:pt x="12" y="87"/>
                  </a:cubicBezTo>
                  <a:cubicBezTo>
                    <a:pt x="0" y="80"/>
                    <a:pt x="0" y="69"/>
                    <a:pt x="12" y="62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12" y="3"/>
                    <a:pt x="122" y="0"/>
                    <a:pt x="133" y="0"/>
                  </a:cubicBezTo>
                  <a:cubicBezTo>
                    <a:pt x="143" y="0"/>
                    <a:pt x="153" y="3"/>
                    <a:pt x="161" y="7"/>
                  </a:cubicBezTo>
                  <a:close/>
                </a:path>
              </a:pathLst>
            </a:custGeom>
            <a:solidFill>
              <a:srgbClr val="3148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ṧ1îḍè">
              <a:extLst>
                <a:ext uri="{FF2B5EF4-FFF2-40B4-BE49-F238E27FC236}">
                  <a16:creationId xmlns:a16="http://schemas.microsoft.com/office/drawing/2014/main" id="{40DDAD5A-B311-4B0F-8843-CE7FF0FAE881}"/>
                </a:ext>
              </a:extLst>
            </p:cNvPr>
            <p:cNvSpPr/>
            <p:nvPr/>
          </p:nvSpPr>
          <p:spPr bwMode="auto">
            <a:xfrm>
              <a:off x="7047707" y="2655887"/>
              <a:ext cx="465138" cy="244475"/>
            </a:xfrm>
            <a:custGeom>
              <a:avLst/>
              <a:gdLst>
                <a:gd name="T0" fmla="*/ 131 w 141"/>
                <a:gd name="T1" fmla="*/ 6 h 74"/>
                <a:gd name="T2" fmla="*/ 140 w 141"/>
                <a:gd name="T3" fmla="*/ 19 h 74"/>
                <a:gd name="T4" fmla="*/ 131 w 141"/>
                <a:gd name="T5" fmla="*/ 32 h 74"/>
                <a:gd name="T6" fmla="*/ 72 w 141"/>
                <a:gd name="T7" fmla="*/ 67 h 74"/>
                <a:gd name="T8" fmla="*/ 66 w 141"/>
                <a:gd name="T9" fmla="*/ 67 h 74"/>
                <a:gd name="T10" fmla="*/ 65 w 141"/>
                <a:gd name="T11" fmla="*/ 63 h 74"/>
                <a:gd name="T12" fmla="*/ 125 w 141"/>
                <a:gd name="T13" fmla="*/ 28 h 74"/>
                <a:gd name="T14" fmla="*/ 131 w 141"/>
                <a:gd name="T15" fmla="*/ 19 h 74"/>
                <a:gd name="T16" fmla="*/ 124 w 141"/>
                <a:gd name="T17" fmla="*/ 9 h 74"/>
                <a:gd name="T18" fmla="*/ 108 w 141"/>
                <a:gd name="T19" fmla="*/ 5 h 74"/>
                <a:gd name="T20" fmla="*/ 91 w 141"/>
                <a:gd name="T21" fmla="*/ 9 h 74"/>
                <a:gd name="T22" fmla="*/ 16 w 141"/>
                <a:gd name="T23" fmla="*/ 54 h 74"/>
                <a:gd name="T24" fmla="*/ 16 w 141"/>
                <a:gd name="T25" fmla="*/ 66 h 74"/>
                <a:gd name="T26" fmla="*/ 38 w 141"/>
                <a:gd name="T27" fmla="*/ 66 h 74"/>
                <a:gd name="T28" fmla="*/ 89 w 141"/>
                <a:gd name="T29" fmla="*/ 37 h 74"/>
                <a:gd name="T30" fmla="*/ 91 w 141"/>
                <a:gd name="T31" fmla="*/ 33 h 74"/>
                <a:gd name="T32" fmla="*/ 89 w 141"/>
                <a:gd name="T33" fmla="*/ 30 h 74"/>
                <a:gd name="T34" fmla="*/ 78 w 141"/>
                <a:gd name="T35" fmla="*/ 30 h 74"/>
                <a:gd name="T36" fmla="*/ 44 w 141"/>
                <a:gd name="T37" fmla="*/ 51 h 74"/>
                <a:gd name="T38" fmla="*/ 37 w 141"/>
                <a:gd name="T39" fmla="*/ 51 h 74"/>
                <a:gd name="T40" fmla="*/ 37 w 141"/>
                <a:gd name="T41" fmla="*/ 47 h 74"/>
                <a:gd name="T42" fmla="*/ 71 w 141"/>
                <a:gd name="T43" fmla="*/ 27 h 74"/>
                <a:gd name="T44" fmla="*/ 95 w 141"/>
                <a:gd name="T45" fmla="*/ 27 h 74"/>
                <a:gd name="T46" fmla="*/ 100 w 141"/>
                <a:gd name="T47" fmla="*/ 33 h 74"/>
                <a:gd name="T48" fmla="*/ 95 w 141"/>
                <a:gd name="T49" fmla="*/ 40 h 74"/>
                <a:gd name="T50" fmla="*/ 45 w 141"/>
                <a:gd name="T51" fmla="*/ 70 h 74"/>
                <a:gd name="T52" fmla="*/ 27 w 141"/>
                <a:gd name="T53" fmla="*/ 74 h 74"/>
                <a:gd name="T54" fmla="*/ 10 w 141"/>
                <a:gd name="T55" fmla="*/ 70 h 74"/>
                <a:gd name="T56" fmla="*/ 10 w 141"/>
                <a:gd name="T57" fmla="*/ 50 h 74"/>
                <a:gd name="T58" fmla="*/ 85 w 141"/>
                <a:gd name="T59" fmla="*/ 6 h 74"/>
                <a:gd name="T60" fmla="*/ 108 w 141"/>
                <a:gd name="T61" fmla="*/ 0 h 74"/>
                <a:gd name="T62" fmla="*/ 131 w 141"/>
                <a:gd name="T63" fmla="*/ 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1" h="74">
                  <a:moveTo>
                    <a:pt x="131" y="6"/>
                  </a:moveTo>
                  <a:cubicBezTo>
                    <a:pt x="137" y="9"/>
                    <a:pt x="140" y="14"/>
                    <a:pt x="140" y="19"/>
                  </a:cubicBezTo>
                  <a:cubicBezTo>
                    <a:pt x="141" y="24"/>
                    <a:pt x="137" y="29"/>
                    <a:pt x="131" y="32"/>
                  </a:cubicBezTo>
                  <a:cubicBezTo>
                    <a:pt x="72" y="67"/>
                    <a:pt x="72" y="67"/>
                    <a:pt x="72" y="67"/>
                  </a:cubicBezTo>
                  <a:cubicBezTo>
                    <a:pt x="70" y="68"/>
                    <a:pt x="67" y="68"/>
                    <a:pt x="66" y="67"/>
                  </a:cubicBezTo>
                  <a:cubicBezTo>
                    <a:pt x="64" y="66"/>
                    <a:pt x="64" y="64"/>
                    <a:pt x="65" y="63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9" y="26"/>
                    <a:pt x="131" y="22"/>
                    <a:pt x="131" y="19"/>
                  </a:cubicBezTo>
                  <a:cubicBezTo>
                    <a:pt x="131" y="15"/>
                    <a:pt x="129" y="12"/>
                    <a:pt x="124" y="9"/>
                  </a:cubicBezTo>
                  <a:cubicBezTo>
                    <a:pt x="120" y="7"/>
                    <a:pt x="114" y="5"/>
                    <a:pt x="108" y="5"/>
                  </a:cubicBezTo>
                  <a:cubicBezTo>
                    <a:pt x="102" y="5"/>
                    <a:pt x="96" y="7"/>
                    <a:pt x="91" y="9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0" y="57"/>
                    <a:pt x="10" y="63"/>
                    <a:pt x="16" y="66"/>
                  </a:cubicBezTo>
                  <a:cubicBezTo>
                    <a:pt x="22" y="70"/>
                    <a:pt x="32" y="70"/>
                    <a:pt x="38" y="66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0" y="36"/>
                    <a:pt x="91" y="35"/>
                    <a:pt x="91" y="33"/>
                  </a:cubicBezTo>
                  <a:cubicBezTo>
                    <a:pt x="91" y="32"/>
                    <a:pt x="90" y="31"/>
                    <a:pt x="89" y="30"/>
                  </a:cubicBezTo>
                  <a:cubicBezTo>
                    <a:pt x="86" y="29"/>
                    <a:pt x="81" y="29"/>
                    <a:pt x="78" y="3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2" y="52"/>
                    <a:pt x="39" y="52"/>
                    <a:pt x="37" y="51"/>
                  </a:cubicBezTo>
                  <a:cubicBezTo>
                    <a:pt x="35" y="50"/>
                    <a:pt x="35" y="48"/>
                    <a:pt x="37" y="4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8" y="23"/>
                    <a:pt x="88" y="23"/>
                    <a:pt x="95" y="27"/>
                  </a:cubicBezTo>
                  <a:cubicBezTo>
                    <a:pt x="98" y="29"/>
                    <a:pt x="100" y="31"/>
                    <a:pt x="100" y="33"/>
                  </a:cubicBezTo>
                  <a:cubicBezTo>
                    <a:pt x="100" y="36"/>
                    <a:pt x="98" y="38"/>
                    <a:pt x="95" y="4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0" y="73"/>
                    <a:pt x="34" y="74"/>
                    <a:pt x="27" y="74"/>
                  </a:cubicBezTo>
                  <a:cubicBezTo>
                    <a:pt x="21" y="74"/>
                    <a:pt x="15" y="73"/>
                    <a:pt x="10" y="70"/>
                  </a:cubicBezTo>
                  <a:cubicBezTo>
                    <a:pt x="0" y="65"/>
                    <a:pt x="0" y="56"/>
                    <a:pt x="10" y="50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91" y="2"/>
                    <a:pt x="99" y="0"/>
                    <a:pt x="108" y="0"/>
                  </a:cubicBezTo>
                  <a:cubicBezTo>
                    <a:pt x="116" y="0"/>
                    <a:pt x="125" y="2"/>
                    <a:pt x="131" y="6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Sḻîďé">
              <a:extLst>
                <a:ext uri="{FF2B5EF4-FFF2-40B4-BE49-F238E27FC236}">
                  <a16:creationId xmlns:a16="http://schemas.microsoft.com/office/drawing/2014/main" id="{8FCD7AA4-EF71-42F6-B905-BD00F717F477}"/>
                </a:ext>
              </a:extLst>
            </p:cNvPr>
            <p:cNvSpPr/>
            <p:nvPr/>
          </p:nvSpPr>
          <p:spPr bwMode="auto">
            <a:xfrm>
              <a:off x="4085432" y="4333875"/>
              <a:ext cx="131763" cy="55563"/>
            </a:xfrm>
            <a:custGeom>
              <a:avLst/>
              <a:gdLst>
                <a:gd name="T0" fmla="*/ 40 w 40"/>
                <a:gd name="T1" fmla="*/ 14 h 17"/>
                <a:gd name="T2" fmla="*/ 40 w 40"/>
                <a:gd name="T3" fmla="*/ 17 h 17"/>
                <a:gd name="T4" fmla="*/ 40 w 40"/>
                <a:gd name="T5" fmla="*/ 17 h 17"/>
                <a:gd name="T6" fmla="*/ 33 w 40"/>
                <a:gd name="T7" fmla="*/ 7 h 17"/>
                <a:gd name="T8" fmla="*/ 17 w 40"/>
                <a:gd name="T9" fmla="*/ 3 h 17"/>
                <a:gd name="T10" fmla="*/ 0 w 40"/>
                <a:gd name="T11" fmla="*/ 7 h 17"/>
                <a:gd name="T12" fmla="*/ 0 w 40"/>
                <a:gd name="T13" fmla="*/ 4 h 17"/>
                <a:gd name="T14" fmla="*/ 17 w 40"/>
                <a:gd name="T15" fmla="*/ 0 h 17"/>
                <a:gd name="T16" fmla="*/ 33 w 40"/>
                <a:gd name="T17" fmla="*/ 4 h 17"/>
                <a:gd name="T18" fmla="*/ 40 w 40"/>
                <a:gd name="T19" fmla="*/ 13 h 17"/>
                <a:gd name="T20" fmla="*/ 40 w 40"/>
                <a:gd name="T21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17">
                  <a:moveTo>
                    <a:pt x="40" y="14"/>
                  </a:moveTo>
                  <a:cubicBezTo>
                    <a:pt x="40" y="17"/>
                    <a:pt x="40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13"/>
                    <a:pt x="38" y="10"/>
                    <a:pt x="33" y="7"/>
                  </a:cubicBezTo>
                  <a:cubicBezTo>
                    <a:pt x="29" y="5"/>
                    <a:pt x="23" y="3"/>
                    <a:pt x="17" y="3"/>
                  </a:cubicBezTo>
                  <a:cubicBezTo>
                    <a:pt x="10" y="3"/>
                    <a:pt x="4" y="5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"/>
                    <a:pt x="10" y="0"/>
                    <a:pt x="17" y="0"/>
                  </a:cubicBezTo>
                  <a:cubicBezTo>
                    <a:pt x="23" y="0"/>
                    <a:pt x="29" y="1"/>
                    <a:pt x="33" y="4"/>
                  </a:cubicBezTo>
                  <a:cubicBezTo>
                    <a:pt x="38" y="6"/>
                    <a:pt x="40" y="10"/>
                    <a:pt x="40" y="13"/>
                  </a:cubicBezTo>
                  <a:lnTo>
                    <a:pt x="40" y="14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ïşľidè">
              <a:extLst>
                <a:ext uri="{FF2B5EF4-FFF2-40B4-BE49-F238E27FC236}">
                  <a16:creationId xmlns:a16="http://schemas.microsoft.com/office/drawing/2014/main" id="{D7BCC5A8-4D07-435A-8D82-D73B44F9DD2F}"/>
                </a:ext>
              </a:extLst>
            </p:cNvPr>
            <p:cNvSpPr/>
            <p:nvPr/>
          </p:nvSpPr>
          <p:spPr bwMode="auto">
            <a:xfrm>
              <a:off x="4183857" y="4340225"/>
              <a:ext cx="33338" cy="49213"/>
            </a:xfrm>
            <a:custGeom>
              <a:avLst/>
              <a:gdLst>
                <a:gd name="T0" fmla="*/ 10 w 10"/>
                <a:gd name="T1" fmla="*/ 12 h 15"/>
                <a:gd name="T2" fmla="*/ 10 w 10"/>
                <a:gd name="T3" fmla="*/ 15 h 15"/>
                <a:gd name="T4" fmla="*/ 10 w 10"/>
                <a:gd name="T5" fmla="*/ 15 h 15"/>
                <a:gd name="T6" fmla="*/ 3 w 10"/>
                <a:gd name="T7" fmla="*/ 5 h 15"/>
                <a:gd name="T8" fmla="*/ 0 w 10"/>
                <a:gd name="T9" fmla="*/ 4 h 15"/>
                <a:gd name="T10" fmla="*/ 0 w 10"/>
                <a:gd name="T11" fmla="*/ 0 h 15"/>
                <a:gd name="T12" fmla="*/ 3 w 10"/>
                <a:gd name="T13" fmla="*/ 2 h 15"/>
                <a:gd name="T14" fmla="*/ 10 w 10"/>
                <a:gd name="T15" fmla="*/ 11 h 15"/>
                <a:gd name="T16" fmla="*/ 10 w 10"/>
                <a:gd name="T1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5">
                  <a:moveTo>
                    <a:pt x="10" y="12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1"/>
                    <a:pt x="8" y="8"/>
                    <a:pt x="3" y="5"/>
                  </a:cubicBezTo>
                  <a:cubicBezTo>
                    <a:pt x="2" y="5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2"/>
                  </a:cubicBezTo>
                  <a:cubicBezTo>
                    <a:pt x="8" y="4"/>
                    <a:pt x="10" y="8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ş1îde">
              <a:extLst>
                <a:ext uri="{FF2B5EF4-FFF2-40B4-BE49-F238E27FC236}">
                  <a16:creationId xmlns:a16="http://schemas.microsoft.com/office/drawing/2014/main" id="{DAD31236-9EA1-4D94-AFC4-99DB86AF039C}"/>
                </a:ext>
              </a:extLst>
            </p:cNvPr>
            <p:cNvSpPr/>
            <p:nvPr/>
          </p:nvSpPr>
          <p:spPr bwMode="auto">
            <a:xfrm>
              <a:off x="4174332" y="4337050"/>
              <a:ext cx="9525" cy="15875"/>
            </a:xfrm>
            <a:custGeom>
              <a:avLst/>
              <a:gdLst>
                <a:gd name="T0" fmla="*/ 3 w 3"/>
                <a:gd name="T1" fmla="*/ 1 h 5"/>
                <a:gd name="T2" fmla="*/ 3 w 3"/>
                <a:gd name="T3" fmla="*/ 5 h 5"/>
                <a:gd name="T4" fmla="*/ 0 w 3"/>
                <a:gd name="T5" fmla="*/ 4 h 5"/>
                <a:gd name="T6" fmla="*/ 0 w 3"/>
                <a:gd name="T7" fmla="*/ 0 h 5"/>
                <a:gd name="T8" fmla="*/ 3 w 3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3" y="1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1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îṧ1îḋê">
              <a:extLst>
                <a:ext uri="{FF2B5EF4-FFF2-40B4-BE49-F238E27FC236}">
                  <a16:creationId xmlns:a16="http://schemas.microsoft.com/office/drawing/2014/main" id="{357D8838-7DDC-4D19-A957-3FE0BE7AF2A8}"/>
                </a:ext>
              </a:extLst>
            </p:cNvPr>
            <p:cNvSpPr/>
            <p:nvPr/>
          </p:nvSpPr>
          <p:spPr bwMode="auto">
            <a:xfrm>
              <a:off x="4167982" y="4337050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0 w 2"/>
                <a:gd name="T5" fmla="*/ 3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iṧḻidé">
              <a:extLst>
                <a:ext uri="{FF2B5EF4-FFF2-40B4-BE49-F238E27FC236}">
                  <a16:creationId xmlns:a16="http://schemas.microsoft.com/office/drawing/2014/main" id="{707A4B8F-8493-4686-B4C3-A9FC18B70EBA}"/>
                </a:ext>
              </a:extLst>
            </p:cNvPr>
            <p:cNvSpPr/>
            <p:nvPr/>
          </p:nvSpPr>
          <p:spPr bwMode="auto">
            <a:xfrm>
              <a:off x="4156869" y="4333875"/>
              <a:ext cx="11113" cy="12700"/>
            </a:xfrm>
            <a:custGeom>
              <a:avLst/>
              <a:gdLst>
                <a:gd name="T0" fmla="*/ 3 w 3"/>
                <a:gd name="T1" fmla="*/ 1 h 4"/>
                <a:gd name="T2" fmla="*/ 3 w 3"/>
                <a:gd name="T3" fmla="*/ 4 h 4"/>
                <a:gd name="T4" fmla="*/ 0 w 3"/>
                <a:gd name="T5" fmla="*/ 4 h 4"/>
                <a:gd name="T6" fmla="*/ 0 w 3"/>
                <a:gd name="T7" fmla="*/ 0 h 4"/>
                <a:gd name="T8" fmla="*/ 3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1"/>
                    <a:pt x="3" y="1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ṣ1íďê">
              <a:extLst>
                <a:ext uri="{FF2B5EF4-FFF2-40B4-BE49-F238E27FC236}">
                  <a16:creationId xmlns:a16="http://schemas.microsoft.com/office/drawing/2014/main" id="{8E501AEA-E171-49B1-86FB-64BCA736127D}"/>
                </a:ext>
              </a:extLst>
            </p:cNvPr>
            <p:cNvSpPr/>
            <p:nvPr/>
          </p:nvSpPr>
          <p:spPr bwMode="auto">
            <a:xfrm>
              <a:off x="4150519" y="4333875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0 w 2"/>
                <a:gd name="T5" fmla="*/ 4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ṩľîḓê">
              <a:extLst>
                <a:ext uri="{FF2B5EF4-FFF2-40B4-BE49-F238E27FC236}">
                  <a16:creationId xmlns:a16="http://schemas.microsoft.com/office/drawing/2014/main" id="{921A7C69-7EA9-43AB-893B-503D15F12844}"/>
                </a:ext>
              </a:extLst>
            </p:cNvPr>
            <p:cNvSpPr/>
            <p:nvPr/>
          </p:nvSpPr>
          <p:spPr bwMode="auto">
            <a:xfrm>
              <a:off x="4144169" y="4333875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0 w 2"/>
                <a:gd name="T5" fmla="*/ 3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ṣlîďê">
              <a:extLst>
                <a:ext uri="{FF2B5EF4-FFF2-40B4-BE49-F238E27FC236}">
                  <a16:creationId xmlns:a16="http://schemas.microsoft.com/office/drawing/2014/main" id="{A4327F3A-95B5-4F48-8096-7A2935E0405A}"/>
                </a:ext>
              </a:extLst>
            </p:cNvPr>
            <p:cNvSpPr/>
            <p:nvPr/>
          </p:nvSpPr>
          <p:spPr bwMode="auto">
            <a:xfrm>
              <a:off x="4134644" y="4333875"/>
              <a:ext cx="9525" cy="9525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3 h 3"/>
                <a:gd name="T4" fmla="*/ 2 w 3"/>
                <a:gd name="T5" fmla="*/ 3 h 3"/>
                <a:gd name="T6" fmla="*/ 0 w 3"/>
                <a:gd name="T7" fmla="*/ 3 h 3"/>
                <a:gd name="T8" fmla="*/ 0 w 3"/>
                <a:gd name="T9" fmla="*/ 0 h 3"/>
                <a:gd name="T10" fmla="*/ 2 w 3"/>
                <a:gd name="T11" fmla="*/ 0 h 3"/>
                <a:gd name="T12" fmla="*/ 3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iṡḷïďé">
              <a:extLst>
                <a:ext uri="{FF2B5EF4-FFF2-40B4-BE49-F238E27FC236}">
                  <a16:creationId xmlns:a16="http://schemas.microsoft.com/office/drawing/2014/main" id="{073C13DC-6AF2-4AF4-8319-B540F4F1458D}"/>
                </a:ext>
              </a:extLst>
            </p:cNvPr>
            <p:cNvSpPr/>
            <p:nvPr/>
          </p:nvSpPr>
          <p:spPr bwMode="auto">
            <a:xfrm>
              <a:off x="4128294" y="4333875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3 h 4"/>
                <a:gd name="T4" fmla="*/ 0 w 2"/>
                <a:gd name="T5" fmla="*/ 4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íṡḻiḍe">
              <a:extLst>
                <a:ext uri="{FF2B5EF4-FFF2-40B4-BE49-F238E27FC236}">
                  <a16:creationId xmlns:a16="http://schemas.microsoft.com/office/drawing/2014/main" id="{3671A23B-A533-4C08-989A-F30A15DEC75F}"/>
                </a:ext>
              </a:extLst>
            </p:cNvPr>
            <p:cNvSpPr/>
            <p:nvPr/>
          </p:nvSpPr>
          <p:spPr bwMode="auto">
            <a:xfrm>
              <a:off x="4117182" y="4333875"/>
              <a:ext cx="11113" cy="12700"/>
            </a:xfrm>
            <a:custGeom>
              <a:avLst/>
              <a:gdLst>
                <a:gd name="T0" fmla="*/ 3 w 3"/>
                <a:gd name="T1" fmla="*/ 0 h 4"/>
                <a:gd name="T2" fmla="*/ 3 w 3"/>
                <a:gd name="T3" fmla="*/ 4 h 4"/>
                <a:gd name="T4" fmla="*/ 0 w 3"/>
                <a:gd name="T5" fmla="*/ 4 h 4"/>
                <a:gd name="T6" fmla="*/ 0 w 3"/>
                <a:gd name="T7" fmla="*/ 1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ṣḻïḍè">
              <a:extLst>
                <a:ext uri="{FF2B5EF4-FFF2-40B4-BE49-F238E27FC236}">
                  <a16:creationId xmlns:a16="http://schemas.microsoft.com/office/drawing/2014/main" id="{C752E5C2-8C03-4F14-9566-5494D9AD38A8}"/>
                </a:ext>
              </a:extLst>
            </p:cNvPr>
            <p:cNvSpPr/>
            <p:nvPr/>
          </p:nvSpPr>
          <p:spPr bwMode="auto">
            <a:xfrm>
              <a:off x="4101307" y="4337050"/>
              <a:ext cx="15875" cy="12700"/>
            </a:xfrm>
            <a:custGeom>
              <a:avLst/>
              <a:gdLst>
                <a:gd name="T0" fmla="*/ 5 w 5"/>
                <a:gd name="T1" fmla="*/ 0 h 4"/>
                <a:gd name="T2" fmla="*/ 5 w 5"/>
                <a:gd name="T3" fmla="*/ 3 h 4"/>
                <a:gd name="T4" fmla="*/ 0 w 5"/>
                <a:gd name="T5" fmla="*/ 4 h 4"/>
                <a:gd name="T6" fmla="*/ 0 w 5"/>
                <a:gd name="T7" fmla="*/ 1 h 4"/>
                <a:gd name="T8" fmla="*/ 5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3" y="3"/>
                    <a:pt x="2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0"/>
                    <a:pt x="3" y="0"/>
                    <a:pt x="5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iş1iḓé">
              <a:extLst>
                <a:ext uri="{FF2B5EF4-FFF2-40B4-BE49-F238E27FC236}">
                  <a16:creationId xmlns:a16="http://schemas.microsoft.com/office/drawing/2014/main" id="{A682FB9D-952C-4CAF-9081-CD37AD7CA1E6}"/>
                </a:ext>
              </a:extLst>
            </p:cNvPr>
            <p:cNvSpPr/>
            <p:nvPr/>
          </p:nvSpPr>
          <p:spPr bwMode="auto">
            <a:xfrm>
              <a:off x="4085432" y="4340225"/>
              <a:ext cx="15875" cy="15875"/>
            </a:xfrm>
            <a:custGeom>
              <a:avLst/>
              <a:gdLst>
                <a:gd name="T0" fmla="*/ 5 w 5"/>
                <a:gd name="T1" fmla="*/ 0 h 5"/>
                <a:gd name="T2" fmla="*/ 5 w 5"/>
                <a:gd name="T3" fmla="*/ 3 h 5"/>
                <a:gd name="T4" fmla="*/ 0 w 5"/>
                <a:gd name="T5" fmla="*/ 5 h 5"/>
                <a:gd name="T6" fmla="*/ 0 w 5"/>
                <a:gd name="T7" fmla="*/ 2 h 5"/>
                <a:gd name="T8" fmla="*/ 5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3" y="4"/>
                    <a:pt x="2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1"/>
                    <a:pt x="3" y="0"/>
                    <a:pt x="5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ïs1iḑé">
              <a:extLst>
                <a:ext uri="{FF2B5EF4-FFF2-40B4-BE49-F238E27FC236}">
                  <a16:creationId xmlns:a16="http://schemas.microsoft.com/office/drawing/2014/main" id="{95F13CD9-5156-4F5F-9C30-11F9948223B8}"/>
                </a:ext>
              </a:extLst>
            </p:cNvPr>
            <p:cNvSpPr/>
            <p:nvPr/>
          </p:nvSpPr>
          <p:spPr bwMode="auto">
            <a:xfrm>
              <a:off x="4217194" y="4379912"/>
              <a:ext cx="28575" cy="52388"/>
            </a:xfrm>
            <a:custGeom>
              <a:avLst/>
              <a:gdLst>
                <a:gd name="T0" fmla="*/ 9 w 9"/>
                <a:gd name="T1" fmla="*/ 0 h 16"/>
                <a:gd name="T2" fmla="*/ 9 w 9"/>
                <a:gd name="T3" fmla="*/ 3 h 16"/>
                <a:gd name="T4" fmla="*/ 0 w 9"/>
                <a:gd name="T5" fmla="*/ 16 h 16"/>
                <a:gd name="T6" fmla="*/ 0 w 9"/>
                <a:gd name="T7" fmla="*/ 13 h 16"/>
                <a:gd name="T8" fmla="*/ 9 w 9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6">
                  <a:moveTo>
                    <a:pt x="9" y="0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8"/>
                    <a:pt x="6" y="13"/>
                    <a:pt x="0" y="16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6" y="9"/>
                    <a:pt x="9" y="4"/>
                    <a:pt x="9" y="0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îṥḻidé">
              <a:extLst>
                <a:ext uri="{FF2B5EF4-FFF2-40B4-BE49-F238E27FC236}">
                  <a16:creationId xmlns:a16="http://schemas.microsoft.com/office/drawing/2014/main" id="{DDA90B2B-3AA8-4F74-81ED-E2BE53F23891}"/>
                </a:ext>
              </a:extLst>
            </p:cNvPr>
            <p:cNvSpPr/>
            <p:nvPr/>
          </p:nvSpPr>
          <p:spPr bwMode="auto">
            <a:xfrm>
              <a:off x="4245769" y="4379912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ïşḷíďè">
              <a:extLst>
                <a:ext uri="{FF2B5EF4-FFF2-40B4-BE49-F238E27FC236}">
                  <a16:creationId xmlns:a16="http://schemas.microsoft.com/office/drawing/2014/main" id="{982C8E7C-0063-4274-81D5-F4D0F07231A8}"/>
                </a:ext>
              </a:extLst>
            </p:cNvPr>
            <p:cNvSpPr/>
            <p:nvPr/>
          </p:nvSpPr>
          <p:spPr bwMode="auto">
            <a:xfrm>
              <a:off x="4245769" y="4379912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iṧḻiḓe">
              <a:extLst>
                <a:ext uri="{FF2B5EF4-FFF2-40B4-BE49-F238E27FC236}">
                  <a16:creationId xmlns:a16="http://schemas.microsoft.com/office/drawing/2014/main" id="{0FCEC32C-1A14-43A7-A268-7B2DAED3FB2C}"/>
                </a:ext>
              </a:extLst>
            </p:cNvPr>
            <p:cNvSpPr/>
            <p:nvPr/>
          </p:nvSpPr>
          <p:spPr bwMode="auto">
            <a:xfrm>
              <a:off x="4245769" y="4379912"/>
              <a:ext cx="0" cy="15875"/>
            </a:xfrm>
            <a:custGeom>
              <a:avLst/>
              <a:gdLst>
                <a:gd name="T0" fmla="*/ 0 h 5"/>
                <a:gd name="T1" fmla="*/ 3 h 5"/>
                <a:gd name="T2" fmla="*/ 5 h 5"/>
                <a:gd name="T3" fmla="*/ 2 h 5"/>
                <a:gd name="T4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Slïḍê">
              <a:extLst>
                <a:ext uri="{FF2B5EF4-FFF2-40B4-BE49-F238E27FC236}">
                  <a16:creationId xmlns:a16="http://schemas.microsoft.com/office/drawing/2014/main" id="{3A9AF86C-5F43-445F-A91C-5EB8B79BF4E0}"/>
                </a:ext>
              </a:extLst>
            </p:cNvPr>
            <p:cNvSpPr/>
            <p:nvPr/>
          </p:nvSpPr>
          <p:spPr bwMode="auto">
            <a:xfrm>
              <a:off x="4245769" y="4386262"/>
              <a:ext cx="0" cy="15875"/>
            </a:xfrm>
            <a:custGeom>
              <a:avLst/>
              <a:gdLst>
                <a:gd name="T0" fmla="*/ 0 h 5"/>
                <a:gd name="T1" fmla="*/ 3 h 5"/>
                <a:gd name="T2" fmla="*/ 5 h 5"/>
                <a:gd name="T3" fmla="*/ 2 h 5"/>
                <a:gd name="T4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Sļiďê">
              <a:extLst>
                <a:ext uri="{FF2B5EF4-FFF2-40B4-BE49-F238E27FC236}">
                  <a16:creationId xmlns:a16="http://schemas.microsoft.com/office/drawing/2014/main" id="{3DE662DC-A607-4449-A7BF-31063A973359}"/>
                </a:ext>
              </a:extLst>
            </p:cNvPr>
            <p:cNvSpPr/>
            <p:nvPr/>
          </p:nvSpPr>
          <p:spPr bwMode="auto">
            <a:xfrm>
              <a:off x="4242594" y="4392612"/>
              <a:ext cx="3175" cy="15875"/>
            </a:xfrm>
            <a:custGeom>
              <a:avLst/>
              <a:gdLst>
                <a:gd name="T0" fmla="*/ 1 w 1"/>
                <a:gd name="T1" fmla="*/ 0 h 5"/>
                <a:gd name="T2" fmla="*/ 1 w 1"/>
                <a:gd name="T3" fmla="*/ 3 h 5"/>
                <a:gd name="T4" fmla="*/ 0 w 1"/>
                <a:gd name="T5" fmla="*/ 5 h 5"/>
                <a:gd name="T6" fmla="*/ 0 w 1"/>
                <a:gd name="T7" fmla="*/ 1 h 5"/>
                <a:gd name="T8" fmla="*/ 1 w 1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5">
                  <a:moveTo>
                    <a:pt x="1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îśḷíḑê">
              <a:extLst>
                <a:ext uri="{FF2B5EF4-FFF2-40B4-BE49-F238E27FC236}">
                  <a16:creationId xmlns:a16="http://schemas.microsoft.com/office/drawing/2014/main" id="{DDE9BF5F-BEC4-4BB7-B0F9-97E3092CF29B}"/>
                </a:ext>
              </a:extLst>
            </p:cNvPr>
            <p:cNvSpPr/>
            <p:nvPr/>
          </p:nvSpPr>
          <p:spPr bwMode="auto">
            <a:xfrm>
              <a:off x="4236244" y="4395787"/>
              <a:ext cx="6350" cy="20638"/>
            </a:xfrm>
            <a:custGeom>
              <a:avLst/>
              <a:gdLst>
                <a:gd name="T0" fmla="*/ 2 w 2"/>
                <a:gd name="T1" fmla="*/ 0 h 6"/>
                <a:gd name="T2" fmla="*/ 2 w 2"/>
                <a:gd name="T3" fmla="*/ 4 h 6"/>
                <a:gd name="T4" fmla="*/ 0 w 2"/>
                <a:gd name="T5" fmla="*/ 6 h 6"/>
                <a:gd name="T6" fmla="*/ 0 w 2"/>
                <a:gd name="T7" fmla="*/ 2 h 6"/>
                <a:gd name="T8" fmla="*/ 2 w 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6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5"/>
                    <a:pt x="1" y="5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1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íṧľiďè">
              <a:extLst>
                <a:ext uri="{FF2B5EF4-FFF2-40B4-BE49-F238E27FC236}">
                  <a16:creationId xmlns:a16="http://schemas.microsoft.com/office/drawing/2014/main" id="{61D21344-BBC7-4FB0-9250-32ABAD4B23AF}"/>
                </a:ext>
              </a:extLst>
            </p:cNvPr>
            <p:cNvSpPr/>
            <p:nvPr/>
          </p:nvSpPr>
          <p:spPr bwMode="auto">
            <a:xfrm>
              <a:off x="4229894" y="4402137"/>
              <a:ext cx="6350" cy="20638"/>
            </a:xfrm>
            <a:custGeom>
              <a:avLst/>
              <a:gdLst>
                <a:gd name="T0" fmla="*/ 2 w 2"/>
                <a:gd name="T1" fmla="*/ 0 h 6"/>
                <a:gd name="T2" fmla="*/ 2 w 2"/>
                <a:gd name="T3" fmla="*/ 4 h 6"/>
                <a:gd name="T4" fmla="*/ 0 w 2"/>
                <a:gd name="T5" fmla="*/ 6 h 6"/>
                <a:gd name="T6" fmla="*/ 0 w 2"/>
                <a:gd name="T7" fmla="*/ 2 h 6"/>
                <a:gd name="T8" fmla="*/ 2 w 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6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1" y="5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1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ïṧ1îďê">
              <a:extLst>
                <a:ext uri="{FF2B5EF4-FFF2-40B4-BE49-F238E27FC236}">
                  <a16:creationId xmlns:a16="http://schemas.microsoft.com/office/drawing/2014/main" id="{F50DD223-2A46-4022-A2A0-52C17DE7F4FB}"/>
                </a:ext>
              </a:extLst>
            </p:cNvPr>
            <p:cNvSpPr/>
            <p:nvPr/>
          </p:nvSpPr>
          <p:spPr bwMode="auto">
            <a:xfrm>
              <a:off x="4217194" y="4408487"/>
              <a:ext cx="12700" cy="23813"/>
            </a:xfrm>
            <a:custGeom>
              <a:avLst/>
              <a:gdLst>
                <a:gd name="T0" fmla="*/ 4 w 4"/>
                <a:gd name="T1" fmla="*/ 0 h 7"/>
                <a:gd name="T2" fmla="*/ 4 w 4"/>
                <a:gd name="T3" fmla="*/ 4 h 7"/>
                <a:gd name="T4" fmla="*/ 0 w 4"/>
                <a:gd name="T5" fmla="*/ 7 h 7"/>
                <a:gd name="T6" fmla="*/ 0 w 4"/>
                <a:gd name="T7" fmla="*/ 4 h 7"/>
                <a:gd name="T8" fmla="*/ 4 w 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0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3"/>
                    <a:pt x="3" y="2"/>
                    <a:pt x="4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îṣľïďé">
              <a:extLst>
                <a:ext uri="{FF2B5EF4-FFF2-40B4-BE49-F238E27FC236}">
                  <a16:creationId xmlns:a16="http://schemas.microsoft.com/office/drawing/2014/main" id="{80DE2822-62B6-4172-B25D-7A8122E879A1}"/>
                </a:ext>
              </a:extLst>
            </p:cNvPr>
            <p:cNvSpPr/>
            <p:nvPr/>
          </p:nvSpPr>
          <p:spPr bwMode="auto">
            <a:xfrm>
              <a:off x="4217194" y="4422775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íṧ1iḍe">
              <a:extLst>
                <a:ext uri="{FF2B5EF4-FFF2-40B4-BE49-F238E27FC236}">
                  <a16:creationId xmlns:a16="http://schemas.microsoft.com/office/drawing/2014/main" id="{AF3D012A-9B16-464D-8FB5-29AC4A2E47BC}"/>
                </a:ext>
              </a:extLst>
            </p:cNvPr>
            <p:cNvSpPr/>
            <p:nvPr/>
          </p:nvSpPr>
          <p:spPr bwMode="auto">
            <a:xfrm>
              <a:off x="4217194" y="4422775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iŝ1ïďé">
              <a:extLst>
                <a:ext uri="{FF2B5EF4-FFF2-40B4-BE49-F238E27FC236}">
                  <a16:creationId xmlns:a16="http://schemas.microsoft.com/office/drawing/2014/main" id="{DB9AC43B-C358-47AF-A0E2-884BCBCE4A79}"/>
                </a:ext>
              </a:extLst>
            </p:cNvPr>
            <p:cNvSpPr/>
            <p:nvPr/>
          </p:nvSpPr>
          <p:spPr bwMode="auto">
            <a:xfrm>
              <a:off x="4042569" y="4408487"/>
              <a:ext cx="42863" cy="30163"/>
            </a:xfrm>
            <a:custGeom>
              <a:avLst/>
              <a:gdLst>
                <a:gd name="T0" fmla="*/ 13 w 13"/>
                <a:gd name="T1" fmla="*/ 5 h 9"/>
                <a:gd name="T2" fmla="*/ 13 w 13"/>
                <a:gd name="T3" fmla="*/ 9 h 9"/>
                <a:gd name="T4" fmla="*/ 13 w 13"/>
                <a:gd name="T5" fmla="*/ 9 h 9"/>
                <a:gd name="T6" fmla="*/ 10 w 13"/>
                <a:gd name="T7" fmla="*/ 6 h 9"/>
                <a:gd name="T8" fmla="*/ 0 w 13"/>
                <a:gd name="T9" fmla="*/ 6 h 9"/>
                <a:gd name="T10" fmla="*/ 0 w 13"/>
                <a:gd name="T11" fmla="*/ 2 h 9"/>
                <a:gd name="T12" fmla="*/ 10 w 13"/>
                <a:gd name="T13" fmla="*/ 2 h 9"/>
                <a:gd name="T14" fmla="*/ 13 w 13"/>
                <a:gd name="T1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9">
                  <a:moveTo>
                    <a:pt x="13" y="5"/>
                  </a:move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7"/>
                    <a:pt x="12" y="6"/>
                    <a:pt x="10" y="6"/>
                  </a:cubicBezTo>
                  <a:cubicBezTo>
                    <a:pt x="7" y="4"/>
                    <a:pt x="3" y="4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0"/>
                    <a:pt x="7" y="0"/>
                    <a:pt x="10" y="2"/>
                  </a:cubicBezTo>
                  <a:cubicBezTo>
                    <a:pt x="12" y="3"/>
                    <a:pt x="12" y="4"/>
                    <a:pt x="13" y="5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îṧliďe">
              <a:extLst>
                <a:ext uri="{FF2B5EF4-FFF2-40B4-BE49-F238E27FC236}">
                  <a16:creationId xmlns:a16="http://schemas.microsoft.com/office/drawing/2014/main" id="{B563F80C-DC94-4BD2-89F3-831BEEADD009}"/>
                </a:ext>
              </a:extLst>
            </p:cNvPr>
            <p:cNvSpPr/>
            <p:nvPr/>
          </p:nvSpPr>
          <p:spPr bwMode="auto">
            <a:xfrm>
              <a:off x="4071144" y="4416425"/>
              <a:ext cx="14288" cy="22225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7 h 7"/>
                <a:gd name="T4" fmla="*/ 4 w 4"/>
                <a:gd name="T5" fmla="*/ 7 h 7"/>
                <a:gd name="T6" fmla="*/ 1 w 4"/>
                <a:gd name="T7" fmla="*/ 4 h 7"/>
                <a:gd name="T8" fmla="*/ 0 w 4"/>
                <a:gd name="T9" fmla="*/ 3 h 7"/>
                <a:gd name="T10" fmla="*/ 0 w 4"/>
                <a:gd name="T11" fmla="*/ 0 h 7"/>
                <a:gd name="T12" fmla="*/ 1 w 4"/>
                <a:gd name="T13" fmla="*/ 0 h 7"/>
                <a:gd name="T14" fmla="*/ 4 w 4"/>
                <a:gd name="T15" fmla="*/ 3 h 7"/>
                <a:gd name="T16" fmla="*/ 4 w 4"/>
                <a:gd name="T1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5"/>
                    <a:pt x="3" y="4"/>
                    <a:pt x="1" y="4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" y="1"/>
                    <a:pt x="3" y="2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îš1ïdé">
              <a:extLst>
                <a:ext uri="{FF2B5EF4-FFF2-40B4-BE49-F238E27FC236}">
                  <a16:creationId xmlns:a16="http://schemas.microsoft.com/office/drawing/2014/main" id="{91C50596-A3A6-4273-9208-5882388A15CD}"/>
                </a:ext>
              </a:extLst>
            </p:cNvPr>
            <p:cNvSpPr/>
            <p:nvPr/>
          </p:nvSpPr>
          <p:spPr bwMode="auto">
            <a:xfrm>
              <a:off x="4067969" y="4413250"/>
              <a:ext cx="3175" cy="12700"/>
            </a:xfrm>
            <a:custGeom>
              <a:avLst/>
              <a:gdLst>
                <a:gd name="T0" fmla="*/ 2 w 2"/>
                <a:gd name="T1" fmla="*/ 2 h 8"/>
                <a:gd name="T2" fmla="*/ 2 w 2"/>
                <a:gd name="T3" fmla="*/ 8 h 8"/>
                <a:gd name="T4" fmla="*/ 0 w 2"/>
                <a:gd name="T5" fmla="*/ 8 h 8"/>
                <a:gd name="T6" fmla="*/ 0 w 2"/>
                <a:gd name="T7" fmla="*/ 0 h 8"/>
                <a:gd name="T8" fmla="*/ 2 w 2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2"/>
                  </a:moveTo>
                  <a:lnTo>
                    <a:pt x="2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ïS1îḍè">
              <a:extLst>
                <a:ext uri="{FF2B5EF4-FFF2-40B4-BE49-F238E27FC236}">
                  <a16:creationId xmlns:a16="http://schemas.microsoft.com/office/drawing/2014/main" id="{D0D16958-67AA-4E1F-AA00-2031553CCC92}"/>
                </a:ext>
              </a:extLst>
            </p:cNvPr>
            <p:cNvSpPr/>
            <p:nvPr/>
          </p:nvSpPr>
          <p:spPr bwMode="auto">
            <a:xfrm>
              <a:off x="4067969" y="4413250"/>
              <a:ext cx="3175" cy="12700"/>
            </a:xfrm>
            <a:custGeom>
              <a:avLst/>
              <a:gdLst>
                <a:gd name="T0" fmla="*/ 2 w 2"/>
                <a:gd name="T1" fmla="*/ 2 h 8"/>
                <a:gd name="T2" fmla="*/ 2 w 2"/>
                <a:gd name="T3" fmla="*/ 8 h 8"/>
                <a:gd name="T4" fmla="*/ 0 w 2"/>
                <a:gd name="T5" fmla="*/ 8 h 8"/>
                <a:gd name="T6" fmla="*/ 0 w 2"/>
                <a:gd name="T7" fmla="*/ 0 h 8"/>
                <a:gd name="T8" fmla="*/ 2 w 2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2"/>
                  </a:moveTo>
                  <a:lnTo>
                    <a:pt x="2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2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íṥliďé">
              <a:extLst>
                <a:ext uri="{FF2B5EF4-FFF2-40B4-BE49-F238E27FC236}">
                  <a16:creationId xmlns:a16="http://schemas.microsoft.com/office/drawing/2014/main" id="{BA709D75-0997-4943-9AC2-6DB0C031F4E7}"/>
                </a:ext>
              </a:extLst>
            </p:cNvPr>
            <p:cNvSpPr/>
            <p:nvPr/>
          </p:nvSpPr>
          <p:spPr bwMode="auto">
            <a:xfrm>
              <a:off x="4067969" y="4413250"/>
              <a:ext cx="1588" cy="12700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ï$ľíde">
              <a:extLst>
                <a:ext uri="{FF2B5EF4-FFF2-40B4-BE49-F238E27FC236}">
                  <a16:creationId xmlns:a16="http://schemas.microsoft.com/office/drawing/2014/main" id="{592F3D27-969F-4A3D-BB19-D3E2FF31D5FE}"/>
                </a:ext>
              </a:extLst>
            </p:cNvPr>
            <p:cNvSpPr/>
            <p:nvPr/>
          </p:nvSpPr>
          <p:spPr bwMode="auto">
            <a:xfrm>
              <a:off x="4067969" y="4413250"/>
              <a:ext cx="1588" cy="12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íṧḻíďe">
              <a:extLst>
                <a:ext uri="{FF2B5EF4-FFF2-40B4-BE49-F238E27FC236}">
                  <a16:creationId xmlns:a16="http://schemas.microsoft.com/office/drawing/2014/main" id="{4CF66DDA-B874-45F9-92A3-C2F1911FA07E}"/>
                </a:ext>
              </a:extLst>
            </p:cNvPr>
            <p:cNvSpPr/>
            <p:nvPr/>
          </p:nvSpPr>
          <p:spPr bwMode="auto">
            <a:xfrm>
              <a:off x="4064794" y="441325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8 h 8"/>
                <a:gd name="T4" fmla="*/ 0 w 2"/>
                <a:gd name="T5" fmla="*/ 6 h 8"/>
                <a:gd name="T6" fmla="*/ 0 w 2"/>
                <a:gd name="T7" fmla="*/ 0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8"/>
                  </a:lnTo>
                  <a:lnTo>
                    <a:pt x="0" y="6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îṣḷíḍe">
              <a:extLst>
                <a:ext uri="{FF2B5EF4-FFF2-40B4-BE49-F238E27FC236}">
                  <a16:creationId xmlns:a16="http://schemas.microsoft.com/office/drawing/2014/main" id="{313606DA-DD2D-49A4-BC71-36C4A1FEC7F3}"/>
                </a:ext>
              </a:extLst>
            </p:cNvPr>
            <p:cNvSpPr/>
            <p:nvPr/>
          </p:nvSpPr>
          <p:spPr bwMode="auto">
            <a:xfrm>
              <a:off x="4064794" y="441325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8 h 8"/>
                <a:gd name="T4" fmla="*/ 0 w 2"/>
                <a:gd name="T5" fmla="*/ 6 h 8"/>
                <a:gd name="T6" fmla="*/ 0 w 2"/>
                <a:gd name="T7" fmla="*/ 0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8"/>
                  </a:lnTo>
                  <a:lnTo>
                    <a:pt x="0" y="6"/>
                  </a:ln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îṥḷîḋè">
              <a:extLst>
                <a:ext uri="{FF2B5EF4-FFF2-40B4-BE49-F238E27FC236}">
                  <a16:creationId xmlns:a16="http://schemas.microsoft.com/office/drawing/2014/main" id="{12918CF9-1B90-4191-A3FB-FB8B1FDDBEE2}"/>
                </a:ext>
              </a:extLst>
            </p:cNvPr>
            <p:cNvSpPr/>
            <p:nvPr/>
          </p:nvSpPr>
          <p:spPr bwMode="auto">
            <a:xfrm>
              <a:off x="4061619" y="4413250"/>
              <a:ext cx="3175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ïṩlîḑè">
              <a:extLst>
                <a:ext uri="{FF2B5EF4-FFF2-40B4-BE49-F238E27FC236}">
                  <a16:creationId xmlns:a16="http://schemas.microsoft.com/office/drawing/2014/main" id="{F9441457-B887-46B5-8318-AC9F43759B34}"/>
                </a:ext>
              </a:extLst>
            </p:cNvPr>
            <p:cNvSpPr/>
            <p:nvPr/>
          </p:nvSpPr>
          <p:spPr bwMode="auto">
            <a:xfrm>
              <a:off x="4061619" y="4413250"/>
              <a:ext cx="3175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íṥḻîḋê">
              <a:extLst>
                <a:ext uri="{FF2B5EF4-FFF2-40B4-BE49-F238E27FC236}">
                  <a16:creationId xmlns:a16="http://schemas.microsoft.com/office/drawing/2014/main" id="{06C045EA-6A17-4690-A556-0E5500D993B8}"/>
                </a:ext>
              </a:extLst>
            </p:cNvPr>
            <p:cNvSpPr/>
            <p:nvPr/>
          </p:nvSpPr>
          <p:spPr bwMode="auto">
            <a:xfrm>
              <a:off x="4058444" y="4413250"/>
              <a:ext cx="3175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îsḷïḍe">
              <a:extLst>
                <a:ext uri="{FF2B5EF4-FFF2-40B4-BE49-F238E27FC236}">
                  <a16:creationId xmlns:a16="http://schemas.microsoft.com/office/drawing/2014/main" id="{CB2C9BEA-30A1-41AD-B59A-949C32F56AF9}"/>
                </a:ext>
              </a:extLst>
            </p:cNvPr>
            <p:cNvSpPr/>
            <p:nvPr/>
          </p:nvSpPr>
          <p:spPr bwMode="auto">
            <a:xfrm>
              <a:off x="4058444" y="4413250"/>
              <a:ext cx="3175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îś1ïďê">
              <a:extLst>
                <a:ext uri="{FF2B5EF4-FFF2-40B4-BE49-F238E27FC236}">
                  <a16:creationId xmlns:a16="http://schemas.microsoft.com/office/drawing/2014/main" id="{55D6C1B4-A6CE-4950-9050-0BF29D22F22C}"/>
                </a:ext>
              </a:extLst>
            </p:cNvPr>
            <p:cNvSpPr/>
            <p:nvPr/>
          </p:nvSpPr>
          <p:spPr bwMode="auto">
            <a:xfrm>
              <a:off x="4058444" y="4413250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îS1iḑè">
              <a:extLst>
                <a:ext uri="{FF2B5EF4-FFF2-40B4-BE49-F238E27FC236}">
                  <a16:creationId xmlns:a16="http://schemas.microsoft.com/office/drawing/2014/main" id="{200C27DB-FC29-4B0F-A573-385196D37963}"/>
                </a:ext>
              </a:extLst>
            </p:cNvPr>
            <p:cNvSpPr/>
            <p:nvPr/>
          </p:nvSpPr>
          <p:spPr bwMode="auto">
            <a:xfrm>
              <a:off x="4058444" y="4413250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ï$ḻiḑé">
              <a:extLst>
                <a:ext uri="{FF2B5EF4-FFF2-40B4-BE49-F238E27FC236}">
                  <a16:creationId xmlns:a16="http://schemas.microsoft.com/office/drawing/2014/main" id="{DE15DC1B-DD2C-4D01-A00C-907FBD825D32}"/>
                </a:ext>
              </a:extLst>
            </p:cNvPr>
            <p:cNvSpPr/>
            <p:nvPr/>
          </p:nvSpPr>
          <p:spPr bwMode="auto">
            <a:xfrm>
              <a:off x="4055269" y="4413250"/>
              <a:ext cx="3175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iṣlîḋè">
              <a:extLst>
                <a:ext uri="{FF2B5EF4-FFF2-40B4-BE49-F238E27FC236}">
                  <a16:creationId xmlns:a16="http://schemas.microsoft.com/office/drawing/2014/main" id="{A707D4A6-43D1-451A-9D07-59069F09BF88}"/>
                </a:ext>
              </a:extLst>
            </p:cNvPr>
            <p:cNvSpPr/>
            <p:nvPr/>
          </p:nvSpPr>
          <p:spPr bwMode="auto">
            <a:xfrm>
              <a:off x="4055269" y="4413250"/>
              <a:ext cx="3175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íslïḓe">
              <a:extLst>
                <a:ext uri="{FF2B5EF4-FFF2-40B4-BE49-F238E27FC236}">
                  <a16:creationId xmlns:a16="http://schemas.microsoft.com/office/drawing/2014/main" id="{E40CA3E7-4DAE-4759-A54C-D13BD965087D}"/>
                </a:ext>
              </a:extLst>
            </p:cNvPr>
            <p:cNvSpPr/>
            <p:nvPr/>
          </p:nvSpPr>
          <p:spPr bwMode="auto">
            <a:xfrm>
              <a:off x="4052094" y="441325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6 h 8"/>
                <a:gd name="T4" fmla="*/ 0 w 2"/>
                <a:gd name="T5" fmla="*/ 8 h 8"/>
                <a:gd name="T6" fmla="*/ 0 w 2"/>
                <a:gd name="T7" fmla="*/ 0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6"/>
                  </a:lnTo>
                  <a:lnTo>
                    <a:pt x="0" y="8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íŝlîďe">
              <a:extLst>
                <a:ext uri="{FF2B5EF4-FFF2-40B4-BE49-F238E27FC236}">
                  <a16:creationId xmlns:a16="http://schemas.microsoft.com/office/drawing/2014/main" id="{F3594ABB-2785-4C8A-B7BC-0529E607002B}"/>
                </a:ext>
              </a:extLst>
            </p:cNvPr>
            <p:cNvSpPr/>
            <p:nvPr/>
          </p:nvSpPr>
          <p:spPr bwMode="auto">
            <a:xfrm>
              <a:off x="4052094" y="441325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6 h 8"/>
                <a:gd name="T4" fmla="*/ 0 w 2"/>
                <a:gd name="T5" fmla="*/ 8 h 8"/>
                <a:gd name="T6" fmla="*/ 0 w 2"/>
                <a:gd name="T7" fmla="*/ 0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6"/>
                  </a:lnTo>
                  <a:lnTo>
                    <a:pt x="0" y="8"/>
                  </a:ln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işļídé">
              <a:extLst>
                <a:ext uri="{FF2B5EF4-FFF2-40B4-BE49-F238E27FC236}">
                  <a16:creationId xmlns:a16="http://schemas.microsoft.com/office/drawing/2014/main" id="{AC55F6E4-6CD2-490C-9B00-C61DF592E43F}"/>
                </a:ext>
              </a:extLst>
            </p:cNvPr>
            <p:cNvSpPr/>
            <p:nvPr/>
          </p:nvSpPr>
          <p:spPr bwMode="auto">
            <a:xfrm>
              <a:off x="4045744" y="4413250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0 w 2"/>
                <a:gd name="T5" fmla="*/ 4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isḻîḑe">
              <a:extLst>
                <a:ext uri="{FF2B5EF4-FFF2-40B4-BE49-F238E27FC236}">
                  <a16:creationId xmlns:a16="http://schemas.microsoft.com/office/drawing/2014/main" id="{D02BDA66-CB22-4EAF-9B6F-2AE7AA1B7C42}"/>
                </a:ext>
              </a:extLst>
            </p:cNvPr>
            <p:cNvSpPr/>
            <p:nvPr/>
          </p:nvSpPr>
          <p:spPr bwMode="auto">
            <a:xfrm>
              <a:off x="4042569" y="4413250"/>
              <a:ext cx="3175" cy="15875"/>
            </a:xfrm>
            <a:custGeom>
              <a:avLst/>
              <a:gdLst>
                <a:gd name="T0" fmla="*/ 1 w 1"/>
                <a:gd name="T1" fmla="*/ 0 h 5"/>
                <a:gd name="T2" fmla="*/ 1 w 1"/>
                <a:gd name="T3" fmla="*/ 4 h 5"/>
                <a:gd name="T4" fmla="*/ 0 w 1"/>
                <a:gd name="T5" fmla="*/ 5 h 5"/>
                <a:gd name="T6" fmla="*/ 0 w 1"/>
                <a:gd name="T7" fmla="*/ 1 h 5"/>
                <a:gd name="T8" fmla="*/ 1 w 1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5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ïṩļïḓê">
              <a:extLst>
                <a:ext uri="{FF2B5EF4-FFF2-40B4-BE49-F238E27FC236}">
                  <a16:creationId xmlns:a16="http://schemas.microsoft.com/office/drawing/2014/main" id="{5E5F88A2-8C87-482E-AC7A-38E0ECC9C7E4}"/>
                </a:ext>
              </a:extLst>
            </p:cNvPr>
            <p:cNvSpPr/>
            <p:nvPr/>
          </p:nvSpPr>
          <p:spPr bwMode="auto">
            <a:xfrm>
              <a:off x="4098132" y="4425950"/>
              <a:ext cx="15875" cy="33338"/>
            </a:xfrm>
            <a:custGeom>
              <a:avLst/>
              <a:gdLst>
                <a:gd name="T0" fmla="*/ 5 w 5"/>
                <a:gd name="T1" fmla="*/ 0 h 10"/>
                <a:gd name="T2" fmla="*/ 5 w 5"/>
                <a:gd name="T3" fmla="*/ 4 h 10"/>
                <a:gd name="T4" fmla="*/ 0 w 5"/>
                <a:gd name="T5" fmla="*/ 10 h 10"/>
                <a:gd name="T6" fmla="*/ 0 w 5"/>
                <a:gd name="T7" fmla="*/ 7 h 10"/>
                <a:gd name="T8" fmla="*/ 5 w 5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0">
                  <a:moveTo>
                    <a:pt x="5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3" y="9"/>
                    <a:pt x="0" y="1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" y="5"/>
                    <a:pt x="5" y="3"/>
                    <a:pt x="5" y="0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ïs1îḑê">
              <a:extLst>
                <a:ext uri="{FF2B5EF4-FFF2-40B4-BE49-F238E27FC236}">
                  <a16:creationId xmlns:a16="http://schemas.microsoft.com/office/drawing/2014/main" id="{7167A26E-19AE-4AA9-90B6-C8D029CFCE3D}"/>
                </a:ext>
              </a:extLst>
            </p:cNvPr>
            <p:cNvSpPr/>
            <p:nvPr/>
          </p:nvSpPr>
          <p:spPr bwMode="auto">
            <a:xfrm>
              <a:off x="4114007" y="4425950"/>
              <a:ext cx="1588" cy="12700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ṣlïḓê">
              <a:extLst>
                <a:ext uri="{FF2B5EF4-FFF2-40B4-BE49-F238E27FC236}">
                  <a16:creationId xmlns:a16="http://schemas.microsoft.com/office/drawing/2014/main" id="{652DCB39-D5B3-4A5C-8DA6-BEAD37638846}"/>
                </a:ext>
              </a:extLst>
            </p:cNvPr>
            <p:cNvSpPr/>
            <p:nvPr/>
          </p:nvSpPr>
          <p:spPr bwMode="auto">
            <a:xfrm>
              <a:off x="4114007" y="4425950"/>
              <a:ext cx="1588" cy="12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iṩlïďé">
              <a:extLst>
                <a:ext uri="{FF2B5EF4-FFF2-40B4-BE49-F238E27FC236}">
                  <a16:creationId xmlns:a16="http://schemas.microsoft.com/office/drawing/2014/main" id="{85F81135-AE60-4960-826D-5CB3682DDD3A}"/>
                </a:ext>
              </a:extLst>
            </p:cNvPr>
            <p:cNvSpPr/>
            <p:nvPr/>
          </p:nvSpPr>
          <p:spPr bwMode="auto">
            <a:xfrm>
              <a:off x="4114007" y="4425950"/>
              <a:ext cx="0" cy="15875"/>
            </a:xfrm>
            <a:custGeom>
              <a:avLst/>
              <a:gdLst>
                <a:gd name="T0" fmla="*/ 0 h 10"/>
                <a:gd name="T1" fmla="*/ 8 h 10"/>
                <a:gd name="T2" fmla="*/ 10 h 10"/>
                <a:gd name="T3" fmla="*/ 2 h 10"/>
                <a:gd name="T4" fmla="*/ 0 h 1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0">
                  <a:moveTo>
                    <a:pt x="0" y="0"/>
                  </a:moveTo>
                  <a:lnTo>
                    <a:pt x="0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iŝľîḋe">
              <a:extLst>
                <a:ext uri="{FF2B5EF4-FFF2-40B4-BE49-F238E27FC236}">
                  <a16:creationId xmlns:a16="http://schemas.microsoft.com/office/drawing/2014/main" id="{1EE9B14C-52B0-4B5D-B7A6-95052F92A40A}"/>
                </a:ext>
              </a:extLst>
            </p:cNvPr>
            <p:cNvSpPr/>
            <p:nvPr/>
          </p:nvSpPr>
          <p:spPr bwMode="auto">
            <a:xfrm>
              <a:off x="4114007" y="4425950"/>
              <a:ext cx="0" cy="15875"/>
            </a:xfrm>
            <a:custGeom>
              <a:avLst/>
              <a:gdLst>
                <a:gd name="T0" fmla="*/ 0 h 10"/>
                <a:gd name="T1" fmla="*/ 8 h 10"/>
                <a:gd name="T2" fmla="*/ 10 h 10"/>
                <a:gd name="T3" fmla="*/ 2 h 10"/>
                <a:gd name="T4" fmla="*/ 0 h 1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0">
                  <a:moveTo>
                    <a:pt x="0" y="0"/>
                  </a:moveTo>
                  <a:lnTo>
                    <a:pt x="0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íṧļídè">
              <a:extLst>
                <a:ext uri="{FF2B5EF4-FFF2-40B4-BE49-F238E27FC236}">
                  <a16:creationId xmlns:a16="http://schemas.microsoft.com/office/drawing/2014/main" id="{71D4D8BE-EBC6-4673-9DE6-A46A93222AB8}"/>
                </a:ext>
              </a:extLst>
            </p:cNvPr>
            <p:cNvSpPr/>
            <p:nvPr/>
          </p:nvSpPr>
          <p:spPr bwMode="auto">
            <a:xfrm>
              <a:off x="4110832" y="4429125"/>
              <a:ext cx="3175" cy="15875"/>
            </a:xfrm>
            <a:custGeom>
              <a:avLst/>
              <a:gdLst>
                <a:gd name="T0" fmla="*/ 2 w 2"/>
                <a:gd name="T1" fmla="*/ 0 h 10"/>
                <a:gd name="T2" fmla="*/ 2 w 2"/>
                <a:gd name="T3" fmla="*/ 8 h 10"/>
                <a:gd name="T4" fmla="*/ 0 w 2"/>
                <a:gd name="T5" fmla="*/ 10 h 10"/>
                <a:gd name="T6" fmla="*/ 0 w 2"/>
                <a:gd name="T7" fmla="*/ 2 h 10"/>
                <a:gd name="T8" fmla="*/ 2 w 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0">
                  <a:moveTo>
                    <a:pt x="2" y="0"/>
                  </a:moveTo>
                  <a:lnTo>
                    <a:pt x="2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îṥḻíḑê">
              <a:extLst>
                <a:ext uri="{FF2B5EF4-FFF2-40B4-BE49-F238E27FC236}">
                  <a16:creationId xmlns:a16="http://schemas.microsoft.com/office/drawing/2014/main" id="{A4E372BB-EA09-4BBC-95FC-21EFF27CE468}"/>
                </a:ext>
              </a:extLst>
            </p:cNvPr>
            <p:cNvSpPr/>
            <p:nvPr/>
          </p:nvSpPr>
          <p:spPr bwMode="auto">
            <a:xfrm>
              <a:off x="4110832" y="4429125"/>
              <a:ext cx="3175" cy="15875"/>
            </a:xfrm>
            <a:custGeom>
              <a:avLst/>
              <a:gdLst>
                <a:gd name="T0" fmla="*/ 2 w 2"/>
                <a:gd name="T1" fmla="*/ 0 h 10"/>
                <a:gd name="T2" fmla="*/ 2 w 2"/>
                <a:gd name="T3" fmla="*/ 8 h 10"/>
                <a:gd name="T4" fmla="*/ 0 w 2"/>
                <a:gd name="T5" fmla="*/ 10 h 10"/>
                <a:gd name="T6" fmla="*/ 0 w 2"/>
                <a:gd name="T7" fmla="*/ 2 h 10"/>
                <a:gd name="T8" fmla="*/ 2 w 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0">
                  <a:moveTo>
                    <a:pt x="2" y="0"/>
                  </a:moveTo>
                  <a:lnTo>
                    <a:pt x="2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ïṡlïḓé">
              <a:extLst>
                <a:ext uri="{FF2B5EF4-FFF2-40B4-BE49-F238E27FC236}">
                  <a16:creationId xmlns:a16="http://schemas.microsoft.com/office/drawing/2014/main" id="{157F4998-19AC-4E27-A179-AF9190878A47}"/>
                </a:ext>
              </a:extLst>
            </p:cNvPr>
            <p:cNvSpPr/>
            <p:nvPr/>
          </p:nvSpPr>
          <p:spPr bwMode="auto">
            <a:xfrm>
              <a:off x="4110832" y="4432300"/>
              <a:ext cx="0" cy="15875"/>
            </a:xfrm>
            <a:custGeom>
              <a:avLst/>
              <a:gdLst>
                <a:gd name="T0" fmla="*/ 0 h 10"/>
                <a:gd name="T1" fmla="*/ 8 h 10"/>
                <a:gd name="T2" fmla="*/ 10 h 10"/>
                <a:gd name="T3" fmla="*/ 2 h 10"/>
                <a:gd name="T4" fmla="*/ 0 h 1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0">
                  <a:moveTo>
                    <a:pt x="0" y="0"/>
                  </a:moveTo>
                  <a:lnTo>
                    <a:pt x="0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íṡľïḍe">
              <a:extLst>
                <a:ext uri="{FF2B5EF4-FFF2-40B4-BE49-F238E27FC236}">
                  <a16:creationId xmlns:a16="http://schemas.microsoft.com/office/drawing/2014/main" id="{68E87FCD-71EB-4C98-BDF5-2D72C95C4AC2}"/>
                </a:ext>
              </a:extLst>
            </p:cNvPr>
            <p:cNvSpPr/>
            <p:nvPr/>
          </p:nvSpPr>
          <p:spPr bwMode="auto">
            <a:xfrm>
              <a:off x="4110832" y="4432300"/>
              <a:ext cx="0" cy="15875"/>
            </a:xfrm>
            <a:custGeom>
              <a:avLst/>
              <a:gdLst>
                <a:gd name="T0" fmla="*/ 0 h 10"/>
                <a:gd name="T1" fmla="*/ 8 h 10"/>
                <a:gd name="T2" fmla="*/ 10 h 10"/>
                <a:gd name="T3" fmla="*/ 2 h 10"/>
                <a:gd name="T4" fmla="*/ 0 h 1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0">
                  <a:moveTo>
                    <a:pt x="0" y="0"/>
                  </a:moveTo>
                  <a:lnTo>
                    <a:pt x="0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îşľïḓe">
              <a:extLst>
                <a:ext uri="{FF2B5EF4-FFF2-40B4-BE49-F238E27FC236}">
                  <a16:creationId xmlns:a16="http://schemas.microsoft.com/office/drawing/2014/main" id="{EE2D8040-0C8E-4045-81E2-5C5B7C3B0A1C}"/>
                </a:ext>
              </a:extLst>
            </p:cNvPr>
            <p:cNvSpPr/>
            <p:nvPr/>
          </p:nvSpPr>
          <p:spPr bwMode="auto">
            <a:xfrm>
              <a:off x="4107657" y="4435475"/>
              <a:ext cx="3175" cy="15875"/>
            </a:xfrm>
            <a:custGeom>
              <a:avLst/>
              <a:gdLst>
                <a:gd name="T0" fmla="*/ 2 w 2"/>
                <a:gd name="T1" fmla="*/ 0 h 10"/>
                <a:gd name="T2" fmla="*/ 2 w 2"/>
                <a:gd name="T3" fmla="*/ 8 h 10"/>
                <a:gd name="T4" fmla="*/ 0 w 2"/>
                <a:gd name="T5" fmla="*/ 10 h 10"/>
                <a:gd name="T6" fmla="*/ 0 w 2"/>
                <a:gd name="T7" fmla="*/ 2 h 10"/>
                <a:gd name="T8" fmla="*/ 2 w 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0">
                  <a:moveTo>
                    <a:pt x="2" y="0"/>
                  </a:moveTo>
                  <a:lnTo>
                    <a:pt x="2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í$ḻïḋê">
              <a:extLst>
                <a:ext uri="{FF2B5EF4-FFF2-40B4-BE49-F238E27FC236}">
                  <a16:creationId xmlns:a16="http://schemas.microsoft.com/office/drawing/2014/main" id="{58A5564A-96FB-4AF1-99BC-56F7DD110234}"/>
                </a:ext>
              </a:extLst>
            </p:cNvPr>
            <p:cNvSpPr/>
            <p:nvPr/>
          </p:nvSpPr>
          <p:spPr bwMode="auto">
            <a:xfrm>
              <a:off x="4107657" y="4435475"/>
              <a:ext cx="3175" cy="15875"/>
            </a:xfrm>
            <a:custGeom>
              <a:avLst/>
              <a:gdLst>
                <a:gd name="T0" fmla="*/ 2 w 2"/>
                <a:gd name="T1" fmla="*/ 0 h 10"/>
                <a:gd name="T2" fmla="*/ 2 w 2"/>
                <a:gd name="T3" fmla="*/ 8 h 10"/>
                <a:gd name="T4" fmla="*/ 0 w 2"/>
                <a:gd name="T5" fmla="*/ 10 h 10"/>
                <a:gd name="T6" fmla="*/ 0 w 2"/>
                <a:gd name="T7" fmla="*/ 2 h 10"/>
                <a:gd name="T8" fmla="*/ 2 w 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0">
                  <a:moveTo>
                    <a:pt x="2" y="0"/>
                  </a:moveTo>
                  <a:lnTo>
                    <a:pt x="2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iśļïḋe">
              <a:extLst>
                <a:ext uri="{FF2B5EF4-FFF2-40B4-BE49-F238E27FC236}">
                  <a16:creationId xmlns:a16="http://schemas.microsoft.com/office/drawing/2014/main" id="{0A2FE034-1C4C-487E-BBB0-D2E3EE5034E1}"/>
                </a:ext>
              </a:extLst>
            </p:cNvPr>
            <p:cNvSpPr/>
            <p:nvPr/>
          </p:nvSpPr>
          <p:spPr bwMode="auto">
            <a:xfrm>
              <a:off x="4104482" y="4438650"/>
              <a:ext cx="3175" cy="17463"/>
            </a:xfrm>
            <a:custGeom>
              <a:avLst/>
              <a:gdLst>
                <a:gd name="T0" fmla="*/ 1 w 1"/>
                <a:gd name="T1" fmla="*/ 0 h 5"/>
                <a:gd name="T2" fmla="*/ 1 w 1"/>
                <a:gd name="T3" fmla="*/ 4 h 5"/>
                <a:gd name="T4" fmla="*/ 0 w 1"/>
                <a:gd name="T5" fmla="*/ 5 h 5"/>
                <a:gd name="T6" fmla="*/ 0 w 1"/>
                <a:gd name="T7" fmla="*/ 1 h 5"/>
                <a:gd name="T8" fmla="*/ 1 w 1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5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iṧḻîďé">
              <a:extLst>
                <a:ext uri="{FF2B5EF4-FFF2-40B4-BE49-F238E27FC236}">
                  <a16:creationId xmlns:a16="http://schemas.microsoft.com/office/drawing/2014/main" id="{2BE95AB9-6F64-4567-AE3B-90C4362FA293}"/>
                </a:ext>
              </a:extLst>
            </p:cNvPr>
            <p:cNvSpPr/>
            <p:nvPr/>
          </p:nvSpPr>
          <p:spPr bwMode="auto">
            <a:xfrm>
              <a:off x="4098132" y="4441825"/>
              <a:ext cx="6350" cy="17463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4 h 5"/>
                <a:gd name="T4" fmla="*/ 0 w 2"/>
                <a:gd name="T5" fmla="*/ 5 h 5"/>
                <a:gd name="T6" fmla="*/ 0 w 2"/>
                <a:gd name="T7" fmla="*/ 2 h 5"/>
                <a:gd name="T8" fmla="*/ 2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íṩḻïḍê">
              <a:extLst>
                <a:ext uri="{FF2B5EF4-FFF2-40B4-BE49-F238E27FC236}">
                  <a16:creationId xmlns:a16="http://schemas.microsoft.com/office/drawing/2014/main" id="{D6C5E1DB-4929-4328-93E3-B26E89496B27}"/>
                </a:ext>
              </a:extLst>
            </p:cNvPr>
            <p:cNvSpPr/>
            <p:nvPr/>
          </p:nvSpPr>
          <p:spPr bwMode="auto">
            <a:xfrm>
              <a:off x="4098132" y="4448175"/>
              <a:ext cx="1588" cy="11113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îṥľíḑe">
              <a:extLst>
                <a:ext uri="{FF2B5EF4-FFF2-40B4-BE49-F238E27FC236}">
                  <a16:creationId xmlns:a16="http://schemas.microsoft.com/office/drawing/2014/main" id="{1DC4AC03-CE0E-4E8D-A8A7-6ECE2BD193BD}"/>
                </a:ext>
              </a:extLst>
            </p:cNvPr>
            <p:cNvSpPr/>
            <p:nvPr/>
          </p:nvSpPr>
          <p:spPr bwMode="auto">
            <a:xfrm>
              <a:off x="4098132" y="4448175"/>
              <a:ext cx="1588" cy="11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ïŝḷîdè">
              <a:extLst>
                <a:ext uri="{FF2B5EF4-FFF2-40B4-BE49-F238E27FC236}">
                  <a16:creationId xmlns:a16="http://schemas.microsoft.com/office/drawing/2014/main" id="{56BA32D4-1D64-4CCA-A451-76E500D4C949}"/>
                </a:ext>
              </a:extLst>
            </p:cNvPr>
            <p:cNvSpPr/>
            <p:nvPr/>
          </p:nvSpPr>
          <p:spPr bwMode="auto">
            <a:xfrm>
              <a:off x="3926682" y="4416425"/>
              <a:ext cx="115888" cy="77788"/>
            </a:xfrm>
            <a:custGeom>
              <a:avLst/>
              <a:gdLst>
                <a:gd name="T0" fmla="*/ 73 w 73"/>
                <a:gd name="T1" fmla="*/ 0 h 49"/>
                <a:gd name="T2" fmla="*/ 73 w 73"/>
                <a:gd name="T3" fmla="*/ 8 h 49"/>
                <a:gd name="T4" fmla="*/ 0 w 73"/>
                <a:gd name="T5" fmla="*/ 49 h 49"/>
                <a:gd name="T6" fmla="*/ 0 w 73"/>
                <a:gd name="T7" fmla="*/ 43 h 49"/>
                <a:gd name="T8" fmla="*/ 73 w 73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49">
                  <a:moveTo>
                    <a:pt x="73" y="0"/>
                  </a:moveTo>
                  <a:lnTo>
                    <a:pt x="73" y="8"/>
                  </a:lnTo>
                  <a:lnTo>
                    <a:pt x="0" y="49"/>
                  </a:lnTo>
                  <a:lnTo>
                    <a:pt x="0" y="43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ïş1îḑè">
              <a:extLst>
                <a:ext uri="{FF2B5EF4-FFF2-40B4-BE49-F238E27FC236}">
                  <a16:creationId xmlns:a16="http://schemas.microsoft.com/office/drawing/2014/main" id="{70CC1DCE-95F9-4475-945D-421A1E390BD5}"/>
                </a:ext>
              </a:extLst>
            </p:cNvPr>
            <p:cNvSpPr/>
            <p:nvPr/>
          </p:nvSpPr>
          <p:spPr bwMode="auto">
            <a:xfrm>
              <a:off x="3899694" y="4478337"/>
              <a:ext cx="26988" cy="20638"/>
            </a:xfrm>
            <a:custGeom>
              <a:avLst/>
              <a:gdLst>
                <a:gd name="T0" fmla="*/ 0 w 8"/>
                <a:gd name="T1" fmla="*/ 3 h 6"/>
                <a:gd name="T2" fmla="*/ 0 w 8"/>
                <a:gd name="T3" fmla="*/ 0 h 6"/>
                <a:gd name="T4" fmla="*/ 2 w 8"/>
                <a:gd name="T5" fmla="*/ 2 h 6"/>
                <a:gd name="T6" fmla="*/ 8 w 8"/>
                <a:gd name="T7" fmla="*/ 2 h 6"/>
                <a:gd name="T8" fmla="*/ 8 w 8"/>
                <a:gd name="T9" fmla="*/ 5 h 6"/>
                <a:gd name="T10" fmla="*/ 1 w 8"/>
                <a:gd name="T11" fmla="*/ 5 h 6"/>
                <a:gd name="T12" fmla="*/ 0 w 8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">
                  <a:moveTo>
                    <a:pt x="0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2" y="2"/>
                  </a:cubicBezTo>
                  <a:cubicBezTo>
                    <a:pt x="3" y="3"/>
                    <a:pt x="6" y="3"/>
                    <a:pt x="8" y="2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3" y="6"/>
                    <a:pt x="1" y="5"/>
                  </a:cubicBezTo>
                  <a:cubicBezTo>
                    <a:pt x="1" y="5"/>
                    <a:pt x="0" y="4"/>
                    <a:pt x="0" y="3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iṡ1íḓé">
              <a:extLst>
                <a:ext uri="{FF2B5EF4-FFF2-40B4-BE49-F238E27FC236}">
                  <a16:creationId xmlns:a16="http://schemas.microsoft.com/office/drawing/2014/main" id="{12E49D59-BD7B-420C-B053-E1FB076601B7}"/>
                </a:ext>
              </a:extLst>
            </p:cNvPr>
            <p:cNvSpPr/>
            <p:nvPr/>
          </p:nvSpPr>
          <p:spPr bwMode="auto">
            <a:xfrm>
              <a:off x="3923507" y="4484687"/>
              <a:ext cx="3175" cy="14288"/>
            </a:xfrm>
            <a:custGeom>
              <a:avLst/>
              <a:gdLst>
                <a:gd name="T0" fmla="*/ 1 w 1"/>
                <a:gd name="T1" fmla="*/ 0 h 4"/>
                <a:gd name="T2" fmla="*/ 1 w 1"/>
                <a:gd name="T3" fmla="*/ 3 h 4"/>
                <a:gd name="T4" fmla="*/ 0 w 1"/>
                <a:gd name="T5" fmla="*/ 4 h 4"/>
                <a:gd name="T6" fmla="*/ 0 w 1"/>
                <a:gd name="T7" fmla="*/ 0 h 4"/>
                <a:gd name="T8" fmla="*/ 1 w 1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í$ḻïḓè">
              <a:extLst>
                <a:ext uri="{FF2B5EF4-FFF2-40B4-BE49-F238E27FC236}">
                  <a16:creationId xmlns:a16="http://schemas.microsoft.com/office/drawing/2014/main" id="{EF108DA9-B85E-4E2A-ADA5-173B4A31084A}"/>
                </a:ext>
              </a:extLst>
            </p:cNvPr>
            <p:cNvSpPr/>
            <p:nvPr/>
          </p:nvSpPr>
          <p:spPr bwMode="auto">
            <a:xfrm>
              <a:off x="3920331" y="4484688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śḷïḋê">
              <a:extLst>
                <a:ext uri="{FF2B5EF4-FFF2-40B4-BE49-F238E27FC236}">
                  <a16:creationId xmlns:a16="http://schemas.microsoft.com/office/drawing/2014/main" id="{FC29369C-17AB-4354-A61F-B46AC9EE2230}"/>
                </a:ext>
              </a:extLst>
            </p:cNvPr>
            <p:cNvSpPr/>
            <p:nvPr/>
          </p:nvSpPr>
          <p:spPr bwMode="auto">
            <a:xfrm>
              <a:off x="3920331" y="4484688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íšḷídé">
              <a:extLst>
                <a:ext uri="{FF2B5EF4-FFF2-40B4-BE49-F238E27FC236}">
                  <a16:creationId xmlns:a16="http://schemas.microsoft.com/office/drawing/2014/main" id="{9040F59A-7FF8-46AD-BFC2-A2D1297DC584}"/>
                </a:ext>
              </a:extLst>
            </p:cNvPr>
            <p:cNvSpPr/>
            <p:nvPr/>
          </p:nvSpPr>
          <p:spPr bwMode="auto">
            <a:xfrm>
              <a:off x="3920331" y="4484688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íṡḷîḑê">
              <a:extLst>
                <a:ext uri="{FF2B5EF4-FFF2-40B4-BE49-F238E27FC236}">
                  <a16:creationId xmlns:a16="http://schemas.microsoft.com/office/drawing/2014/main" id="{20F5FB40-4B78-466A-AA7A-9900B8C9C13E}"/>
                </a:ext>
              </a:extLst>
            </p:cNvPr>
            <p:cNvSpPr/>
            <p:nvPr/>
          </p:nvSpPr>
          <p:spPr bwMode="auto">
            <a:xfrm>
              <a:off x="3920331" y="4484688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íṧḻîďe">
              <a:extLst>
                <a:ext uri="{FF2B5EF4-FFF2-40B4-BE49-F238E27FC236}">
                  <a16:creationId xmlns:a16="http://schemas.microsoft.com/office/drawing/2014/main" id="{97B1BE69-464C-4C34-8E62-629AAD4EB2EA}"/>
                </a:ext>
              </a:extLst>
            </p:cNvPr>
            <p:cNvSpPr/>
            <p:nvPr/>
          </p:nvSpPr>
          <p:spPr bwMode="auto">
            <a:xfrm>
              <a:off x="3917156" y="4484688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ïṡḷïdè">
              <a:extLst>
                <a:ext uri="{FF2B5EF4-FFF2-40B4-BE49-F238E27FC236}">
                  <a16:creationId xmlns:a16="http://schemas.microsoft.com/office/drawing/2014/main" id="{3DE1BF0F-4CF8-4B95-83FF-B775D4D6AA7B}"/>
                </a:ext>
              </a:extLst>
            </p:cNvPr>
            <p:cNvSpPr/>
            <p:nvPr/>
          </p:nvSpPr>
          <p:spPr bwMode="auto">
            <a:xfrm>
              <a:off x="3917156" y="4484688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işḻíḑê">
              <a:extLst>
                <a:ext uri="{FF2B5EF4-FFF2-40B4-BE49-F238E27FC236}">
                  <a16:creationId xmlns:a16="http://schemas.microsoft.com/office/drawing/2014/main" id="{1EC1C37E-91B8-4091-9AF0-238D3655E2DF}"/>
                </a:ext>
              </a:extLst>
            </p:cNvPr>
            <p:cNvSpPr/>
            <p:nvPr/>
          </p:nvSpPr>
          <p:spPr bwMode="auto">
            <a:xfrm>
              <a:off x="3917156" y="4484688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" name="îSḷídé">
              <a:extLst>
                <a:ext uri="{FF2B5EF4-FFF2-40B4-BE49-F238E27FC236}">
                  <a16:creationId xmlns:a16="http://schemas.microsoft.com/office/drawing/2014/main" id="{48DB067A-0316-4687-8D56-94ECE7C1A73D}"/>
                </a:ext>
              </a:extLst>
            </p:cNvPr>
            <p:cNvSpPr/>
            <p:nvPr/>
          </p:nvSpPr>
          <p:spPr bwMode="auto">
            <a:xfrm>
              <a:off x="3917156" y="4484688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" name="îŝlîďè">
              <a:extLst>
                <a:ext uri="{FF2B5EF4-FFF2-40B4-BE49-F238E27FC236}">
                  <a16:creationId xmlns:a16="http://schemas.microsoft.com/office/drawing/2014/main" id="{33D62B07-BA71-4B8C-9C1B-251164778F9A}"/>
                </a:ext>
              </a:extLst>
            </p:cNvPr>
            <p:cNvSpPr/>
            <p:nvPr/>
          </p:nvSpPr>
          <p:spPr bwMode="auto">
            <a:xfrm>
              <a:off x="3913981" y="4484688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" name="ïṧļïḍê">
              <a:extLst>
                <a:ext uri="{FF2B5EF4-FFF2-40B4-BE49-F238E27FC236}">
                  <a16:creationId xmlns:a16="http://schemas.microsoft.com/office/drawing/2014/main" id="{2F97D460-54EC-4E89-8D63-BE4CB2141455}"/>
                </a:ext>
              </a:extLst>
            </p:cNvPr>
            <p:cNvSpPr/>
            <p:nvPr/>
          </p:nvSpPr>
          <p:spPr bwMode="auto">
            <a:xfrm>
              <a:off x="3913981" y="4484688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" name="íṣľîdê">
              <a:extLst>
                <a:ext uri="{FF2B5EF4-FFF2-40B4-BE49-F238E27FC236}">
                  <a16:creationId xmlns:a16="http://schemas.microsoft.com/office/drawing/2014/main" id="{E4207544-BFC3-43E5-A944-8F9F5DAA1D23}"/>
                </a:ext>
              </a:extLst>
            </p:cNvPr>
            <p:cNvSpPr/>
            <p:nvPr/>
          </p:nvSpPr>
          <p:spPr bwMode="auto">
            <a:xfrm>
              <a:off x="3913981" y="4484688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" name="iṩḷíde">
              <a:extLst>
                <a:ext uri="{FF2B5EF4-FFF2-40B4-BE49-F238E27FC236}">
                  <a16:creationId xmlns:a16="http://schemas.microsoft.com/office/drawing/2014/main" id="{6B60F6CA-CCF0-42DE-8B88-7D25A7D1B715}"/>
                </a:ext>
              </a:extLst>
            </p:cNvPr>
            <p:cNvSpPr/>
            <p:nvPr/>
          </p:nvSpPr>
          <p:spPr bwMode="auto">
            <a:xfrm>
              <a:off x="3913981" y="4484688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5" name="îşḻïďé">
              <a:extLst>
                <a:ext uri="{FF2B5EF4-FFF2-40B4-BE49-F238E27FC236}">
                  <a16:creationId xmlns:a16="http://schemas.microsoft.com/office/drawing/2014/main" id="{A2AAA14D-981A-49F6-9323-0E19920A1F20}"/>
                </a:ext>
              </a:extLst>
            </p:cNvPr>
            <p:cNvSpPr/>
            <p:nvPr/>
          </p:nvSpPr>
          <p:spPr bwMode="auto">
            <a:xfrm>
              <a:off x="3910806" y="4484688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6" name="í$ļiďè">
              <a:extLst>
                <a:ext uri="{FF2B5EF4-FFF2-40B4-BE49-F238E27FC236}">
                  <a16:creationId xmlns:a16="http://schemas.microsoft.com/office/drawing/2014/main" id="{5FF7C0CE-FA94-4EE2-B0F2-09887B3080F9}"/>
                </a:ext>
              </a:extLst>
            </p:cNvPr>
            <p:cNvSpPr/>
            <p:nvPr/>
          </p:nvSpPr>
          <p:spPr bwMode="auto">
            <a:xfrm>
              <a:off x="3910806" y="4484688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7" name="ï$ľídè">
              <a:extLst>
                <a:ext uri="{FF2B5EF4-FFF2-40B4-BE49-F238E27FC236}">
                  <a16:creationId xmlns:a16="http://schemas.microsoft.com/office/drawing/2014/main" id="{1B5732F7-88FB-4A42-8411-E53ADB4299A7}"/>
                </a:ext>
              </a:extLst>
            </p:cNvPr>
            <p:cNvSpPr/>
            <p:nvPr/>
          </p:nvSpPr>
          <p:spPr bwMode="auto">
            <a:xfrm>
              <a:off x="3910806" y="4484688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8" name="îśļïďê">
              <a:extLst>
                <a:ext uri="{FF2B5EF4-FFF2-40B4-BE49-F238E27FC236}">
                  <a16:creationId xmlns:a16="http://schemas.microsoft.com/office/drawing/2014/main" id="{55D1C9C8-96D8-48E8-BF4F-34D0AEE91E3E}"/>
                </a:ext>
              </a:extLst>
            </p:cNvPr>
            <p:cNvSpPr/>
            <p:nvPr/>
          </p:nvSpPr>
          <p:spPr bwMode="auto">
            <a:xfrm>
              <a:off x="3910806" y="4484688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9" name="íšḻïḋé">
              <a:extLst>
                <a:ext uri="{FF2B5EF4-FFF2-40B4-BE49-F238E27FC236}">
                  <a16:creationId xmlns:a16="http://schemas.microsoft.com/office/drawing/2014/main" id="{5CA9B807-91FF-4FEB-9413-0415DCD154D2}"/>
                </a:ext>
              </a:extLst>
            </p:cNvPr>
            <p:cNvSpPr/>
            <p:nvPr/>
          </p:nvSpPr>
          <p:spPr bwMode="auto">
            <a:xfrm>
              <a:off x="3906044" y="4484688"/>
              <a:ext cx="4763" cy="14288"/>
            </a:xfrm>
            <a:custGeom>
              <a:avLst/>
              <a:gdLst>
                <a:gd name="T0" fmla="*/ 3 w 3"/>
                <a:gd name="T1" fmla="*/ 0 h 9"/>
                <a:gd name="T2" fmla="*/ 3 w 3"/>
                <a:gd name="T3" fmla="*/ 9 h 9"/>
                <a:gd name="T4" fmla="*/ 0 w 3"/>
                <a:gd name="T5" fmla="*/ 6 h 9"/>
                <a:gd name="T6" fmla="*/ 0 w 3"/>
                <a:gd name="T7" fmla="*/ 0 h 9"/>
                <a:gd name="T8" fmla="*/ 3 w 3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9">
                  <a:moveTo>
                    <a:pt x="3" y="0"/>
                  </a:moveTo>
                  <a:lnTo>
                    <a:pt x="3" y="9"/>
                  </a:lnTo>
                  <a:lnTo>
                    <a:pt x="0" y="6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0" name="ï$ļiďê">
              <a:extLst>
                <a:ext uri="{FF2B5EF4-FFF2-40B4-BE49-F238E27FC236}">
                  <a16:creationId xmlns:a16="http://schemas.microsoft.com/office/drawing/2014/main" id="{95287AAE-3519-4E2B-9D6D-146A66E97DC7}"/>
                </a:ext>
              </a:extLst>
            </p:cNvPr>
            <p:cNvSpPr/>
            <p:nvPr/>
          </p:nvSpPr>
          <p:spPr bwMode="auto">
            <a:xfrm>
              <a:off x="3906044" y="4484688"/>
              <a:ext cx="4763" cy="14288"/>
            </a:xfrm>
            <a:custGeom>
              <a:avLst/>
              <a:gdLst>
                <a:gd name="T0" fmla="*/ 3 w 3"/>
                <a:gd name="T1" fmla="*/ 0 h 9"/>
                <a:gd name="T2" fmla="*/ 3 w 3"/>
                <a:gd name="T3" fmla="*/ 9 h 9"/>
                <a:gd name="T4" fmla="*/ 0 w 3"/>
                <a:gd name="T5" fmla="*/ 6 h 9"/>
                <a:gd name="T6" fmla="*/ 0 w 3"/>
                <a:gd name="T7" fmla="*/ 0 h 9"/>
                <a:gd name="T8" fmla="*/ 3 w 3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9">
                  <a:moveTo>
                    <a:pt x="3" y="0"/>
                  </a:moveTo>
                  <a:lnTo>
                    <a:pt x="3" y="9"/>
                  </a:lnTo>
                  <a:lnTo>
                    <a:pt x="0" y="6"/>
                  </a:lnTo>
                  <a:lnTo>
                    <a:pt x="0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1" name="îşḻiḑe">
              <a:extLst>
                <a:ext uri="{FF2B5EF4-FFF2-40B4-BE49-F238E27FC236}">
                  <a16:creationId xmlns:a16="http://schemas.microsoft.com/office/drawing/2014/main" id="{A60A8350-5A9F-4B25-B561-9C350339168B}"/>
                </a:ext>
              </a:extLst>
            </p:cNvPr>
            <p:cNvSpPr/>
            <p:nvPr/>
          </p:nvSpPr>
          <p:spPr bwMode="auto">
            <a:xfrm>
              <a:off x="3899694" y="4478338"/>
              <a:ext cx="6350" cy="15875"/>
            </a:xfrm>
            <a:custGeom>
              <a:avLst/>
              <a:gdLst>
                <a:gd name="T0" fmla="*/ 2 w 2"/>
                <a:gd name="T1" fmla="*/ 2 h 5"/>
                <a:gd name="T2" fmla="*/ 2 w 2"/>
                <a:gd name="T3" fmla="*/ 5 h 5"/>
                <a:gd name="T4" fmla="*/ 1 w 2"/>
                <a:gd name="T5" fmla="*/ 5 h 5"/>
                <a:gd name="T6" fmla="*/ 0 w 2"/>
                <a:gd name="T7" fmla="*/ 3 h 5"/>
                <a:gd name="T8" fmla="*/ 0 w 2"/>
                <a:gd name="T9" fmla="*/ 0 h 5"/>
                <a:gd name="T10" fmla="*/ 2 w 2"/>
                <a:gd name="T11" fmla="*/ 2 h 5"/>
                <a:gd name="T12" fmla="*/ 2 w 2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2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2" name="íśḷiḓê">
              <a:extLst>
                <a:ext uri="{FF2B5EF4-FFF2-40B4-BE49-F238E27FC236}">
                  <a16:creationId xmlns:a16="http://schemas.microsoft.com/office/drawing/2014/main" id="{DD4D145A-5263-41FC-880A-2DCCC18AEDAE}"/>
                </a:ext>
              </a:extLst>
            </p:cNvPr>
            <p:cNvSpPr/>
            <p:nvPr/>
          </p:nvSpPr>
          <p:spPr bwMode="auto">
            <a:xfrm>
              <a:off x="3837781" y="4346575"/>
              <a:ext cx="247650" cy="158750"/>
            </a:xfrm>
            <a:custGeom>
              <a:avLst/>
              <a:gdLst>
                <a:gd name="T0" fmla="*/ 156 w 156"/>
                <a:gd name="T1" fmla="*/ 0 h 100"/>
                <a:gd name="T2" fmla="*/ 156 w 156"/>
                <a:gd name="T3" fmla="*/ 6 h 100"/>
                <a:gd name="T4" fmla="*/ 0 w 156"/>
                <a:gd name="T5" fmla="*/ 100 h 100"/>
                <a:gd name="T6" fmla="*/ 0 w 156"/>
                <a:gd name="T7" fmla="*/ 91 h 100"/>
                <a:gd name="T8" fmla="*/ 156 w 156"/>
                <a:gd name="T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00">
                  <a:moveTo>
                    <a:pt x="156" y="0"/>
                  </a:moveTo>
                  <a:lnTo>
                    <a:pt x="156" y="6"/>
                  </a:lnTo>
                  <a:lnTo>
                    <a:pt x="0" y="100"/>
                  </a:lnTo>
                  <a:lnTo>
                    <a:pt x="0" y="91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íšľíḓê">
              <a:extLst>
                <a:ext uri="{FF2B5EF4-FFF2-40B4-BE49-F238E27FC236}">
                  <a16:creationId xmlns:a16="http://schemas.microsoft.com/office/drawing/2014/main" id="{899CC8AE-431C-41E6-B603-5C247566945D}"/>
                </a:ext>
              </a:extLst>
            </p:cNvPr>
            <p:cNvSpPr/>
            <p:nvPr/>
          </p:nvSpPr>
          <p:spPr bwMode="auto">
            <a:xfrm>
              <a:off x="3820319" y="4491038"/>
              <a:ext cx="17463" cy="33338"/>
            </a:xfrm>
            <a:custGeom>
              <a:avLst/>
              <a:gdLst>
                <a:gd name="T0" fmla="*/ 0 w 5"/>
                <a:gd name="T1" fmla="*/ 10 h 10"/>
                <a:gd name="T2" fmla="*/ 0 w 5"/>
                <a:gd name="T3" fmla="*/ 7 h 10"/>
                <a:gd name="T4" fmla="*/ 5 w 5"/>
                <a:gd name="T5" fmla="*/ 0 h 10"/>
                <a:gd name="T6" fmla="*/ 5 w 5"/>
                <a:gd name="T7" fmla="*/ 4 h 10"/>
                <a:gd name="T8" fmla="*/ 0 w 5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0">
                  <a:moveTo>
                    <a:pt x="0" y="1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4"/>
                    <a:pt x="2" y="2"/>
                    <a:pt x="5" y="0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2" y="6"/>
                    <a:pt x="0" y="8"/>
                    <a:pt x="0" y="10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íṣ1ïḑe">
              <a:extLst>
                <a:ext uri="{FF2B5EF4-FFF2-40B4-BE49-F238E27FC236}">
                  <a16:creationId xmlns:a16="http://schemas.microsoft.com/office/drawing/2014/main" id="{5E10D6C2-9C1C-44A5-B53D-A08EAA3C1418}"/>
                </a:ext>
              </a:extLst>
            </p:cNvPr>
            <p:cNvSpPr/>
            <p:nvPr/>
          </p:nvSpPr>
          <p:spPr bwMode="auto">
            <a:xfrm>
              <a:off x="3834606" y="4491038"/>
              <a:ext cx="3175" cy="14288"/>
            </a:xfrm>
            <a:custGeom>
              <a:avLst/>
              <a:gdLst>
                <a:gd name="T0" fmla="*/ 2 w 2"/>
                <a:gd name="T1" fmla="*/ 0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2 h 9"/>
                <a:gd name="T8" fmla="*/ 2 w 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0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îṥḻïḋé">
              <a:extLst>
                <a:ext uri="{FF2B5EF4-FFF2-40B4-BE49-F238E27FC236}">
                  <a16:creationId xmlns:a16="http://schemas.microsoft.com/office/drawing/2014/main" id="{81235751-5EC1-4045-A745-CB5125FD629F}"/>
                </a:ext>
              </a:extLst>
            </p:cNvPr>
            <p:cNvSpPr/>
            <p:nvPr/>
          </p:nvSpPr>
          <p:spPr bwMode="auto">
            <a:xfrm>
              <a:off x="3834606" y="4491038"/>
              <a:ext cx="3175" cy="14288"/>
            </a:xfrm>
            <a:custGeom>
              <a:avLst/>
              <a:gdLst>
                <a:gd name="T0" fmla="*/ 2 w 2"/>
                <a:gd name="T1" fmla="*/ 0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2 h 9"/>
                <a:gd name="T8" fmla="*/ 2 w 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0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6" name="îŝlîḓe">
              <a:extLst>
                <a:ext uri="{FF2B5EF4-FFF2-40B4-BE49-F238E27FC236}">
                  <a16:creationId xmlns:a16="http://schemas.microsoft.com/office/drawing/2014/main" id="{697AA3A2-1EEF-428B-A049-589C12555135}"/>
                </a:ext>
              </a:extLst>
            </p:cNvPr>
            <p:cNvSpPr/>
            <p:nvPr/>
          </p:nvSpPr>
          <p:spPr bwMode="auto">
            <a:xfrm>
              <a:off x="3828256" y="4494213"/>
              <a:ext cx="6350" cy="17463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3 h 5"/>
                <a:gd name="T4" fmla="*/ 0 w 2"/>
                <a:gd name="T5" fmla="*/ 5 h 5"/>
                <a:gd name="T6" fmla="*/ 0 w 2"/>
                <a:gd name="T7" fmla="*/ 1 h 5"/>
                <a:gd name="T8" fmla="*/ 2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1" y="4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7" name="íṣļíḑé">
              <a:extLst>
                <a:ext uri="{FF2B5EF4-FFF2-40B4-BE49-F238E27FC236}">
                  <a16:creationId xmlns:a16="http://schemas.microsoft.com/office/drawing/2014/main" id="{33CBE006-4B5E-4FA9-ADA0-D672346153EA}"/>
                </a:ext>
              </a:extLst>
            </p:cNvPr>
            <p:cNvSpPr/>
            <p:nvPr/>
          </p:nvSpPr>
          <p:spPr bwMode="auto">
            <a:xfrm>
              <a:off x="3828256" y="4498975"/>
              <a:ext cx="0" cy="15875"/>
            </a:xfrm>
            <a:custGeom>
              <a:avLst/>
              <a:gdLst>
                <a:gd name="T0" fmla="*/ 0 h 5"/>
                <a:gd name="T1" fmla="*/ 4 h 5"/>
                <a:gd name="T2" fmla="*/ 5 h 5"/>
                <a:gd name="T3" fmla="*/ 1 h 5"/>
                <a:gd name="T4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8" name="iś1ïḍè">
              <a:extLst>
                <a:ext uri="{FF2B5EF4-FFF2-40B4-BE49-F238E27FC236}">
                  <a16:creationId xmlns:a16="http://schemas.microsoft.com/office/drawing/2014/main" id="{18C3546F-40C6-4613-AFAD-EB7CBD89E37C}"/>
                </a:ext>
              </a:extLst>
            </p:cNvPr>
            <p:cNvSpPr/>
            <p:nvPr/>
          </p:nvSpPr>
          <p:spPr bwMode="auto">
            <a:xfrm>
              <a:off x="3823494" y="4502150"/>
              <a:ext cx="4763" cy="15875"/>
            </a:xfrm>
            <a:custGeom>
              <a:avLst/>
              <a:gdLst>
                <a:gd name="T0" fmla="*/ 3 w 3"/>
                <a:gd name="T1" fmla="*/ 0 h 10"/>
                <a:gd name="T2" fmla="*/ 3 w 3"/>
                <a:gd name="T3" fmla="*/ 8 h 10"/>
                <a:gd name="T4" fmla="*/ 0 w 3"/>
                <a:gd name="T5" fmla="*/ 10 h 10"/>
                <a:gd name="T6" fmla="*/ 0 w 3"/>
                <a:gd name="T7" fmla="*/ 2 h 10"/>
                <a:gd name="T8" fmla="*/ 3 w 3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lnTo>
                    <a:pt x="3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iṥľïḓè">
              <a:extLst>
                <a:ext uri="{FF2B5EF4-FFF2-40B4-BE49-F238E27FC236}">
                  <a16:creationId xmlns:a16="http://schemas.microsoft.com/office/drawing/2014/main" id="{64541C6E-6B07-40B0-99C1-DED4662473B1}"/>
                </a:ext>
              </a:extLst>
            </p:cNvPr>
            <p:cNvSpPr/>
            <p:nvPr/>
          </p:nvSpPr>
          <p:spPr bwMode="auto">
            <a:xfrm>
              <a:off x="3823494" y="4502150"/>
              <a:ext cx="4763" cy="15875"/>
            </a:xfrm>
            <a:custGeom>
              <a:avLst/>
              <a:gdLst>
                <a:gd name="T0" fmla="*/ 3 w 3"/>
                <a:gd name="T1" fmla="*/ 0 h 10"/>
                <a:gd name="T2" fmla="*/ 3 w 3"/>
                <a:gd name="T3" fmla="*/ 8 h 10"/>
                <a:gd name="T4" fmla="*/ 0 w 3"/>
                <a:gd name="T5" fmla="*/ 10 h 10"/>
                <a:gd name="T6" fmla="*/ 0 w 3"/>
                <a:gd name="T7" fmla="*/ 2 h 10"/>
                <a:gd name="T8" fmla="*/ 3 w 3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lnTo>
                    <a:pt x="3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0" name="ïṥľïḍe">
              <a:extLst>
                <a:ext uri="{FF2B5EF4-FFF2-40B4-BE49-F238E27FC236}">
                  <a16:creationId xmlns:a16="http://schemas.microsoft.com/office/drawing/2014/main" id="{313FF342-7734-48FF-B12C-6E79D65C7E7D}"/>
                </a:ext>
              </a:extLst>
            </p:cNvPr>
            <p:cNvSpPr/>
            <p:nvPr/>
          </p:nvSpPr>
          <p:spPr bwMode="auto">
            <a:xfrm>
              <a:off x="3820319" y="4505325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8 h 8"/>
                <a:gd name="T4" fmla="*/ 0 w 2"/>
                <a:gd name="T5" fmla="*/ 8 h 8"/>
                <a:gd name="T6" fmla="*/ 2 w 2"/>
                <a:gd name="T7" fmla="*/ 2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8"/>
                  </a:lnTo>
                  <a:lnTo>
                    <a:pt x="0" y="8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1" name="iṡ1iḍe">
              <a:extLst>
                <a:ext uri="{FF2B5EF4-FFF2-40B4-BE49-F238E27FC236}">
                  <a16:creationId xmlns:a16="http://schemas.microsoft.com/office/drawing/2014/main" id="{3890B30E-79F5-483C-8E29-5E7E141B9744}"/>
                </a:ext>
              </a:extLst>
            </p:cNvPr>
            <p:cNvSpPr/>
            <p:nvPr/>
          </p:nvSpPr>
          <p:spPr bwMode="auto">
            <a:xfrm>
              <a:off x="3820319" y="4505325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8 h 8"/>
                <a:gd name="T4" fmla="*/ 0 w 2"/>
                <a:gd name="T5" fmla="*/ 8 h 8"/>
                <a:gd name="T6" fmla="*/ 2 w 2"/>
                <a:gd name="T7" fmla="*/ 2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8"/>
                  </a:lnTo>
                  <a:lnTo>
                    <a:pt x="0" y="8"/>
                  </a:lnTo>
                  <a:lnTo>
                    <a:pt x="2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2" name="îṧlíďe">
              <a:extLst>
                <a:ext uri="{FF2B5EF4-FFF2-40B4-BE49-F238E27FC236}">
                  <a16:creationId xmlns:a16="http://schemas.microsoft.com/office/drawing/2014/main" id="{F900DF30-7AF5-4DFE-9621-1214D36F30DB}"/>
                </a:ext>
              </a:extLst>
            </p:cNvPr>
            <p:cNvSpPr/>
            <p:nvPr/>
          </p:nvSpPr>
          <p:spPr bwMode="auto">
            <a:xfrm>
              <a:off x="3820319" y="450850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0 w 2"/>
                <a:gd name="T3" fmla="*/ 6 h 8"/>
                <a:gd name="T4" fmla="*/ 0 w 2"/>
                <a:gd name="T5" fmla="*/ 8 h 8"/>
                <a:gd name="T6" fmla="*/ 0 w 2"/>
                <a:gd name="T7" fmla="*/ 2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0" y="6"/>
                  </a:lnTo>
                  <a:lnTo>
                    <a:pt x="0" y="8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3" name="iş1íďe">
              <a:extLst>
                <a:ext uri="{FF2B5EF4-FFF2-40B4-BE49-F238E27FC236}">
                  <a16:creationId xmlns:a16="http://schemas.microsoft.com/office/drawing/2014/main" id="{B0F1F233-6492-4590-9A75-E46D8C63C010}"/>
                </a:ext>
              </a:extLst>
            </p:cNvPr>
            <p:cNvSpPr/>
            <p:nvPr/>
          </p:nvSpPr>
          <p:spPr bwMode="auto">
            <a:xfrm>
              <a:off x="3820319" y="450850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0 w 2"/>
                <a:gd name="T3" fmla="*/ 6 h 8"/>
                <a:gd name="T4" fmla="*/ 0 w 2"/>
                <a:gd name="T5" fmla="*/ 8 h 8"/>
                <a:gd name="T6" fmla="*/ 0 w 2"/>
                <a:gd name="T7" fmla="*/ 2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0" y="6"/>
                  </a:lnTo>
                  <a:lnTo>
                    <a:pt x="0" y="8"/>
                  </a:lnTo>
                  <a:lnTo>
                    <a:pt x="0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4" name="ïŝlîḓé">
              <a:extLst>
                <a:ext uri="{FF2B5EF4-FFF2-40B4-BE49-F238E27FC236}">
                  <a16:creationId xmlns:a16="http://schemas.microsoft.com/office/drawing/2014/main" id="{6C711202-C369-4964-974D-42397EC1B600}"/>
                </a:ext>
              </a:extLst>
            </p:cNvPr>
            <p:cNvSpPr/>
            <p:nvPr/>
          </p:nvSpPr>
          <p:spPr bwMode="auto">
            <a:xfrm>
              <a:off x="3820319" y="4511675"/>
              <a:ext cx="0" cy="12700"/>
            </a:xfrm>
            <a:custGeom>
              <a:avLst/>
              <a:gdLst>
                <a:gd name="T0" fmla="*/ 0 h 8"/>
                <a:gd name="T1" fmla="*/ 6 h 8"/>
                <a:gd name="T2" fmla="*/ 8 h 8"/>
                <a:gd name="T3" fmla="*/ 2 h 8"/>
                <a:gd name="T4" fmla="*/ 0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8">
                  <a:moveTo>
                    <a:pt x="0" y="0"/>
                  </a:moveTo>
                  <a:lnTo>
                    <a:pt x="0" y="6"/>
                  </a:lnTo>
                  <a:lnTo>
                    <a:pt x="0" y="8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5" name="išḻïḓe">
              <a:extLst>
                <a:ext uri="{FF2B5EF4-FFF2-40B4-BE49-F238E27FC236}">
                  <a16:creationId xmlns:a16="http://schemas.microsoft.com/office/drawing/2014/main" id="{48B6315A-FD70-4425-923E-34EC26156E12}"/>
                </a:ext>
              </a:extLst>
            </p:cNvPr>
            <p:cNvSpPr/>
            <p:nvPr/>
          </p:nvSpPr>
          <p:spPr bwMode="auto">
            <a:xfrm>
              <a:off x="3820319" y="4511675"/>
              <a:ext cx="0" cy="12700"/>
            </a:xfrm>
            <a:custGeom>
              <a:avLst/>
              <a:gdLst>
                <a:gd name="T0" fmla="*/ 0 h 8"/>
                <a:gd name="T1" fmla="*/ 6 h 8"/>
                <a:gd name="T2" fmla="*/ 8 h 8"/>
                <a:gd name="T3" fmla="*/ 2 h 8"/>
                <a:gd name="T4" fmla="*/ 0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8">
                  <a:moveTo>
                    <a:pt x="0" y="0"/>
                  </a:moveTo>
                  <a:lnTo>
                    <a:pt x="0" y="6"/>
                  </a:lnTo>
                  <a:lnTo>
                    <a:pt x="0" y="8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6" name="îṣlîḋe">
              <a:extLst>
                <a:ext uri="{FF2B5EF4-FFF2-40B4-BE49-F238E27FC236}">
                  <a16:creationId xmlns:a16="http://schemas.microsoft.com/office/drawing/2014/main" id="{490566A6-30AF-4470-AFEA-BCE15AAF7EA0}"/>
                </a:ext>
              </a:extLst>
            </p:cNvPr>
            <p:cNvSpPr/>
            <p:nvPr/>
          </p:nvSpPr>
          <p:spPr bwMode="auto">
            <a:xfrm>
              <a:off x="3820319" y="4514850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7" name="îSḻïḋé">
              <a:extLst>
                <a:ext uri="{FF2B5EF4-FFF2-40B4-BE49-F238E27FC236}">
                  <a16:creationId xmlns:a16="http://schemas.microsoft.com/office/drawing/2014/main" id="{991F00E9-604A-4197-8BAE-FE2F07C22B02}"/>
                </a:ext>
              </a:extLst>
            </p:cNvPr>
            <p:cNvSpPr/>
            <p:nvPr/>
          </p:nvSpPr>
          <p:spPr bwMode="auto">
            <a:xfrm>
              <a:off x="3820319" y="4514850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8" name="iṧļíḑé">
              <a:extLst>
                <a:ext uri="{FF2B5EF4-FFF2-40B4-BE49-F238E27FC236}">
                  <a16:creationId xmlns:a16="http://schemas.microsoft.com/office/drawing/2014/main" id="{0D6C0029-E5F2-472B-BFBB-7E713F403CDA}"/>
                </a:ext>
              </a:extLst>
            </p:cNvPr>
            <p:cNvSpPr/>
            <p:nvPr/>
          </p:nvSpPr>
          <p:spPr bwMode="auto">
            <a:xfrm>
              <a:off x="4021931" y="4422775"/>
              <a:ext cx="195263" cy="125413"/>
            </a:xfrm>
            <a:custGeom>
              <a:avLst/>
              <a:gdLst>
                <a:gd name="T0" fmla="*/ 123 w 123"/>
                <a:gd name="T1" fmla="*/ 0 h 79"/>
                <a:gd name="T2" fmla="*/ 123 w 123"/>
                <a:gd name="T3" fmla="*/ 6 h 79"/>
                <a:gd name="T4" fmla="*/ 0 w 123"/>
                <a:gd name="T5" fmla="*/ 79 h 79"/>
                <a:gd name="T6" fmla="*/ 0 w 123"/>
                <a:gd name="T7" fmla="*/ 72 h 79"/>
                <a:gd name="T8" fmla="*/ 123 w 123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">
                  <a:moveTo>
                    <a:pt x="123" y="0"/>
                  </a:moveTo>
                  <a:lnTo>
                    <a:pt x="123" y="6"/>
                  </a:lnTo>
                  <a:lnTo>
                    <a:pt x="0" y="79"/>
                  </a:lnTo>
                  <a:lnTo>
                    <a:pt x="0" y="72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9" name="íṩḷiďé">
              <a:extLst>
                <a:ext uri="{FF2B5EF4-FFF2-40B4-BE49-F238E27FC236}">
                  <a16:creationId xmlns:a16="http://schemas.microsoft.com/office/drawing/2014/main" id="{1F7F7B26-2849-4A85-BD65-ABB6FC7A47A0}"/>
                </a:ext>
              </a:extLst>
            </p:cNvPr>
            <p:cNvSpPr/>
            <p:nvPr/>
          </p:nvSpPr>
          <p:spPr bwMode="auto">
            <a:xfrm>
              <a:off x="3996531" y="4530725"/>
              <a:ext cx="25400" cy="20638"/>
            </a:xfrm>
            <a:custGeom>
              <a:avLst/>
              <a:gdLst>
                <a:gd name="T0" fmla="*/ 0 w 8"/>
                <a:gd name="T1" fmla="*/ 3 h 6"/>
                <a:gd name="T2" fmla="*/ 0 w 8"/>
                <a:gd name="T3" fmla="*/ 0 h 6"/>
                <a:gd name="T4" fmla="*/ 1 w 8"/>
                <a:gd name="T5" fmla="*/ 2 h 6"/>
                <a:gd name="T6" fmla="*/ 8 w 8"/>
                <a:gd name="T7" fmla="*/ 2 h 6"/>
                <a:gd name="T8" fmla="*/ 8 w 8"/>
                <a:gd name="T9" fmla="*/ 5 h 6"/>
                <a:gd name="T10" fmla="*/ 1 w 8"/>
                <a:gd name="T11" fmla="*/ 5 h 6"/>
                <a:gd name="T12" fmla="*/ 0 w 8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">
                  <a:moveTo>
                    <a:pt x="0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3" y="3"/>
                    <a:pt x="6" y="3"/>
                    <a:pt x="8" y="2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3" y="6"/>
                    <a:pt x="1" y="5"/>
                  </a:cubicBezTo>
                  <a:cubicBezTo>
                    <a:pt x="0" y="5"/>
                    <a:pt x="0" y="4"/>
                    <a:pt x="0" y="3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0" name="ïṩļíďé">
              <a:extLst>
                <a:ext uri="{FF2B5EF4-FFF2-40B4-BE49-F238E27FC236}">
                  <a16:creationId xmlns:a16="http://schemas.microsoft.com/office/drawing/2014/main" id="{0ED8E270-7AB2-44E4-A561-8E0F77B4E6FE}"/>
                </a:ext>
              </a:extLst>
            </p:cNvPr>
            <p:cNvSpPr/>
            <p:nvPr/>
          </p:nvSpPr>
          <p:spPr bwMode="auto">
            <a:xfrm>
              <a:off x="4018756" y="4537075"/>
              <a:ext cx="3175" cy="14288"/>
            </a:xfrm>
            <a:custGeom>
              <a:avLst/>
              <a:gdLst>
                <a:gd name="T0" fmla="*/ 1 w 1"/>
                <a:gd name="T1" fmla="*/ 0 h 4"/>
                <a:gd name="T2" fmla="*/ 1 w 1"/>
                <a:gd name="T3" fmla="*/ 3 h 4"/>
                <a:gd name="T4" fmla="*/ 0 w 1"/>
                <a:gd name="T5" fmla="*/ 4 h 4"/>
                <a:gd name="T6" fmla="*/ 0 w 1"/>
                <a:gd name="T7" fmla="*/ 0 h 4"/>
                <a:gd name="T8" fmla="*/ 1 w 1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1" name="iš1iďè">
              <a:extLst>
                <a:ext uri="{FF2B5EF4-FFF2-40B4-BE49-F238E27FC236}">
                  <a16:creationId xmlns:a16="http://schemas.microsoft.com/office/drawing/2014/main" id="{1464FF01-15D3-4FAC-B312-FE606404562B}"/>
                </a:ext>
              </a:extLst>
            </p:cNvPr>
            <p:cNvSpPr/>
            <p:nvPr/>
          </p:nvSpPr>
          <p:spPr bwMode="auto">
            <a:xfrm>
              <a:off x="4015581" y="4537075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2" name="ïṣḷïḓê">
              <a:extLst>
                <a:ext uri="{FF2B5EF4-FFF2-40B4-BE49-F238E27FC236}">
                  <a16:creationId xmlns:a16="http://schemas.microsoft.com/office/drawing/2014/main" id="{77E9F140-932E-4603-B545-B7014E4C0852}"/>
                </a:ext>
              </a:extLst>
            </p:cNvPr>
            <p:cNvSpPr/>
            <p:nvPr/>
          </p:nvSpPr>
          <p:spPr bwMode="auto">
            <a:xfrm>
              <a:off x="4015581" y="4537075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3" name="íşļîḑê">
              <a:extLst>
                <a:ext uri="{FF2B5EF4-FFF2-40B4-BE49-F238E27FC236}">
                  <a16:creationId xmlns:a16="http://schemas.microsoft.com/office/drawing/2014/main" id="{C33EA6FC-7F31-497A-B932-E5D240FEB09A}"/>
                </a:ext>
              </a:extLst>
            </p:cNvPr>
            <p:cNvSpPr/>
            <p:nvPr/>
          </p:nvSpPr>
          <p:spPr bwMode="auto">
            <a:xfrm>
              <a:off x="4012406" y="4537075"/>
              <a:ext cx="3175" cy="14288"/>
            </a:xfrm>
            <a:custGeom>
              <a:avLst/>
              <a:gdLst>
                <a:gd name="T0" fmla="*/ 2 w 2"/>
                <a:gd name="T1" fmla="*/ 0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3 h 9"/>
                <a:gd name="T8" fmla="*/ 2 w 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0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4" name="işliḑè">
              <a:extLst>
                <a:ext uri="{FF2B5EF4-FFF2-40B4-BE49-F238E27FC236}">
                  <a16:creationId xmlns:a16="http://schemas.microsoft.com/office/drawing/2014/main" id="{D6E6432E-D55D-4E56-BF8F-90DDAD613FEC}"/>
                </a:ext>
              </a:extLst>
            </p:cNvPr>
            <p:cNvSpPr/>
            <p:nvPr/>
          </p:nvSpPr>
          <p:spPr bwMode="auto">
            <a:xfrm>
              <a:off x="4012406" y="4537075"/>
              <a:ext cx="3175" cy="14288"/>
            </a:xfrm>
            <a:custGeom>
              <a:avLst/>
              <a:gdLst>
                <a:gd name="T0" fmla="*/ 2 w 2"/>
                <a:gd name="T1" fmla="*/ 0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3 h 9"/>
                <a:gd name="T8" fmla="*/ 2 w 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0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3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5" name="íśḷîḑê">
              <a:extLst>
                <a:ext uri="{FF2B5EF4-FFF2-40B4-BE49-F238E27FC236}">
                  <a16:creationId xmlns:a16="http://schemas.microsoft.com/office/drawing/2014/main" id="{7058F5A1-E6D9-4881-AD42-17FF12BB92DF}"/>
                </a:ext>
              </a:extLst>
            </p:cNvPr>
            <p:cNvSpPr/>
            <p:nvPr/>
          </p:nvSpPr>
          <p:spPr bwMode="auto">
            <a:xfrm>
              <a:off x="4012406" y="4541838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6" name="îṡ1íḓè">
              <a:extLst>
                <a:ext uri="{FF2B5EF4-FFF2-40B4-BE49-F238E27FC236}">
                  <a16:creationId xmlns:a16="http://schemas.microsoft.com/office/drawing/2014/main" id="{D3D2FD56-C4B7-4AA2-9FDA-419AF8A625A5}"/>
                </a:ext>
              </a:extLst>
            </p:cNvPr>
            <p:cNvSpPr/>
            <p:nvPr/>
          </p:nvSpPr>
          <p:spPr bwMode="auto">
            <a:xfrm>
              <a:off x="4012406" y="4541838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7" name="ísḻiḍe">
              <a:extLst>
                <a:ext uri="{FF2B5EF4-FFF2-40B4-BE49-F238E27FC236}">
                  <a16:creationId xmlns:a16="http://schemas.microsoft.com/office/drawing/2014/main" id="{90B47651-825E-4752-BF81-F385980AABDA}"/>
                </a:ext>
              </a:extLst>
            </p:cNvPr>
            <p:cNvSpPr/>
            <p:nvPr/>
          </p:nvSpPr>
          <p:spPr bwMode="auto">
            <a:xfrm>
              <a:off x="4009231" y="4541838"/>
              <a:ext cx="3175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8" name="iṥḷïďê">
              <a:extLst>
                <a:ext uri="{FF2B5EF4-FFF2-40B4-BE49-F238E27FC236}">
                  <a16:creationId xmlns:a16="http://schemas.microsoft.com/office/drawing/2014/main" id="{5F39EF4C-7408-499C-A487-60B737D15706}"/>
                </a:ext>
              </a:extLst>
            </p:cNvPr>
            <p:cNvSpPr/>
            <p:nvPr/>
          </p:nvSpPr>
          <p:spPr bwMode="auto">
            <a:xfrm>
              <a:off x="4009231" y="4541838"/>
              <a:ext cx="3175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9" name="i$ḻîdê">
              <a:extLst>
                <a:ext uri="{FF2B5EF4-FFF2-40B4-BE49-F238E27FC236}">
                  <a16:creationId xmlns:a16="http://schemas.microsoft.com/office/drawing/2014/main" id="{0BAB5B9B-A42C-4FE0-82F0-6B0E4934FBF5}"/>
                </a:ext>
              </a:extLst>
            </p:cNvPr>
            <p:cNvSpPr/>
            <p:nvPr/>
          </p:nvSpPr>
          <p:spPr bwMode="auto">
            <a:xfrm>
              <a:off x="4009231" y="4541838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0" name="íşlïḑé">
              <a:extLst>
                <a:ext uri="{FF2B5EF4-FFF2-40B4-BE49-F238E27FC236}">
                  <a16:creationId xmlns:a16="http://schemas.microsoft.com/office/drawing/2014/main" id="{0949E57E-2267-4DD1-A900-C6031C4F23FE}"/>
                </a:ext>
              </a:extLst>
            </p:cNvPr>
            <p:cNvSpPr/>
            <p:nvPr/>
          </p:nvSpPr>
          <p:spPr bwMode="auto">
            <a:xfrm>
              <a:off x="4009231" y="4541838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1" name="îṡ1ïdè">
              <a:extLst>
                <a:ext uri="{FF2B5EF4-FFF2-40B4-BE49-F238E27FC236}">
                  <a16:creationId xmlns:a16="http://schemas.microsoft.com/office/drawing/2014/main" id="{A93195F4-6D31-4764-B455-F876C2B11D4E}"/>
                </a:ext>
              </a:extLst>
            </p:cNvPr>
            <p:cNvSpPr/>
            <p:nvPr/>
          </p:nvSpPr>
          <p:spPr bwMode="auto">
            <a:xfrm>
              <a:off x="4006056" y="4537075"/>
              <a:ext cx="3175" cy="14288"/>
            </a:xfrm>
            <a:custGeom>
              <a:avLst/>
              <a:gdLst>
                <a:gd name="T0" fmla="*/ 2 w 2"/>
                <a:gd name="T1" fmla="*/ 3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0 h 9"/>
                <a:gd name="T8" fmla="*/ 2 w 2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3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0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2" name="îşliḋè">
              <a:extLst>
                <a:ext uri="{FF2B5EF4-FFF2-40B4-BE49-F238E27FC236}">
                  <a16:creationId xmlns:a16="http://schemas.microsoft.com/office/drawing/2014/main" id="{6388C730-3DF0-4282-8B29-D1C5537072FA}"/>
                </a:ext>
              </a:extLst>
            </p:cNvPr>
            <p:cNvSpPr/>
            <p:nvPr/>
          </p:nvSpPr>
          <p:spPr bwMode="auto">
            <a:xfrm>
              <a:off x="4006056" y="4537075"/>
              <a:ext cx="3175" cy="14288"/>
            </a:xfrm>
            <a:custGeom>
              <a:avLst/>
              <a:gdLst>
                <a:gd name="T0" fmla="*/ 2 w 2"/>
                <a:gd name="T1" fmla="*/ 3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0 h 9"/>
                <a:gd name="T8" fmla="*/ 2 w 2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3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0"/>
                  </a:lnTo>
                  <a:lnTo>
                    <a:pt x="2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3" name="iSļiḋe">
              <a:extLst>
                <a:ext uri="{FF2B5EF4-FFF2-40B4-BE49-F238E27FC236}">
                  <a16:creationId xmlns:a16="http://schemas.microsoft.com/office/drawing/2014/main" id="{C1919F78-30B2-4094-A7B5-68544CA63F21}"/>
                </a:ext>
              </a:extLst>
            </p:cNvPr>
            <p:cNvSpPr/>
            <p:nvPr/>
          </p:nvSpPr>
          <p:spPr bwMode="auto">
            <a:xfrm>
              <a:off x="4006056" y="4537075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4" name="îṥľïḍè">
              <a:extLst>
                <a:ext uri="{FF2B5EF4-FFF2-40B4-BE49-F238E27FC236}">
                  <a16:creationId xmlns:a16="http://schemas.microsoft.com/office/drawing/2014/main" id="{B72E9990-ECBB-460E-8590-FAA4D9FBA916}"/>
                </a:ext>
              </a:extLst>
            </p:cNvPr>
            <p:cNvSpPr/>
            <p:nvPr/>
          </p:nvSpPr>
          <p:spPr bwMode="auto">
            <a:xfrm>
              <a:off x="4006056" y="4537075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5" name="ïşľidê">
              <a:extLst>
                <a:ext uri="{FF2B5EF4-FFF2-40B4-BE49-F238E27FC236}">
                  <a16:creationId xmlns:a16="http://schemas.microsoft.com/office/drawing/2014/main" id="{458DD435-7CF8-4A0C-8B93-0A19ADAAB8A5}"/>
                </a:ext>
              </a:extLst>
            </p:cNvPr>
            <p:cNvSpPr/>
            <p:nvPr/>
          </p:nvSpPr>
          <p:spPr bwMode="auto">
            <a:xfrm>
              <a:off x="4002881" y="4537075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6" name="iŝľíḑê">
              <a:extLst>
                <a:ext uri="{FF2B5EF4-FFF2-40B4-BE49-F238E27FC236}">
                  <a16:creationId xmlns:a16="http://schemas.microsoft.com/office/drawing/2014/main" id="{5609C377-D9D1-4C5A-8BCD-781CD9972E8A}"/>
                </a:ext>
              </a:extLst>
            </p:cNvPr>
            <p:cNvSpPr/>
            <p:nvPr/>
          </p:nvSpPr>
          <p:spPr bwMode="auto">
            <a:xfrm>
              <a:off x="4002881" y="4537075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7" name="ïsľídê">
              <a:extLst>
                <a:ext uri="{FF2B5EF4-FFF2-40B4-BE49-F238E27FC236}">
                  <a16:creationId xmlns:a16="http://schemas.microsoft.com/office/drawing/2014/main" id="{A48D661A-17E5-4AD6-ADC9-196C71ABAC9A}"/>
                </a:ext>
              </a:extLst>
            </p:cNvPr>
            <p:cNvSpPr/>
            <p:nvPr/>
          </p:nvSpPr>
          <p:spPr bwMode="auto">
            <a:xfrm>
              <a:off x="4002881" y="4537075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8" name="îSḻîḑê">
              <a:extLst>
                <a:ext uri="{FF2B5EF4-FFF2-40B4-BE49-F238E27FC236}">
                  <a16:creationId xmlns:a16="http://schemas.microsoft.com/office/drawing/2014/main" id="{2451695E-2563-4C87-B536-C5E6321CB110}"/>
                </a:ext>
              </a:extLst>
            </p:cNvPr>
            <p:cNvSpPr/>
            <p:nvPr/>
          </p:nvSpPr>
          <p:spPr bwMode="auto">
            <a:xfrm>
              <a:off x="4002881" y="4537075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9" name="ísḷíḋe">
              <a:extLst>
                <a:ext uri="{FF2B5EF4-FFF2-40B4-BE49-F238E27FC236}">
                  <a16:creationId xmlns:a16="http://schemas.microsoft.com/office/drawing/2014/main" id="{1AC57C78-9F79-4751-B042-7CA152053B2E}"/>
                </a:ext>
              </a:extLst>
            </p:cNvPr>
            <p:cNvSpPr/>
            <p:nvPr/>
          </p:nvSpPr>
          <p:spPr bwMode="auto">
            <a:xfrm>
              <a:off x="3996531" y="4530725"/>
              <a:ext cx="6350" cy="20638"/>
            </a:xfrm>
            <a:custGeom>
              <a:avLst/>
              <a:gdLst>
                <a:gd name="T0" fmla="*/ 2 w 2"/>
                <a:gd name="T1" fmla="*/ 2 h 6"/>
                <a:gd name="T2" fmla="*/ 2 w 2"/>
                <a:gd name="T3" fmla="*/ 6 h 6"/>
                <a:gd name="T4" fmla="*/ 1 w 2"/>
                <a:gd name="T5" fmla="*/ 5 h 6"/>
                <a:gd name="T6" fmla="*/ 0 w 2"/>
                <a:gd name="T7" fmla="*/ 3 h 6"/>
                <a:gd name="T8" fmla="*/ 0 w 2"/>
                <a:gd name="T9" fmla="*/ 0 h 6"/>
                <a:gd name="T10" fmla="*/ 1 w 2"/>
                <a:gd name="T11" fmla="*/ 2 h 6"/>
                <a:gd name="T12" fmla="*/ 2 w 2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2" y="2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2" y="2"/>
                    <a:pt x="2" y="2"/>
                    <a:pt x="2" y="2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0" name="iṧ1îde">
              <a:extLst>
                <a:ext uri="{FF2B5EF4-FFF2-40B4-BE49-F238E27FC236}">
                  <a16:creationId xmlns:a16="http://schemas.microsoft.com/office/drawing/2014/main" id="{7247179B-2D49-45F4-902E-4A45F91E5F72}"/>
                </a:ext>
              </a:extLst>
            </p:cNvPr>
            <p:cNvSpPr/>
            <p:nvPr/>
          </p:nvSpPr>
          <p:spPr bwMode="auto">
            <a:xfrm>
              <a:off x="3929856" y="4448175"/>
              <a:ext cx="168275" cy="109538"/>
            </a:xfrm>
            <a:custGeom>
              <a:avLst/>
              <a:gdLst>
                <a:gd name="T0" fmla="*/ 106 w 106"/>
                <a:gd name="T1" fmla="*/ 0 h 69"/>
                <a:gd name="T2" fmla="*/ 106 w 106"/>
                <a:gd name="T3" fmla="*/ 7 h 69"/>
                <a:gd name="T4" fmla="*/ 0 w 106"/>
                <a:gd name="T5" fmla="*/ 69 h 69"/>
                <a:gd name="T6" fmla="*/ 0 w 106"/>
                <a:gd name="T7" fmla="*/ 63 h 69"/>
                <a:gd name="T8" fmla="*/ 106 w 10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69">
                  <a:moveTo>
                    <a:pt x="106" y="0"/>
                  </a:moveTo>
                  <a:lnTo>
                    <a:pt x="106" y="7"/>
                  </a:lnTo>
                  <a:lnTo>
                    <a:pt x="0" y="69"/>
                  </a:lnTo>
                  <a:lnTo>
                    <a:pt x="0" y="63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1" name="ïṥḻídé">
              <a:extLst>
                <a:ext uri="{FF2B5EF4-FFF2-40B4-BE49-F238E27FC236}">
                  <a16:creationId xmlns:a16="http://schemas.microsoft.com/office/drawing/2014/main" id="{C965931B-A9D1-4462-983B-960A5985D146}"/>
                </a:ext>
              </a:extLst>
            </p:cNvPr>
            <p:cNvSpPr/>
            <p:nvPr/>
          </p:nvSpPr>
          <p:spPr bwMode="auto">
            <a:xfrm>
              <a:off x="3791744" y="4514850"/>
              <a:ext cx="138113" cy="58738"/>
            </a:xfrm>
            <a:custGeom>
              <a:avLst/>
              <a:gdLst>
                <a:gd name="T0" fmla="*/ 0 w 42"/>
                <a:gd name="T1" fmla="*/ 3 h 18"/>
                <a:gd name="T2" fmla="*/ 0 w 42"/>
                <a:gd name="T3" fmla="*/ 0 h 18"/>
                <a:gd name="T4" fmla="*/ 7 w 42"/>
                <a:gd name="T5" fmla="*/ 10 h 18"/>
                <a:gd name="T6" fmla="*/ 25 w 42"/>
                <a:gd name="T7" fmla="*/ 14 h 18"/>
                <a:gd name="T8" fmla="*/ 42 w 42"/>
                <a:gd name="T9" fmla="*/ 10 h 18"/>
                <a:gd name="T10" fmla="*/ 42 w 42"/>
                <a:gd name="T11" fmla="*/ 13 h 18"/>
                <a:gd name="T12" fmla="*/ 25 w 42"/>
                <a:gd name="T13" fmla="*/ 18 h 18"/>
                <a:gd name="T14" fmla="*/ 7 w 42"/>
                <a:gd name="T15" fmla="*/ 14 h 18"/>
                <a:gd name="T16" fmla="*/ 0 w 42"/>
                <a:gd name="T17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8">
                  <a:moveTo>
                    <a:pt x="0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2" y="7"/>
                    <a:pt x="7" y="10"/>
                  </a:cubicBezTo>
                  <a:cubicBezTo>
                    <a:pt x="12" y="13"/>
                    <a:pt x="18" y="14"/>
                    <a:pt x="25" y="14"/>
                  </a:cubicBezTo>
                  <a:cubicBezTo>
                    <a:pt x="31" y="14"/>
                    <a:pt x="38" y="13"/>
                    <a:pt x="42" y="10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38" y="16"/>
                    <a:pt x="31" y="18"/>
                    <a:pt x="25" y="18"/>
                  </a:cubicBezTo>
                  <a:cubicBezTo>
                    <a:pt x="18" y="18"/>
                    <a:pt x="12" y="16"/>
                    <a:pt x="7" y="14"/>
                  </a:cubicBezTo>
                  <a:cubicBezTo>
                    <a:pt x="2" y="11"/>
                    <a:pt x="0" y="7"/>
                    <a:pt x="0" y="3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2" name="ïŝļîḋe">
              <a:extLst>
                <a:ext uri="{FF2B5EF4-FFF2-40B4-BE49-F238E27FC236}">
                  <a16:creationId xmlns:a16="http://schemas.microsoft.com/office/drawing/2014/main" id="{033DE54B-4070-4C54-B389-FF413744E708}"/>
                </a:ext>
              </a:extLst>
            </p:cNvPr>
            <p:cNvSpPr/>
            <p:nvPr/>
          </p:nvSpPr>
          <p:spPr bwMode="auto">
            <a:xfrm>
              <a:off x="3913981" y="4548188"/>
              <a:ext cx="15875" cy="19050"/>
            </a:xfrm>
            <a:custGeom>
              <a:avLst/>
              <a:gdLst>
                <a:gd name="T0" fmla="*/ 5 w 5"/>
                <a:gd name="T1" fmla="*/ 0 h 6"/>
                <a:gd name="T2" fmla="*/ 5 w 5"/>
                <a:gd name="T3" fmla="*/ 3 h 6"/>
                <a:gd name="T4" fmla="*/ 0 w 5"/>
                <a:gd name="T5" fmla="*/ 6 h 6"/>
                <a:gd name="T6" fmla="*/ 0 w 5"/>
                <a:gd name="T7" fmla="*/ 2 h 6"/>
                <a:gd name="T8" fmla="*/ 5 w 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5" y="0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4" y="4"/>
                    <a:pt x="2" y="5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2"/>
                    <a:pt x="4" y="1"/>
                    <a:pt x="5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3" name="îSľíḋè">
              <a:extLst>
                <a:ext uri="{FF2B5EF4-FFF2-40B4-BE49-F238E27FC236}">
                  <a16:creationId xmlns:a16="http://schemas.microsoft.com/office/drawing/2014/main" id="{8A336F29-D8F3-470E-9049-85358FD25EE2}"/>
                </a:ext>
              </a:extLst>
            </p:cNvPr>
            <p:cNvSpPr/>
            <p:nvPr/>
          </p:nvSpPr>
          <p:spPr bwMode="auto">
            <a:xfrm>
              <a:off x="3896519" y="4554538"/>
              <a:ext cx="17463" cy="15875"/>
            </a:xfrm>
            <a:custGeom>
              <a:avLst/>
              <a:gdLst>
                <a:gd name="T0" fmla="*/ 5 w 5"/>
                <a:gd name="T1" fmla="*/ 0 h 5"/>
                <a:gd name="T2" fmla="*/ 5 w 5"/>
                <a:gd name="T3" fmla="*/ 4 h 5"/>
                <a:gd name="T4" fmla="*/ 0 w 5"/>
                <a:gd name="T5" fmla="*/ 5 h 5"/>
                <a:gd name="T6" fmla="*/ 0 w 5"/>
                <a:gd name="T7" fmla="*/ 1 h 5"/>
                <a:gd name="T8" fmla="*/ 5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2" y="5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1"/>
                    <a:pt x="3" y="1"/>
                    <a:pt x="5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4" name="íśľíḓê">
              <a:extLst>
                <a:ext uri="{FF2B5EF4-FFF2-40B4-BE49-F238E27FC236}">
                  <a16:creationId xmlns:a16="http://schemas.microsoft.com/office/drawing/2014/main" id="{B099A509-2F11-42A0-B725-1A36585C9FAA}"/>
                </a:ext>
              </a:extLst>
            </p:cNvPr>
            <p:cNvSpPr/>
            <p:nvPr/>
          </p:nvSpPr>
          <p:spPr bwMode="auto">
            <a:xfrm>
              <a:off x="3886994" y="4557713"/>
              <a:ext cx="9525" cy="12700"/>
            </a:xfrm>
            <a:custGeom>
              <a:avLst/>
              <a:gdLst>
                <a:gd name="T0" fmla="*/ 3 w 3"/>
                <a:gd name="T1" fmla="*/ 0 h 4"/>
                <a:gd name="T2" fmla="*/ 3 w 3"/>
                <a:gd name="T3" fmla="*/ 4 h 4"/>
                <a:gd name="T4" fmla="*/ 0 w 3"/>
                <a:gd name="T5" fmla="*/ 4 h 4"/>
                <a:gd name="T6" fmla="*/ 0 w 3"/>
                <a:gd name="T7" fmla="*/ 1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5" name="iṧľíḋê">
              <a:extLst>
                <a:ext uri="{FF2B5EF4-FFF2-40B4-BE49-F238E27FC236}">
                  <a16:creationId xmlns:a16="http://schemas.microsoft.com/office/drawing/2014/main" id="{F85AA3B0-ADEF-42EC-9568-064DB95E33E1}"/>
                </a:ext>
              </a:extLst>
            </p:cNvPr>
            <p:cNvSpPr/>
            <p:nvPr/>
          </p:nvSpPr>
          <p:spPr bwMode="auto">
            <a:xfrm>
              <a:off x="3877469" y="4560888"/>
              <a:ext cx="9525" cy="12700"/>
            </a:xfrm>
            <a:custGeom>
              <a:avLst/>
              <a:gdLst>
                <a:gd name="T0" fmla="*/ 3 w 3"/>
                <a:gd name="T1" fmla="*/ 0 h 4"/>
                <a:gd name="T2" fmla="*/ 3 w 3"/>
                <a:gd name="T3" fmla="*/ 3 h 4"/>
                <a:gd name="T4" fmla="*/ 0 w 3"/>
                <a:gd name="T5" fmla="*/ 4 h 4"/>
                <a:gd name="T6" fmla="*/ 0 w 3"/>
                <a:gd name="T7" fmla="*/ 0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6" name="ïṡ1iḍé">
              <a:extLst>
                <a:ext uri="{FF2B5EF4-FFF2-40B4-BE49-F238E27FC236}">
                  <a16:creationId xmlns:a16="http://schemas.microsoft.com/office/drawing/2014/main" id="{316B4B5D-7310-4FA0-946C-FF12E5DE793C}"/>
                </a:ext>
              </a:extLst>
            </p:cNvPr>
            <p:cNvSpPr/>
            <p:nvPr/>
          </p:nvSpPr>
          <p:spPr bwMode="auto">
            <a:xfrm>
              <a:off x="3871119" y="4560888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1 w 2"/>
                <a:gd name="T5" fmla="*/ 4 h 4"/>
                <a:gd name="T6" fmla="*/ 0 w 2"/>
                <a:gd name="T7" fmla="*/ 4 h 4"/>
                <a:gd name="T8" fmla="*/ 0 w 2"/>
                <a:gd name="T9" fmla="*/ 0 h 4"/>
                <a:gd name="T10" fmla="*/ 1 w 2"/>
                <a:gd name="T11" fmla="*/ 0 h 4"/>
                <a:gd name="T12" fmla="*/ 2 w 2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7" name="ïṡḻíḑê">
              <a:extLst>
                <a:ext uri="{FF2B5EF4-FFF2-40B4-BE49-F238E27FC236}">
                  <a16:creationId xmlns:a16="http://schemas.microsoft.com/office/drawing/2014/main" id="{9287760A-F72C-485A-9845-FBDFD640080E}"/>
                </a:ext>
              </a:extLst>
            </p:cNvPr>
            <p:cNvSpPr/>
            <p:nvPr/>
          </p:nvSpPr>
          <p:spPr bwMode="auto">
            <a:xfrm>
              <a:off x="3860006" y="4560888"/>
              <a:ext cx="11113" cy="12700"/>
            </a:xfrm>
            <a:custGeom>
              <a:avLst/>
              <a:gdLst>
                <a:gd name="T0" fmla="*/ 3 w 3"/>
                <a:gd name="T1" fmla="*/ 0 h 4"/>
                <a:gd name="T2" fmla="*/ 3 w 3"/>
                <a:gd name="T3" fmla="*/ 4 h 4"/>
                <a:gd name="T4" fmla="*/ 0 w 3"/>
                <a:gd name="T5" fmla="*/ 3 h 4"/>
                <a:gd name="T6" fmla="*/ 0 w 3"/>
                <a:gd name="T7" fmla="*/ 0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8" name="íṧḻîḑe">
              <a:extLst>
                <a:ext uri="{FF2B5EF4-FFF2-40B4-BE49-F238E27FC236}">
                  <a16:creationId xmlns:a16="http://schemas.microsoft.com/office/drawing/2014/main" id="{7FE4B691-92B7-42E4-B12F-EEF3AFECBBC1}"/>
                </a:ext>
              </a:extLst>
            </p:cNvPr>
            <p:cNvSpPr/>
            <p:nvPr/>
          </p:nvSpPr>
          <p:spPr bwMode="auto">
            <a:xfrm>
              <a:off x="3853656" y="4560888"/>
              <a:ext cx="6350" cy="9525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3 h 3"/>
                <a:gd name="T4" fmla="*/ 0 w 2"/>
                <a:gd name="T5" fmla="*/ 3 h 3"/>
                <a:gd name="T6" fmla="*/ 0 w 2"/>
                <a:gd name="T7" fmla="*/ 0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9" name="îṣļîḋê">
              <a:extLst>
                <a:ext uri="{FF2B5EF4-FFF2-40B4-BE49-F238E27FC236}">
                  <a16:creationId xmlns:a16="http://schemas.microsoft.com/office/drawing/2014/main" id="{88010C6B-F0D4-4E71-BBB2-980A574F0C45}"/>
                </a:ext>
              </a:extLst>
            </p:cNvPr>
            <p:cNvSpPr/>
            <p:nvPr/>
          </p:nvSpPr>
          <p:spPr bwMode="auto">
            <a:xfrm>
              <a:off x="3844131" y="4557713"/>
              <a:ext cx="9525" cy="12700"/>
            </a:xfrm>
            <a:custGeom>
              <a:avLst/>
              <a:gdLst>
                <a:gd name="T0" fmla="*/ 3 w 3"/>
                <a:gd name="T1" fmla="*/ 1 h 4"/>
                <a:gd name="T2" fmla="*/ 3 w 3"/>
                <a:gd name="T3" fmla="*/ 4 h 4"/>
                <a:gd name="T4" fmla="*/ 0 w 3"/>
                <a:gd name="T5" fmla="*/ 4 h 4"/>
                <a:gd name="T6" fmla="*/ 0 w 3"/>
                <a:gd name="T7" fmla="*/ 0 h 4"/>
                <a:gd name="T8" fmla="*/ 3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1"/>
                    <a:pt x="3" y="1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0" name="îṣḷiḋè">
              <a:extLst>
                <a:ext uri="{FF2B5EF4-FFF2-40B4-BE49-F238E27FC236}">
                  <a16:creationId xmlns:a16="http://schemas.microsoft.com/office/drawing/2014/main" id="{E0809339-F86A-4C67-9DE1-5CB96A8D895E}"/>
                </a:ext>
              </a:extLst>
            </p:cNvPr>
            <p:cNvSpPr/>
            <p:nvPr/>
          </p:nvSpPr>
          <p:spPr bwMode="auto">
            <a:xfrm>
              <a:off x="3837781" y="4557713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0 w 2"/>
                <a:gd name="T5" fmla="*/ 3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1" name="iṣľïḑê">
              <a:extLst>
                <a:ext uri="{FF2B5EF4-FFF2-40B4-BE49-F238E27FC236}">
                  <a16:creationId xmlns:a16="http://schemas.microsoft.com/office/drawing/2014/main" id="{BE75C471-BD65-48C9-B239-1A661DADA08A}"/>
                </a:ext>
              </a:extLst>
            </p:cNvPr>
            <p:cNvSpPr/>
            <p:nvPr/>
          </p:nvSpPr>
          <p:spPr bwMode="auto">
            <a:xfrm>
              <a:off x="3828256" y="4554538"/>
              <a:ext cx="9525" cy="12700"/>
            </a:xfrm>
            <a:custGeom>
              <a:avLst/>
              <a:gdLst>
                <a:gd name="T0" fmla="*/ 3 w 3"/>
                <a:gd name="T1" fmla="*/ 1 h 4"/>
                <a:gd name="T2" fmla="*/ 3 w 3"/>
                <a:gd name="T3" fmla="*/ 4 h 4"/>
                <a:gd name="T4" fmla="*/ 0 w 3"/>
                <a:gd name="T5" fmla="*/ 3 h 4"/>
                <a:gd name="T6" fmla="*/ 0 w 3"/>
                <a:gd name="T7" fmla="*/ 0 h 4"/>
                <a:gd name="T8" fmla="*/ 3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1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2" name="iṩļïḑê">
              <a:extLst>
                <a:ext uri="{FF2B5EF4-FFF2-40B4-BE49-F238E27FC236}">
                  <a16:creationId xmlns:a16="http://schemas.microsoft.com/office/drawing/2014/main" id="{F1DA6953-1350-4C6B-BBA0-B125305F9AB9}"/>
                </a:ext>
              </a:extLst>
            </p:cNvPr>
            <p:cNvSpPr/>
            <p:nvPr/>
          </p:nvSpPr>
          <p:spPr bwMode="auto">
            <a:xfrm>
              <a:off x="3791744" y="4514850"/>
              <a:ext cx="36513" cy="49213"/>
            </a:xfrm>
            <a:custGeom>
              <a:avLst/>
              <a:gdLst>
                <a:gd name="T0" fmla="*/ 11 w 11"/>
                <a:gd name="T1" fmla="*/ 12 h 15"/>
                <a:gd name="T2" fmla="*/ 11 w 11"/>
                <a:gd name="T3" fmla="*/ 15 h 15"/>
                <a:gd name="T4" fmla="*/ 7 w 11"/>
                <a:gd name="T5" fmla="*/ 14 h 15"/>
                <a:gd name="T6" fmla="*/ 0 w 11"/>
                <a:gd name="T7" fmla="*/ 3 h 15"/>
                <a:gd name="T8" fmla="*/ 0 w 11"/>
                <a:gd name="T9" fmla="*/ 0 h 15"/>
                <a:gd name="T10" fmla="*/ 7 w 11"/>
                <a:gd name="T11" fmla="*/ 10 h 15"/>
                <a:gd name="T12" fmla="*/ 11 w 11"/>
                <a:gd name="T1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5">
                  <a:moveTo>
                    <a:pt x="11" y="12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10" y="15"/>
                    <a:pt x="8" y="14"/>
                    <a:pt x="7" y="14"/>
                  </a:cubicBezTo>
                  <a:cubicBezTo>
                    <a:pt x="2" y="11"/>
                    <a:pt x="0" y="7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2" y="7"/>
                    <a:pt x="7" y="10"/>
                  </a:cubicBezTo>
                  <a:cubicBezTo>
                    <a:pt x="8" y="11"/>
                    <a:pt x="10" y="11"/>
                    <a:pt x="11" y="12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3" name="íSḷîďê">
              <a:extLst>
                <a:ext uri="{FF2B5EF4-FFF2-40B4-BE49-F238E27FC236}">
                  <a16:creationId xmlns:a16="http://schemas.microsoft.com/office/drawing/2014/main" id="{D5E27451-BD4B-4148-99E4-BDF474EC652D}"/>
                </a:ext>
              </a:extLst>
            </p:cNvPr>
            <p:cNvSpPr/>
            <p:nvPr/>
          </p:nvSpPr>
          <p:spPr bwMode="auto">
            <a:xfrm>
              <a:off x="3780631" y="4316413"/>
              <a:ext cx="465138" cy="244475"/>
            </a:xfrm>
            <a:custGeom>
              <a:avLst/>
              <a:gdLst>
                <a:gd name="T0" fmla="*/ 132 w 141"/>
                <a:gd name="T1" fmla="*/ 5 h 74"/>
                <a:gd name="T2" fmla="*/ 141 w 141"/>
                <a:gd name="T3" fmla="*/ 18 h 74"/>
                <a:gd name="T4" fmla="*/ 132 w 141"/>
                <a:gd name="T5" fmla="*/ 32 h 74"/>
                <a:gd name="T6" fmla="*/ 73 w 141"/>
                <a:gd name="T7" fmla="*/ 67 h 74"/>
                <a:gd name="T8" fmla="*/ 66 w 141"/>
                <a:gd name="T9" fmla="*/ 67 h 74"/>
                <a:gd name="T10" fmla="*/ 66 w 141"/>
                <a:gd name="T11" fmla="*/ 63 h 74"/>
                <a:gd name="T12" fmla="*/ 125 w 141"/>
                <a:gd name="T13" fmla="*/ 28 h 74"/>
                <a:gd name="T14" fmla="*/ 132 w 141"/>
                <a:gd name="T15" fmla="*/ 18 h 74"/>
                <a:gd name="T16" fmla="*/ 125 w 141"/>
                <a:gd name="T17" fmla="*/ 9 h 74"/>
                <a:gd name="T18" fmla="*/ 109 w 141"/>
                <a:gd name="T19" fmla="*/ 5 h 74"/>
                <a:gd name="T20" fmla="*/ 92 w 141"/>
                <a:gd name="T21" fmla="*/ 9 h 74"/>
                <a:gd name="T22" fmla="*/ 17 w 141"/>
                <a:gd name="T23" fmla="*/ 53 h 74"/>
                <a:gd name="T24" fmla="*/ 17 w 141"/>
                <a:gd name="T25" fmla="*/ 66 h 74"/>
                <a:gd name="T26" fmla="*/ 39 w 141"/>
                <a:gd name="T27" fmla="*/ 66 h 74"/>
                <a:gd name="T28" fmla="*/ 89 w 141"/>
                <a:gd name="T29" fmla="*/ 36 h 74"/>
                <a:gd name="T30" fmla="*/ 92 w 141"/>
                <a:gd name="T31" fmla="*/ 33 h 74"/>
                <a:gd name="T32" fmla="*/ 89 w 141"/>
                <a:gd name="T33" fmla="*/ 30 h 74"/>
                <a:gd name="T34" fmla="*/ 79 w 141"/>
                <a:gd name="T35" fmla="*/ 30 h 74"/>
                <a:gd name="T36" fmla="*/ 44 w 141"/>
                <a:gd name="T37" fmla="*/ 51 h 74"/>
                <a:gd name="T38" fmla="*/ 38 w 141"/>
                <a:gd name="T39" fmla="*/ 51 h 74"/>
                <a:gd name="T40" fmla="*/ 37 w 141"/>
                <a:gd name="T41" fmla="*/ 47 h 74"/>
                <a:gd name="T42" fmla="*/ 72 w 141"/>
                <a:gd name="T43" fmla="*/ 26 h 74"/>
                <a:gd name="T44" fmla="*/ 96 w 141"/>
                <a:gd name="T45" fmla="*/ 26 h 74"/>
                <a:gd name="T46" fmla="*/ 101 w 141"/>
                <a:gd name="T47" fmla="*/ 33 h 74"/>
                <a:gd name="T48" fmla="*/ 96 w 141"/>
                <a:gd name="T49" fmla="*/ 40 h 74"/>
                <a:gd name="T50" fmla="*/ 45 w 141"/>
                <a:gd name="T51" fmla="*/ 70 h 74"/>
                <a:gd name="T52" fmla="*/ 28 w 141"/>
                <a:gd name="T53" fmla="*/ 74 h 74"/>
                <a:gd name="T54" fmla="*/ 10 w 141"/>
                <a:gd name="T55" fmla="*/ 70 h 74"/>
                <a:gd name="T56" fmla="*/ 10 w 141"/>
                <a:gd name="T57" fmla="*/ 50 h 74"/>
                <a:gd name="T58" fmla="*/ 85 w 141"/>
                <a:gd name="T59" fmla="*/ 5 h 74"/>
                <a:gd name="T60" fmla="*/ 108 w 141"/>
                <a:gd name="T61" fmla="*/ 0 h 74"/>
                <a:gd name="T62" fmla="*/ 132 w 141"/>
                <a:gd name="T63" fmla="*/ 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1" h="74">
                  <a:moveTo>
                    <a:pt x="132" y="5"/>
                  </a:moveTo>
                  <a:cubicBezTo>
                    <a:pt x="138" y="9"/>
                    <a:pt x="141" y="13"/>
                    <a:pt x="141" y="18"/>
                  </a:cubicBezTo>
                  <a:cubicBezTo>
                    <a:pt x="141" y="23"/>
                    <a:pt x="138" y="28"/>
                    <a:pt x="132" y="32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71" y="68"/>
                    <a:pt x="68" y="68"/>
                    <a:pt x="66" y="67"/>
                  </a:cubicBezTo>
                  <a:cubicBezTo>
                    <a:pt x="64" y="66"/>
                    <a:pt x="64" y="64"/>
                    <a:pt x="66" y="63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30" y="25"/>
                    <a:pt x="132" y="22"/>
                    <a:pt x="132" y="18"/>
                  </a:cubicBezTo>
                  <a:cubicBezTo>
                    <a:pt x="132" y="15"/>
                    <a:pt x="130" y="11"/>
                    <a:pt x="125" y="9"/>
                  </a:cubicBezTo>
                  <a:cubicBezTo>
                    <a:pt x="121" y="6"/>
                    <a:pt x="115" y="5"/>
                    <a:pt x="109" y="5"/>
                  </a:cubicBezTo>
                  <a:cubicBezTo>
                    <a:pt x="102" y="5"/>
                    <a:pt x="96" y="6"/>
                    <a:pt x="92" y="9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1" y="57"/>
                    <a:pt x="11" y="63"/>
                    <a:pt x="17" y="66"/>
                  </a:cubicBezTo>
                  <a:cubicBezTo>
                    <a:pt x="23" y="70"/>
                    <a:pt x="33" y="69"/>
                    <a:pt x="39" y="66"/>
                  </a:cubicBezTo>
                  <a:cubicBezTo>
                    <a:pt x="89" y="36"/>
                    <a:pt x="89" y="36"/>
                    <a:pt x="89" y="36"/>
                  </a:cubicBezTo>
                  <a:cubicBezTo>
                    <a:pt x="91" y="35"/>
                    <a:pt x="92" y="34"/>
                    <a:pt x="92" y="33"/>
                  </a:cubicBezTo>
                  <a:cubicBezTo>
                    <a:pt x="91" y="32"/>
                    <a:pt x="91" y="31"/>
                    <a:pt x="89" y="30"/>
                  </a:cubicBezTo>
                  <a:cubicBezTo>
                    <a:pt x="86" y="28"/>
                    <a:pt x="82" y="28"/>
                    <a:pt x="79" y="3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2" y="52"/>
                    <a:pt x="39" y="52"/>
                    <a:pt x="38" y="51"/>
                  </a:cubicBezTo>
                  <a:cubicBezTo>
                    <a:pt x="36" y="49"/>
                    <a:pt x="36" y="48"/>
                    <a:pt x="37" y="47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9" y="23"/>
                    <a:pt x="89" y="22"/>
                    <a:pt x="96" y="26"/>
                  </a:cubicBezTo>
                  <a:cubicBezTo>
                    <a:pt x="99" y="28"/>
                    <a:pt x="101" y="30"/>
                    <a:pt x="101" y="33"/>
                  </a:cubicBezTo>
                  <a:cubicBezTo>
                    <a:pt x="101" y="36"/>
                    <a:pt x="99" y="38"/>
                    <a:pt x="96" y="4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1" y="73"/>
                    <a:pt x="34" y="74"/>
                    <a:pt x="28" y="74"/>
                  </a:cubicBezTo>
                  <a:cubicBezTo>
                    <a:pt x="21" y="74"/>
                    <a:pt x="15" y="73"/>
                    <a:pt x="10" y="70"/>
                  </a:cubicBezTo>
                  <a:cubicBezTo>
                    <a:pt x="1" y="64"/>
                    <a:pt x="0" y="55"/>
                    <a:pt x="10" y="50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92" y="2"/>
                    <a:pt x="100" y="0"/>
                    <a:pt x="108" y="0"/>
                  </a:cubicBezTo>
                  <a:cubicBezTo>
                    <a:pt x="117" y="0"/>
                    <a:pt x="125" y="1"/>
                    <a:pt x="132" y="5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5" name="i$1iḍê">
              <a:extLst>
                <a:ext uri="{FF2B5EF4-FFF2-40B4-BE49-F238E27FC236}">
                  <a16:creationId xmlns:a16="http://schemas.microsoft.com/office/drawing/2014/main" id="{10DF1FEC-5D33-47E5-8B40-46D60ADC46DD}"/>
                </a:ext>
              </a:extLst>
            </p:cNvPr>
            <p:cNvSpPr/>
            <p:nvPr/>
          </p:nvSpPr>
          <p:spPr bwMode="auto">
            <a:xfrm flipH="1" flipV="1">
              <a:off x="5833269" y="3275015"/>
              <a:ext cx="2316160" cy="186393"/>
            </a:xfrm>
            <a:custGeom>
              <a:avLst/>
              <a:gdLst>
                <a:gd name="T0" fmla="*/ 7 w 101"/>
                <a:gd name="T1" fmla="*/ 4 h 53"/>
                <a:gd name="T2" fmla="*/ 0 w 101"/>
                <a:gd name="T3" fmla="*/ 13 h 53"/>
                <a:gd name="T4" fmla="*/ 7 w 101"/>
                <a:gd name="T5" fmla="*/ 23 h 53"/>
                <a:gd name="T6" fmla="*/ 49 w 101"/>
                <a:gd name="T7" fmla="*/ 48 h 53"/>
                <a:gd name="T8" fmla="*/ 54 w 101"/>
                <a:gd name="T9" fmla="*/ 48 h 53"/>
                <a:gd name="T10" fmla="*/ 54 w 101"/>
                <a:gd name="T11" fmla="*/ 45 h 53"/>
                <a:gd name="T12" fmla="*/ 11 w 101"/>
                <a:gd name="T13" fmla="*/ 20 h 53"/>
                <a:gd name="T14" fmla="*/ 6 w 101"/>
                <a:gd name="T15" fmla="*/ 13 h 53"/>
                <a:gd name="T16" fmla="*/ 11 w 101"/>
                <a:gd name="T17" fmla="*/ 7 h 53"/>
                <a:gd name="T18" fmla="*/ 23 w 101"/>
                <a:gd name="T19" fmla="*/ 4 h 53"/>
                <a:gd name="T20" fmla="*/ 35 w 101"/>
                <a:gd name="T21" fmla="*/ 7 h 53"/>
                <a:gd name="T22" fmla="*/ 89 w 101"/>
                <a:gd name="T23" fmla="*/ 39 h 53"/>
                <a:gd name="T24" fmla="*/ 89 w 101"/>
                <a:gd name="T25" fmla="*/ 48 h 53"/>
                <a:gd name="T26" fmla="*/ 73 w 101"/>
                <a:gd name="T27" fmla="*/ 48 h 53"/>
                <a:gd name="T28" fmla="*/ 37 w 101"/>
                <a:gd name="T29" fmla="*/ 26 h 53"/>
                <a:gd name="T30" fmla="*/ 35 w 101"/>
                <a:gd name="T31" fmla="*/ 24 h 53"/>
                <a:gd name="T32" fmla="*/ 37 w 101"/>
                <a:gd name="T33" fmla="*/ 22 h 53"/>
                <a:gd name="T34" fmla="*/ 45 w 101"/>
                <a:gd name="T35" fmla="*/ 22 h 53"/>
                <a:gd name="T36" fmla="*/ 69 w 101"/>
                <a:gd name="T37" fmla="*/ 36 h 53"/>
                <a:gd name="T38" fmla="*/ 74 w 101"/>
                <a:gd name="T39" fmla="*/ 36 h 53"/>
                <a:gd name="T40" fmla="*/ 74 w 101"/>
                <a:gd name="T41" fmla="*/ 34 h 53"/>
                <a:gd name="T42" fmla="*/ 49 w 101"/>
                <a:gd name="T43" fmla="*/ 19 h 53"/>
                <a:gd name="T44" fmla="*/ 32 w 101"/>
                <a:gd name="T45" fmla="*/ 19 h 53"/>
                <a:gd name="T46" fmla="*/ 29 w 101"/>
                <a:gd name="T47" fmla="*/ 24 h 53"/>
                <a:gd name="T48" fmla="*/ 32 w 101"/>
                <a:gd name="T49" fmla="*/ 29 h 53"/>
                <a:gd name="T50" fmla="*/ 69 w 101"/>
                <a:gd name="T51" fmla="*/ 50 h 53"/>
                <a:gd name="T52" fmla="*/ 81 w 101"/>
                <a:gd name="T53" fmla="*/ 53 h 53"/>
                <a:gd name="T54" fmla="*/ 93 w 101"/>
                <a:gd name="T55" fmla="*/ 50 h 53"/>
                <a:gd name="T56" fmla="*/ 94 w 101"/>
                <a:gd name="T57" fmla="*/ 36 h 53"/>
                <a:gd name="T58" fmla="*/ 40 w 101"/>
                <a:gd name="T59" fmla="*/ 4 h 53"/>
                <a:gd name="T60" fmla="*/ 23 w 101"/>
                <a:gd name="T61" fmla="*/ 0 h 53"/>
                <a:gd name="T62" fmla="*/ 7 w 101"/>
                <a:gd name="T63" fmla="*/ 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1" h="53">
                  <a:moveTo>
                    <a:pt x="7" y="4"/>
                  </a:moveTo>
                  <a:cubicBezTo>
                    <a:pt x="2" y="6"/>
                    <a:pt x="0" y="10"/>
                    <a:pt x="0" y="13"/>
                  </a:cubicBezTo>
                  <a:cubicBezTo>
                    <a:pt x="0" y="17"/>
                    <a:pt x="2" y="20"/>
                    <a:pt x="7" y="23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0" y="49"/>
                    <a:pt x="52" y="49"/>
                    <a:pt x="54" y="48"/>
                  </a:cubicBezTo>
                  <a:cubicBezTo>
                    <a:pt x="55" y="47"/>
                    <a:pt x="55" y="46"/>
                    <a:pt x="54" y="4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8" y="18"/>
                    <a:pt x="6" y="16"/>
                    <a:pt x="6" y="13"/>
                  </a:cubicBezTo>
                  <a:cubicBezTo>
                    <a:pt x="7" y="11"/>
                    <a:pt x="8" y="8"/>
                    <a:pt x="11" y="7"/>
                  </a:cubicBezTo>
                  <a:cubicBezTo>
                    <a:pt x="15" y="5"/>
                    <a:pt x="19" y="4"/>
                    <a:pt x="23" y="4"/>
                  </a:cubicBezTo>
                  <a:cubicBezTo>
                    <a:pt x="28" y="4"/>
                    <a:pt x="32" y="5"/>
                    <a:pt x="35" y="7"/>
                  </a:cubicBezTo>
                  <a:cubicBezTo>
                    <a:pt x="89" y="39"/>
                    <a:pt x="89" y="39"/>
                    <a:pt x="89" y="39"/>
                  </a:cubicBezTo>
                  <a:cubicBezTo>
                    <a:pt x="93" y="41"/>
                    <a:pt x="93" y="45"/>
                    <a:pt x="89" y="48"/>
                  </a:cubicBezTo>
                  <a:cubicBezTo>
                    <a:pt x="85" y="50"/>
                    <a:pt x="77" y="50"/>
                    <a:pt x="73" y="48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5" y="25"/>
                    <a:pt x="35" y="24"/>
                  </a:cubicBezTo>
                  <a:cubicBezTo>
                    <a:pt x="36" y="23"/>
                    <a:pt x="36" y="22"/>
                    <a:pt x="37" y="22"/>
                  </a:cubicBezTo>
                  <a:cubicBezTo>
                    <a:pt x="39" y="21"/>
                    <a:pt x="43" y="21"/>
                    <a:pt x="45" y="22"/>
                  </a:cubicBezTo>
                  <a:cubicBezTo>
                    <a:pt x="69" y="36"/>
                    <a:pt x="69" y="36"/>
                    <a:pt x="69" y="36"/>
                  </a:cubicBezTo>
                  <a:cubicBezTo>
                    <a:pt x="71" y="37"/>
                    <a:pt x="73" y="37"/>
                    <a:pt x="74" y="36"/>
                  </a:cubicBezTo>
                  <a:cubicBezTo>
                    <a:pt x="75" y="36"/>
                    <a:pt x="75" y="34"/>
                    <a:pt x="74" y="34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5" y="16"/>
                    <a:pt x="37" y="16"/>
                    <a:pt x="32" y="19"/>
                  </a:cubicBezTo>
                  <a:cubicBezTo>
                    <a:pt x="30" y="20"/>
                    <a:pt x="29" y="22"/>
                    <a:pt x="29" y="24"/>
                  </a:cubicBezTo>
                  <a:cubicBezTo>
                    <a:pt x="29" y="26"/>
                    <a:pt x="30" y="28"/>
                    <a:pt x="32" y="29"/>
                  </a:cubicBezTo>
                  <a:cubicBezTo>
                    <a:pt x="69" y="50"/>
                    <a:pt x="69" y="50"/>
                    <a:pt x="69" y="50"/>
                  </a:cubicBezTo>
                  <a:cubicBezTo>
                    <a:pt x="72" y="52"/>
                    <a:pt x="76" y="53"/>
                    <a:pt x="81" y="53"/>
                  </a:cubicBezTo>
                  <a:cubicBezTo>
                    <a:pt x="86" y="53"/>
                    <a:pt x="90" y="52"/>
                    <a:pt x="93" y="50"/>
                  </a:cubicBezTo>
                  <a:cubicBezTo>
                    <a:pt x="100" y="46"/>
                    <a:pt x="101" y="40"/>
                    <a:pt x="94" y="36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35" y="1"/>
                    <a:pt x="30" y="0"/>
                    <a:pt x="23" y="0"/>
                  </a:cubicBezTo>
                  <a:cubicBezTo>
                    <a:pt x="17" y="0"/>
                    <a:pt x="11" y="1"/>
                    <a:pt x="7" y="4"/>
                  </a:cubicBezTo>
                  <a:close/>
                </a:path>
              </a:pathLst>
            </a:custGeom>
            <a:solidFill>
              <a:srgbClr val="3148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6" name="ïš1îḋê">
              <a:extLst>
                <a:ext uri="{FF2B5EF4-FFF2-40B4-BE49-F238E27FC236}">
                  <a16:creationId xmlns:a16="http://schemas.microsoft.com/office/drawing/2014/main" id="{D9B98182-DA3B-49E6-AD4A-E0E94A01F243}"/>
                </a:ext>
              </a:extLst>
            </p:cNvPr>
            <p:cNvSpPr/>
            <p:nvPr/>
          </p:nvSpPr>
          <p:spPr bwMode="auto">
            <a:xfrm>
              <a:off x="4388644" y="4049712"/>
              <a:ext cx="141288" cy="73025"/>
            </a:xfrm>
            <a:custGeom>
              <a:avLst/>
              <a:gdLst>
                <a:gd name="T0" fmla="*/ 27 w 43"/>
                <a:gd name="T1" fmla="*/ 0 h 22"/>
                <a:gd name="T2" fmla="*/ 8 w 43"/>
                <a:gd name="T3" fmla="*/ 0 h 22"/>
                <a:gd name="T4" fmla="*/ 1 w 43"/>
                <a:gd name="T5" fmla="*/ 9 h 22"/>
                <a:gd name="T6" fmla="*/ 1 w 43"/>
                <a:gd name="T7" fmla="*/ 9 h 22"/>
                <a:gd name="T8" fmla="*/ 34 w 43"/>
                <a:gd name="T9" fmla="*/ 21 h 22"/>
                <a:gd name="T10" fmla="*/ 43 w 43"/>
                <a:gd name="T11" fmla="*/ 13 h 22"/>
                <a:gd name="T12" fmla="*/ 43 w 43"/>
                <a:gd name="T13" fmla="*/ 7 h 22"/>
                <a:gd name="T14" fmla="*/ 27 w 43"/>
                <a:gd name="T1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22">
                  <a:moveTo>
                    <a:pt x="2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1"/>
                    <a:pt x="22" y="18"/>
                    <a:pt x="34" y="21"/>
                  </a:cubicBezTo>
                  <a:cubicBezTo>
                    <a:pt x="39" y="22"/>
                    <a:pt x="43" y="18"/>
                    <a:pt x="43" y="13"/>
                  </a:cubicBezTo>
                  <a:cubicBezTo>
                    <a:pt x="43" y="7"/>
                    <a:pt x="43" y="7"/>
                    <a:pt x="43" y="7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7" name="íŝlïḓe">
              <a:extLst>
                <a:ext uri="{FF2B5EF4-FFF2-40B4-BE49-F238E27FC236}">
                  <a16:creationId xmlns:a16="http://schemas.microsoft.com/office/drawing/2014/main" id="{A9B9DA22-D8E9-42FD-BD3F-B18787BEB9B4}"/>
                </a:ext>
              </a:extLst>
            </p:cNvPr>
            <p:cNvSpPr/>
            <p:nvPr/>
          </p:nvSpPr>
          <p:spPr bwMode="auto">
            <a:xfrm>
              <a:off x="4398169" y="3457575"/>
              <a:ext cx="146050" cy="652463"/>
            </a:xfrm>
            <a:custGeom>
              <a:avLst/>
              <a:gdLst>
                <a:gd name="T0" fmla="*/ 27 w 44"/>
                <a:gd name="T1" fmla="*/ 198 h 198"/>
                <a:gd name="T2" fmla="*/ 12 w 44"/>
                <a:gd name="T3" fmla="*/ 184 h 198"/>
                <a:gd name="T4" fmla="*/ 1 w 44"/>
                <a:gd name="T5" fmla="*/ 85 h 198"/>
                <a:gd name="T6" fmla="*/ 1 w 44"/>
                <a:gd name="T7" fmla="*/ 81 h 198"/>
                <a:gd name="T8" fmla="*/ 10 w 44"/>
                <a:gd name="T9" fmla="*/ 15 h 198"/>
                <a:gd name="T10" fmla="*/ 28 w 44"/>
                <a:gd name="T11" fmla="*/ 1 h 198"/>
                <a:gd name="T12" fmla="*/ 41 w 44"/>
                <a:gd name="T13" fmla="*/ 19 h 198"/>
                <a:gd name="T14" fmla="*/ 33 w 44"/>
                <a:gd name="T15" fmla="*/ 83 h 198"/>
                <a:gd name="T16" fmla="*/ 43 w 44"/>
                <a:gd name="T17" fmla="*/ 180 h 198"/>
                <a:gd name="T18" fmla="*/ 29 w 44"/>
                <a:gd name="T19" fmla="*/ 198 h 198"/>
                <a:gd name="T20" fmla="*/ 27 w 44"/>
                <a:gd name="T21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198">
                  <a:moveTo>
                    <a:pt x="27" y="198"/>
                  </a:moveTo>
                  <a:cubicBezTo>
                    <a:pt x="19" y="198"/>
                    <a:pt x="12" y="192"/>
                    <a:pt x="12" y="184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0" y="84"/>
                    <a:pt x="1" y="82"/>
                    <a:pt x="1" y="81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6"/>
                    <a:pt x="19" y="0"/>
                    <a:pt x="28" y="1"/>
                  </a:cubicBezTo>
                  <a:cubicBezTo>
                    <a:pt x="36" y="2"/>
                    <a:pt x="42" y="10"/>
                    <a:pt x="41" y="19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43" y="180"/>
                    <a:pt x="43" y="180"/>
                    <a:pt x="43" y="180"/>
                  </a:cubicBezTo>
                  <a:cubicBezTo>
                    <a:pt x="44" y="189"/>
                    <a:pt x="38" y="197"/>
                    <a:pt x="29" y="198"/>
                  </a:cubicBezTo>
                  <a:cubicBezTo>
                    <a:pt x="29" y="198"/>
                    <a:pt x="28" y="198"/>
                    <a:pt x="27" y="198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8" name="îṧ1ïḋe">
              <a:extLst>
                <a:ext uri="{FF2B5EF4-FFF2-40B4-BE49-F238E27FC236}">
                  <a16:creationId xmlns:a16="http://schemas.microsoft.com/office/drawing/2014/main" id="{0B9B928D-3E26-46A0-834A-BF9773839A36}"/>
                </a:ext>
              </a:extLst>
            </p:cNvPr>
            <p:cNvSpPr/>
            <p:nvPr/>
          </p:nvSpPr>
          <p:spPr bwMode="auto">
            <a:xfrm>
              <a:off x="4279107" y="3403600"/>
              <a:ext cx="268288" cy="415925"/>
            </a:xfrm>
            <a:custGeom>
              <a:avLst/>
              <a:gdLst>
                <a:gd name="T0" fmla="*/ 7 w 81"/>
                <a:gd name="T1" fmla="*/ 15 h 126"/>
                <a:gd name="T2" fmla="*/ 1 w 81"/>
                <a:gd name="T3" fmla="*/ 117 h 126"/>
                <a:gd name="T4" fmla="*/ 41 w 81"/>
                <a:gd name="T5" fmla="*/ 52 h 126"/>
                <a:gd name="T6" fmla="*/ 78 w 81"/>
                <a:gd name="T7" fmla="*/ 34 h 126"/>
                <a:gd name="T8" fmla="*/ 76 w 81"/>
                <a:gd name="T9" fmla="*/ 9 h 126"/>
                <a:gd name="T10" fmla="*/ 38 w 81"/>
                <a:gd name="T11" fmla="*/ 2 h 126"/>
                <a:gd name="T12" fmla="*/ 7 w 81"/>
                <a:gd name="T13" fmla="*/ 1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26">
                  <a:moveTo>
                    <a:pt x="7" y="15"/>
                  </a:moveTo>
                  <a:cubicBezTo>
                    <a:pt x="6" y="38"/>
                    <a:pt x="0" y="110"/>
                    <a:pt x="1" y="117"/>
                  </a:cubicBezTo>
                  <a:cubicBezTo>
                    <a:pt x="3" y="126"/>
                    <a:pt x="38" y="63"/>
                    <a:pt x="41" y="52"/>
                  </a:cubicBezTo>
                  <a:cubicBezTo>
                    <a:pt x="52" y="50"/>
                    <a:pt x="78" y="34"/>
                    <a:pt x="78" y="34"/>
                  </a:cubicBezTo>
                  <a:cubicBezTo>
                    <a:pt x="78" y="34"/>
                    <a:pt x="81" y="19"/>
                    <a:pt x="76" y="9"/>
                  </a:cubicBezTo>
                  <a:cubicBezTo>
                    <a:pt x="64" y="6"/>
                    <a:pt x="51" y="4"/>
                    <a:pt x="38" y="2"/>
                  </a:cubicBezTo>
                  <a:cubicBezTo>
                    <a:pt x="27" y="0"/>
                    <a:pt x="14" y="6"/>
                    <a:pt x="7" y="15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9" name="isḷïďê">
              <a:extLst>
                <a:ext uri="{FF2B5EF4-FFF2-40B4-BE49-F238E27FC236}">
                  <a16:creationId xmlns:a16="http://schemas.microsoft.com/office/drawing/2014/main" id="{AF6588DF-79E5-40F4-9E9D-6F27B3FAD98C}"/>
                </a:ext>
              </a:extLst>
            </p:cNvPr>
            <p:cNvSpPr/>
            <p:nvPr/>
          </p:nvSpPr>
          <p:spPr bwMode="auto">
            <a:xfrm>
              <a:off x="4302919" y="2894012"/>
              <a:ext cx="187325" cy="187325"/>
            </a:xfrm>
            <a:prstGeom prst="ellipse">
              <a:avLst/>
            </a:pr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0" name="išḻïḑè">
              <a:extLst>
                <a:ext uri="{FF2B5EF4-FFF2-40B4-BE49-F238E27FC236}">
                  <a16:creationId xmlns:a16="http://schemas.microsoft.com/office/drawing/2014/main" id="{8674BC1B-E8B6-49DB-8617-903625ECF197}"/>
                </a:ext>
              </a:extLst>
            </p:cNvPr>
            <p:cNvSpPr/>
            <p:nvPr/>
          </p:nvSpPr>
          <p:spPr bwMode="auto">
            <a:xfrm>
              <a:off x="4299744" y="3060700"/>
              <a:ext cx="287338" cy="428625"/>
            </a:xfrm>
            <a:custGeom>
              <a:avLst/>
              <a:gdLst>
                <a:gd name="T0" fmla="*/ 75 w 87"/>
                <a:gd name="T1" fmla="*/ 43 h 130"/>
                <a:gd name="T2" fmla="*/ 74 w 87"/>
                <a:gd name="T3" fmla="*/ 1 h 130"/>
                <a:gd name="T4" fmla="*/ 52 w 87"/>
                <a:gd name="T5" fmla="*/ 6 h 130"/>
                <a:gd name="T6" fmla="*/ 9 w 87"/>
                <a:gd name="T7" fmla="*/ 31 h 130"/>
                <a:gd name="T8" fmla="*/ 6 w 87"/>
                <a:gd name="T9" fmla="*/ 77 h 130"/>
                <a:gd name="T10" fmla="*/ 1 w 87"/>
                <a:gd name="T11" fmla="*/ 118 h 130"/>
                <a:gd name="T12" fmla="*/ 42 w 87"/>
                <a:gd name="T13" fmla="*/ 129 h 130"/>
                <a:gd name="T14" fmla="*/ 72 w 87"/>
                <a:gd name="T15" fmla="*/ 115 h 130"/>
                <a:gd name="T16" fmla="*/ 65 w 87"/>
                <a:gd name="T17" fmla="*/ 74 h 130"/>
                <a:gd name="T18" fmla="*/ 75 w 87"/>
                <a:gd name="T19" fmla="*/ 4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130">
                  <a:moveTo>
                    <a:pt x="75" y="43"/>
                  </a:moveTo>
                  <a:cubicBezTo>
                    <a:pt x="75" y="43"/>
                    <a:pt x="87" y="10"/>
                    <a:pt x="74" y="1"/>
                  </a:cubicBezTo>
                  <a:cubicBezTo>
                    <a:pt x="64" y="0"/>
                    <a:pt x="52" y="6"/>
                    <a:pt x="52" y="6"/>
                  </a:cubicBezTo>
                  <a:cubicBezTo>
                    <a:pt x="52" y="6"/>
                    <a:pt x="26" y="23"/>
                    <a:pt x="9" y="31"/>
                  </a:cubicBezTo>
                  <a:cubicBezTo>
                    <a:pt x="0" y="36"/>
                    <a:pt x="6" y="56"/>
                    <a:pt x="6" y="77"/>
                  </a:cubicBezTo>
                  <a:cubicBezTo>
                    <a:pt x="7" y="98"/>
                    <a:pt x="1" y="118"/>
                    <a:pt x="1" y="118"/>
                  </a:cubicBezTo>
                  <a:cubicBezTo>
                    <a:pt x="1" y="118"/>
                    <a:pt x="28" y="130"/>
                    <a:pt x="42" y="129"/>
                  </a:cubicBezTo>
                  <a:cubicBezTo>
                    <a:pt x="56" y="128"/>
                    <a:pt x="74" y="121"/>
                    <a:pt x="72" y="115"/>
                  </a:cubicBezTo>
                  <a:cubicBezTo>
                    <a:pt x="70" y="108"/>
                    <a:pt x="61" y="83"/>
                    <a:pt x="65" y="74"/>
                  </a:cubicBezTo>
                  <a:cubicBezTo>
                    <a:pt x="69" y="66"/>
                    <a:pt x="75" y="43"/>
                    <a:pt x="75" y="43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1" name="îṧḻîdé">
              <a:extLst>
                <a:ext uri="{FF2B5EF4-FFF2-40B4-BE49-F238E27FC236}">
                  <a16:creationId xmlns:a16="http://schemas.microsoft.com/office/drawing/2014/main" id="{BD2BC2A0-D9A1-4F43-B3D4-AB5A19DAC7F6}"/>
                </a:ext>
              </a:extLst>
            </p:cNvPr>
            <p:cNvSpPr/>
            <p:nvPr/>
          </p:nvSpPr>
          <p:spPr bwMode="auto">
            <a:xfrm>
              <a:off x="4299744" y="3136900"/>
              <a:ext cx="111125" cy="346075"/>
            </a:xfrm>
            <a:custGeom>
              <a:avLst/>
              <a:gdLst>
                <a:gd name="T0" fmla="*/ 9 w 34"/>
                <a:gd name="T1" fmla="*/ 8 h 105"/>
                <a:gd name="T2" fmla="*/ 24 w 34"/>
                <a:gd name="T3" fmla="*/ 0 h 105"/>
                <a:gd name="T4" fmla="*/ 31 w 34"/>
                <a:gd name="T5" fmla="*/ 3 h 105"/>
                <a:gd name="T6" fmla="*/ 34 w 34"/>
                <a:gd name="T7" fmla="*/ 32 h 105"/>
                <a:gd name="T8" fmla="*/ 29 w 34"/>
                <a:gd name="T9" fmla="*/ 105 h 105"/>
                <a:gd name="T10" fmla="*/ 1 w 34"/>
                <a:gd name="T11" fmla="*/ 95 h 105"/>
                <a:gd name="T12" fmla="*/ 7 w 34"/>
                <a:gd name="T13" fmla="*/ 53 h 105"/>
                <a:gd name="T14" fmla="*/ 9 w 34"/>
                <a:gd name="T15" fmla="*/ 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105">
                  <a:moveTo>
                    <a:pt x="9" y="8"/>
                  </a:moveTo>
                  <a:cubicBezTo>
                    <a:pt x="13" y="6"/>
                    <a:pt x="18" y="3"/>
                    <a:pt x="24" y="0"/>
                  </a:cubicBezTo>
                  <a:cubicBezTo>
                    <a:pt x="28" y="2"/>
                    <a:pt x="31" y="3"/>
                    <a:pt x="31" y="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4" y="32"/>
                    <a:pt x="33" y="78"/>
                    <a:pt x="29" y="105"/>
                  </a:cubicBezTo>
                  <a:cubicBezTo>
                    <a:pt x="16" y="102"/>
                    <a:pt x="1" y="95"/>
                    <a:pt x="1" y="95"/>
                  </a:cubicBezTo>
                  <a:cubicBezTo>
                    <a:pt x="1" y="95"/>
                    <a:pt x="7" y="73"/>
                    <a:pt x="7" y="53"/>
                  </a:cubicBezTo>
                  <a:cubicBezTo>
                    <a:pt x="6" y="32"/>
                    <a:pt x="0" y="13"/>
                    <a:pt x="9" y="8"/>
                  </a:cubicBezTo>
                  <a:close/>
                </a:path>
              </a:pathLst>
            </a:custGeom>
            <a:solidFill>
              <a:srgbClr val="D7D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2" name="îṧḷïḋe">
              <a:extLst>
                <a:ext uri="{FF2B5EF4-FFF2-40B4-BE49-F238E27FC236}">
                  <a16:creationId xmlns:a16="http://schemas.microsoft.com/office/drawing/2014/main" id="{B8C7B8CC-2997-4907-8822-279DBE18833D}"/>
                </a:ext>
              </a:extLst>
            </p:cNvPr>
            <p:cNvSpPr/>
            <p:nvPr/>
          </p:nvSpPr>
          <p:spPr bwMode="auto">
            <a:xfrm>
              <a:off x="4048919" y="3160712"/>
              <a:ext cx="79375" cy="79375"/>
            </a:xfrm>
            <a:prstGeom prst="ellipse">
              <a:avLst/>
            </a:pr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3" name="ïSḷïḓê">
              <a:extLst>
                <a:ext uri="{FF2B5EF4-FFF2-40B4-BE49-F238E27FC236}">
                  <a16:creationId xmlns:a16="http://schemas.microsoft.com/office/drawing/2014/main" id="{F146878E-F6C0-4BBB-8044-E3934E85F7BF}"/>
                </a:ext>
              </a:extLst>
            </p:cNvPr>
            <p:cNvSpPr/>
            <p:nvPr/>
          </p:nvSpPr>
          <p:spPr bwMode="auto">
            <a:xfrm>
              <a:off x="4214019" y="4129087"/>
              <a:ext cx="141288" cy="76200"/>
            </a:xfrm>
            <a:custGeom>
              <a:avLst/>
              <a:gdLst>
                <a:gd name="T0" fmla="*/ 28 w 43"/>
                <a:gd name="T1" fmla="*/ 0 h 23"/>
                <a:gd name="T2" fmla="*/ 8 w 43"/>
                <a:gd name="T3" fmla="*/ 0 h 23"/>
                <a:gd name="T4" fmla="*/ 1 w 43"/>
                <a:gd name="T5" fmla="*/ 9 h 23"/>
                <a:gd name="T6" fmla="*/ 1 w 43"/>
                <a:gd name="T7" fmla="*/ 10 h 23"/>
                <a:gd name="T8" fmla="*/ 34 w 43"/>
                <a:gd name="T9" fmla="*/ 21 h 23"/>
                <a:gd name="T10" fmla="*/ 43 w 43"/>
                <a:gd name="T11" fmla="*/ 13 h 23"/>
                <a:gd name="T12" fmla="*/ 43 w 43"/>
                <a:gd name="T13" fmla="*/ 7 h 23"/>
                <a:gd name="T14" fmla="*/ 28 w 43"/>
                <a:gd name="T1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23">
                  <a:moveTo>
                    <a:pt x="2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2"/>
                    <a:pt x="22" y="18"/>
                    <a:pt x="34" y="21"/>
                  </a:cubicBezTo>
                  <a:cubicBezTo>
                    <a:pt x="39" y="23"/>
                    <a:pt x="43" y="19"/>
                    <a:pt x="43" y="13"/>
                  </a:cubicBezTo>
                  <a:cubicBezTo>
                    <a:pt x="43" y="7"/>
                    <a:pt x="43" y="7"/>
                    <a:pt x="43" y="7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4" name="îṡḻiḋè">
              <a:extLst>
                <a:ext uri="{FF2B5EF4-FFF2-40B4-BE49-F238E27FC236}">
                  <a16:creationId xmlns:a16="http://schemas.microsoft.com/office/drawing/2014/main" id="{3326399E-6D88-4703-A64B-4AFD518BBA32}"/>
                </a:ext>
              </a:extLst>
            </p:cNvPr>
            <p:cNvSpPr/>
            <p:nvPr/>
          </p:nvSpPr>
          <p:spPr bwMode="auto">
            <a:xfrm>
              <a:off x="4058444" y="3108325"/>
              <a:ext cx="388938" cy="392113"/>
            </a:xfrm>
            <a:custGeom>
              <a:avLst/>
              <a:gdLst>
                <a:gd name="T0" fmla="*/ 112 w 118"/>
                <a:gd name="T1" fmla="*/ 0 h 119"/>
                <a:gd name="T2" fmla="*/ 82 w 118"/>
                <a:gd name="T3" fmla="*/ 17 h 119"/>
                <a:gd name="T4" fmla="*/ 64 w 118"/>
                <a:gd name="T5" fmla="*/ 41 h 119"/>
                <a:gd name="T6" fmla="*/ 37 w 118"/>
                <a:gd name="T7" fmla="*/ 84 h 119"/>
                <a:gd name="T8" fmla="*/ 11 w 118"/>
                <a:gd name="T9" fmla="*/ 38 h 119"/>
                <a:gd name="T10" fmla="*/ 1 w 118"/>
                <a:gd name="T11" fmla="*/ 41 h 119"/>
                <a:gd name="T12" fmla="*/ 22 w 118"/>
                <a:gd name="T13" fmla="*/ 114 h 119"/>
                <a:gd name="T14" fmla="*/ 117 w 118"/>
                <a:gd name="T15" fmla="*/ 37 h 119"/>
                <a:gd name="T16" fmla="*/ 112 w 118"/>
                <a:gd name="T1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" h="119">
                  <a:moveTo>
                    <a:pt x="112" y="0"/>
                  </a:moveTo>
                  <a:cubicBezTo>
                    <a:pt x="82" y="17"/>
                    <a:pt x="82" y="17"/>
                    <a:pt x="82" y="17"/>
                  </a:cubicBezTo>
                  <a:cubicBezTo>
                    <a:pt x="82" y="17"/>
                    <a:pt x="73" y="20"/>
                    <a:pt x="64" y="41"/>
                  </a:cubicBezTo>
                  <a:cubicBezTo>
                    <a:pt x="56" y="62"/>
                    <a:pt x="43" y="82"/>
                    <a:pt x="37" y="84"/>
                  </a:cubicBezTo>
                  <a:cubicBezTo>
                    <a:pt x="32" y="86"/>
                    <a:pt x="14" y="41"/>
                    <a:pt x="11" y="38"/>
                  </a:cubicBezTo>
                  <a:cubicBezTo>
                    <a:pt x="7" y="35"/>
                    <a:pt x="0" y="29"/>
                    <a:pt x="1" y="41"/>
                  </a:cubicBezTo>
                  <a:cubicBezTo>
                    <a:pt x="2" y="54"/>
                    <a:pt x="10" y="109"/>
                    <a:pt x="22" y="114"/>
                  </a:cubicBezTo>
                  <a:cubicBezTo>
                    <a:pt x="35" y="119"/>
                    <a:pt x="116" y="54"/>
                    <a:pt x="117" y="37"/>
                  </a:cubicBezTo>
                  <a:cubicBezTo>
                    <a:pt x="118" y="20"/>
                    <a:pt x="112" y="0"/>
                    <a:pt x="112" y="0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5" name="iSḻiḍè">
              <a:extLst>
                <a:ext uri="{FF2B5EF4-FFF2-40B4-BE49-F238E27FC236}">
                  <a16:creationId xmlns:a16="http://schemas.microsoft.com/office/drawing/2014/main" id="{946B84EF-57A9-48FC-A661-27710DD08933}"/>
                </a:ext>
              </a:extLst>
            </p:cNvPr>
            <p:cNvSpPr/>
            <p:nvPr/>
          </p:nvSpPr>
          <p:spPr bwMode="auto">
            <a:xfrm>
              <a:off x="4058444" y="3203575"/>
              <a:ext cx="254000" cy="285750"/>
            </a:xfrm>
            <a:custGeom>
              <a:avLst/>
              <a:gdLst>
                <a:gd name="T0" fmla="*/ 11 w 77"/>
                <a:gd name="T1" fmla="*/ 7 h 87"/>
                <a:gd name="T2" fmla="*/ 37 w 77"/>
                <a:gd name="T3" fmla="*/ 55 h 87"/>
                <a:gd name="T4" fmla="*/ 39 w 77"/>
                <a:gd name="T5" fmla="*/ 55 h 87"/>
                <a:gd name="T6" fmla="*/ 39 w 77"/>
                <a:gd name="T7" fmla="*/ 55 h 87"/>
                <a:gd name="T8" fmla="*/ 40 w 77"/>
                <a:gd name="T9" fmla="*/ 54 h 87"/>
                <a:gd name="T10" fmla="*/ 40 w 77"/>
                <a:gd name="T11" fmla="*/ 54 h 87"/>
                <a:gd name="T12" fmla="*/ 41 w 77"/>
                <a:gd name="T13" fmla="*/ 52 h 87"/>
                <a:gd name="T14" fmla="*/ 42 w 77"/>
                <a:gd name="T15" fmla="*/ 52 h 87"/>
                <a:gd name="T16" fmla="*/ 43 w 77"/>
                <a:gd name="T17" fmla="*/ 51 h 87"/>
                <a:gd name="T18" fmla="*/ 43 w 77"/>
                <a:gd name="T19" fmla="*/ 50 h 87"/>
                <a:gd name="T20" fmla="*/ 44 w 77"/>
                <a:gd name="T21" fmla="*/ 49 h 87"/>
                <a:gd name="T22" fmla="*/ 45 w 77"/>
                <a:gd name="T23" fmla="*/ 48 h 87"/>
                <a:gd name="T24" fmla="*/ 46 w 77"/>
                <a:gd name="T25" fmla="*/ 47 h 87"/>
                <a:gd name="T26" fmla="*/ 47 w 77"/>
                <a:gd name="T27" fmla="*/ 46 h 87"/>
                <a:gd name="T28" fmla="*/ 47 w 77"/>
                <a:gd name="T29" fmla="*/ 45 h 87"/>
                <a:gd name="T30" fmla="*/ 51 w 77"/>
                <a:gd name="T31" fmla="*/ 39 h 87"/>
                <a:gd name="T32" fmla="*/ 51 w 77"/>
                <a:gd name="T33" fmla="*/ 39 h 87"/>
                <a:gd name="T34" fmla="*/ 56 w 77"/>
                <a:gd name="T35" fmla="*/ 29 h 87"/>
                <a:gd name="T36" fmla="*/ 56 w 77"/>
                <a:gd name="T37" fmla="*/ 29 h 87"/>
                <a:gd name="T38" fmla="*/ 77 w 77"/>
                <a:gd name="T39" fmla="*/ 52 h 87"/>
                <a:gd name="T40" fmla="*/ 22 w 77"/>
                <a:gd name="T41" fmla="*/ 85 h 87"/>
                <a:gd name="T42" fmla="*/ 1 w 77"/>
                <a:gd name="T43" fmla="*/ 12 h 87"/>
                <a:gd name="T44" fmla="*/ 11 w 77"/>
                <a:gd name="T45" fmla="*/ 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" h="87">
                  <a:moveTo>
                    <a:pt x="11" y="7"/>
                  </a:moveTo>
                  <a:cubicBezTo>
                    <a:pt x="15" y="10"/>
                    <a:pt x="32" y="57"/>
                    <a:pt x="37" y="55"/>
                  </a:cubicBezTo>
                  <a:cubicBezTo>
                    <a:pt x="38" y="55"/>
                    <a:pt x="38" y="55"/>
                    <a:pt x="39" y="55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40" y="53"/>
                    <a:pt x="41" y="53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2"/>
                    <a:pt x="42" y="51"/>
                    <a:pt x="43" y="51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4" y="50"/>
                    <a:pt x="44" y="49"/>
                  </a:cubicBezTo>
                  <a:cubicBezTo>
                    <a:pt x="44" y="49"/>
                    <a:pt x="45" y="48"/>
                    <a:pt x="45" y="48"/>
                  </a:cubicBezTo>
                  <a:cubicBezTo>
                    <a:pt x="45" y="48"/>
                    <a:pt x="46" y="47"/>
                    <a:pt x="46" y="47"/>
                  </a:cubicBezTo>
                  <a:cubicBezTo>
                    <a:pt x="46" y="46"/>
                    <a:pt x="46" y="46"/>
                    <a:pt x="47" y="46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3"/>
                    <a:pt x="50" y="41"/>
                    <a:pt x="51" y="39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3" y="36"/>
                    <a:pt x="55" y="33"/>
                    <a:pt x="56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60" y="35"/>
                    <a:pt x="68" y="46"/>
                    <a:pt x="77" y="52"/>
                  </a:cubicBezTo>
                  <a:cubicBezTo>
                    <a:pt x="54" y="71"/>
                    <a:pt x="29" y="87"/>
                    <a:pt x="22" y="85"/>
                  </a:cubicBezTo>
                  <a:cubicBezTo>
                    <a:pt x="10" y="80"/>
                    <a:pt x="2" y="25"/>
                    <a:pt x="1" y="12"/>
                  </a:cubicBezTo>
                  <a:cubicBezTo>
                    <a:pt x="0" y="0"/>
                    <a:pt x="7" y="4"/>
                    <a:pt x="11" y="7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6" name="ïṥ1îḋê">
              <a:extLst>
                <a:ext uri="{FF2B5EF4-FFF2-40B4-BE49-F238E27FC236}">
                  <a16:creationId xmlns:a16="http://schemas.microsoft.com/office/drawing/2014/main" id="{5F6057D5-80B8-4837-8E58-6D366382A5C6}"/>
                </a:ext>
              </a:extLst>
            </p:cNvPr>
            <p:cNvSpPr/>
            <p:nvPr/>
          </p:nvSpPr>
          <p:spPr bwMode="auto">
            <a:xfrm>
              <a:off x="4379119" y="3011487"/>
              <a:ext cx="92075" cy="139700"/>
            </a:xfrm>
            <a:custGeom>
              <a:avLst/>
              <a:gdLst>
                <a:gd name="T0" fmla="*/ 24 w 28"/>
                <a:gd name="T1" fmla="*/ 0 h 42"/>
                <a:gd name="T2" fmla="*/ 28 w 28"/>
                <a:gd name="T3" fmla="*/ 30 h 42"/>
                <a:gd name="T4" fmla="*/ 11 w 28"/>
                <a:gd name="T5" fmla="*/ 41 h 42"/>
                <a:gd name="T6" fmla="*/ 7 w 28"/>
                <a:gd name="T7" fmla="*/ 41 h 42"/>
                <a:gd name="T8" fmla="*/ 0 w 28"/>
                <a:gd name="T9" fmla="*/ 9 h 42"/>
                <a:gd name="T10" fmla="*/ 24 w 28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2">
                  <a:moveTo>
                    <a:pt x="24" y="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25" y="37"/>
                    <a:pt x="18" y="42"/>
                    <a:pt x="11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0" y="9"/>
                    <a:pt x="0" y="9"/>
                    <a:pt x="0" y="9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7" name="išḷídè">
              <a:extLst>
                <a:ext uri="{FF2B5EF4-FFF2-40B4-BE49-F238E27FC236}">
                  <a16:creationId xmlns:a16="http://schemas.microsoft.com/office/drawing/2014/main" id="{1C5EF325-B57A-451C-A5BE-197CAB12DA6C}"/>
                </a:ext>
              </a:extLst>
            </p:cNvPr>
            <p:cNvSpPr/>
            <p:nvPr/>
          </p:nvSpPr>
          <p:spPr bwMode="auto">
            <a:xfrm>
              <a:off x="4296569" y="2876550"/>
              <a:ext cx="220663" cy="223838"/>
            </a:xfrm>
            <a:custGeom>
              <a:avLst/>
              <a:gdLst>
                <a:gd name="T0" fmla="*/ 12 w 67"/>
                <a:gd name="T1" fmla="*/ 42 h 68"/>
                <a:gd name="T2" fmla="*/ 21 w 67"/>
                <a:gd name="T3" fmla="*/ 37 h 68"/>
                <a:gd name="T4" fmla="*/ 23 w 67"/>
                <a:gd name="T5" fmla="*/ 45 h 68"/>
                <a:gd name="T6" fmla="*/ 18 w 67"/>
                <a:gd name="T7" fmla="*/ 53 h 68"/>
                <a:gd name="T8" fmla="*/ 47 w 67"/>
                <a:gd name="T9" fmla="*/ 68 h 68"/>
                <a:gd name="T10" fmla="*/ 60 w 67"/>
                <a:gd name="T11" fmla="*/ 49 h 68"/>
                <a:gd name="T12" fmla="*/ 65 w 67"/>
                <a:gd name="T13" fmla="*/ 40 h 68"/>
                <a:gd name="T14" fmla="*/ 59 w 67"/>
                <a:gd name="T15" fmla="*/ 13 h 68"/>
                <a:gd name="T16" fmla="*/ 32 w 67"/>
                <a:gd name="T17" fmla="*/ 1 h 68"/>
                <a:gd name="T18" fmla="*/ 8 w 67"/>
                <a:gd name="T19" fmla="*/ 12 h 68"/>
                <a:gd name="T20" fmla="*/ 12 w 67"/>
                <a:gd name="T21" fmla="*/ 4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68">
                  <a:moveTo>
                    <a:pt x="12" y="42"/>
                  </a:moveTo>
                  <a:cubicBezTo>
                    <a:pt x="12" y="37"/>
                    <a:pt x="17" y="34"/>
                    <a:pt x="21" y="37"/>
                  </a:cubicBezTo>
                  <a:cubicBezTo>
                    <a:pt x="23" y="39"/>
                    <a:pt x="24" y="42"/>
                    <a:pt x="23" y="45"/>
                  </a:cubicBezTo>
                  <a:cubicBezTo>
                    <a:pt x="22" y="48"/>
                    <a:pt x="20" y="51"/>
                    <a:pt x="18" y="53"/>
                  </a:cubicBezTo>
                  <a:cubicBezTo>
                    <a:pt x="27" y="59"/>
                    <a:pt x="37" y="64"/>
                    <a:pt x="47" y="68"/>
                  </a:cubicBezTo>
                  <a:cubicBezTo>
                    <a:pt x="52" y="61"/>
                    <a:pt x="56" y="55"/>
                    <a:pt x="60" y="49"/>
                  </a:cubicBezTo>
                  <a:cubicBezTo>
                    <a:pt x="62" y="46"/>
                    <a:pt x="64" y="43"/>
                    <a:pt x="65" y="40"/>
                  </a:cubicBezTo>
                  <a:cubicBezTo>
                    <a:pt x="67" y="33"/>
                    <a:pt x="64" y="19"/>
                    <a:pt x="59" y="13"/>
                  </a:cubicBezTo>
                  <a:cubicBezTo>
                    <a:pt x="52" y="5"/>
                    <a:pt x="42" y="1"/>
                    <a:pt x="32" y="1"/>
                  </a:cubicBezTo>
                  <a:cubicBezTo>
                    <a:pt x="23" y="0"/>
                    <a:pt x="13" y="6"/>
                    <a:pt x="8" y="12"/>
                  </a:cubicBezTo>
                  <a:cubicBezTo>
                    <a:pt x="0" y="21"/>
                    <a:pt x="8" y="32"/>
                    <a:pt x="12" y="42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8" name="í$ḻîďê">
              <a:extLst>
                <a:ext uri="{FF2B5EF4-FFF2-40B4-BE49-F238E27FC236}">
                  <a16:creationId xmlns:a16="http://schemas.microsoft.com/office/drawing/2014/main" id="{342202A5-7BD0-4A33-B223-36FCCA1B375F}"/>
                </a:ext>
              </a:extLst>
            </p:cNvPr>
            <p:cNvSpPr/>
            <p:nvPr/>
          </p:nvSpPr>
          <p:spPr bwMode="auto">
            <a:xfrm>
              <a:off x="4269582" y="3482975"/>
              <a:ext cx="152400" cy="692150"/>
            </a:xfrm>
            <a:custGeom>
              <a:avLst/>
              <a:gdLst>
                <a:gd name="T0" fmla="*/ 17 w 46"/>
                <a:gd name="T1" fmla="*/ 210 h 210"/>
                <a:gd name="T2" fmla="*/ 1 w 46"/>
                <a:gd name="T3" fmla="*/ 194 h 210"/>
                <a:gd name="T4" fmla="*/ 0 w 46"/>
                <a:gd name="T5" fmla="*/ 94 h 210"/>
                <a:gd name="T6" fmla="*/ 0 w 46"/>
                <a:gd name="T7" fmla="*/ 91 h 210"/>
                <a:gd name="T8" fmla="*/ 13 w 46"/>
                <a:gd name="T9" fmla="*/ 14 h 210"/>
                <a:gd name="T10" fmla="*/ 31 w 46"/>
                <a:gd name="T11" fmla="*/ 1 h 210"/>
                <a:gd name="T12" fmla="*/ 45 w 46"/>
                <a:gd name="T13" fmla="*/ 19 h 210"/>
                <a:gd name="T14" fmla="*/ 32 w 46"/>
                <a:gd name="T15" fmla="*/ 95 h 210"/>
                <a:gd name="T16" fmla="*/ 33 w 46"/>
                <a:gd name="T17" fmla="*/ 194 h 210"/>
                <a:gd name="T18" fmla="*/ 17 w 46"/>
                <a:gd name="T19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210">
                  <a:moveTo>
                    <a:pt x="17" y="210"/>
                  </a:moveTo>
                  <a:cubicBezTo>
                    <a:pt x="8" y="210"/>
                    <a:pt x="1" y="203"/>
                    <a:pt x="1" y="19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93"/>
                    <a:pt x="0" y="92"/>
                    <a:pt x="0" y="9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5" y="5"/>
                    <a:pt x="23" y="0"/>
                    <a:pt x="31" y="1"/>
                  </a:cubicBezTo>
                  <a:cubicBezTo>
                    <a:pt x="40" y="2"/>
                    <a:pt x="46" y="11"/>
                    <a:pt x="45" y="19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33" y="194"/>
                    <a:pt x="33" y="194"/>
                    <a:pt x="33" y="194"/>
                  </a:cubicBezTo>
                  <a:cubicBezTo>
                    <a:pt x="33" y="202"/>
                    <a:pt x="26" y="210"/>
                    <a:pt x="17" y="210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9" name="iśliḋe">
              <a:extLst>
                <a:ext uri="{FF2B5EF4-FFF2-40B4-BE49-F238E27FC236}">
                  <a16:creationId xmlns:a16="http://schemas.microsoft.com/office/drawing/2014/main" id="{35D36773-B3C1-48A5-9A9C-9E4554143CB6}"/>
                </a:ext>
              </a:extLst>
            </p:cNvPr>
            <p:cNvSpPr/>
            <p:nvPr/>
          </p:nvSpPr>
          <p:spPr bwMode="auto">
            <a:xfrm>
              <a:off x="4428332" y="3044825"/>
              <a:ext cx="141288" cy="266700"/>
            </a:xfrm>
            <a:custGeom>
              <a:avLst/>
              <a:gdLst>
                <a:gd name="T0" fmla="*/ 23 w 43"/>
                <a:gd name="T1" fmla="*/ 13 h 81"/>
                <a:gd name="T2" fmla="*/ 40 w 43"/>
                <a:gd name="T3" fmla="*/ 60 h 81"/>
                <a:gd name="T4" fmla="*/ 33 w 43"/>
                <a:gd name="T5" fmla="*/ 74 h 81"/>
                <a:gd name="T6" fmla="*/ 6 w 43"/>
                <a:gd name="T7" fmla="*/ 73 h 81"/>
                <a:gd name="T8" fmla="*/ 1 w 43"/>
                <a:gd name="T9" fmla="*/ 50 h 81"/>
                <a:gd name="T10" fmla="*/ 3 w 43"/>
                <a:gd name="T11" fmla="*/ 24 h 81"/>
                <a:gd name="T12" fmla="*/ 4 w 43"/>
                <a:gd name="T13" fmla="*/ 10 h 81"/>
                <a:gd name="T14" fmla="*/ 13 w 43"/>
                <a:gd name="T15" fmla="*/ 2 h 81"/>
                <a:gd name="T16" fmla="*/ 17 w 43"/>
                <a:gd name="T17" fmla="*/ 8 h 81"/>
                <a:gd name="T18" fmla="*/ 23 w 43"/>
                <a:gd name="T19" fmla="*/ 1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81">
                  <a:moveTo>
                    <a:pt x="23" y="13"/>
                  </a:moveTo>
                  <a:cubicBezTo>
                    <a:pt x="36" y="24"/>
                    <a:pt x="43" y="43"/>
                    <a:pt x="40" y="60"/>
                  </a:cubicBezTo>
                  <a:cubicBezTo>
                    <a:pt x="39" y="65"/>
                    <a:pt x="37" y="70"/>
                    <a:pt x="33" y="74"/>
                  </a:cubicBezTo>
                  <a:cubicBezTo>
                    <a:pt x="26" y="81"/>
                    <a:pt x="13" y="81"/>
                    <a:pt x="6" y="73"/>
                  </a:cubicBezTo>
                  <a:cubicBezTo>
                    <a:pt x="1" y="67"/>
                    <a:pt x="0" y="58"/>
                    <a:pt x="1" y="50"/>
                  </a:cubicBezTo>
                  <a:cubicBezTo>
                    <a:pt x="1" y="41"/>
                    <a:pt x="3" y="33"/>
                    <a:pt x="3" y="24"/>
                  </a:cubicBezTo>
                  <a:cubicBezTo>
                    <a:pt x="3" y="19"/>
                    <a:pt x="3" y="14"/>
                    <a:pt x="4" y="10"/>
                  </a:cubicBezTo>
                  <a:cubicBezTo>
                    <a:pt x="5" y="7"/>
                    <a:pt x="9" y="0"/>
                    <a:pt x="13" y="2"/>
                  </a:cubicBezTo>
                  <a:cubicBezTo>
                    <a:pt x="15" y="3"/>
                    <a:pt x="16" y="6"/>
                    <a:pt x="17" y="8"/>
                  </a:cubicBezTo>
                  <a:cubicBezTo>
                    <a:pt x="19" y="10"/>
                    <a:pt x="21" y="11"/>
                    <a:pt x="23" y="13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0" name="îŝļîḑe">
              <a:extLst>
                <a:ext uri="{FF2B5EF4-FFF2-40B4-BE49-F238E27FC236}">
                  <a16:creationId xmlns:a16="http://schemas.microsoft.com/office/drawing/2014/main" id="{A0E6137B-2169-4531-9BC7-9121C852332F}"/>
                </a:ext>
              </a:extLst>
            </p:cNvPr>
            <p:cNvSpPr/>
            <p:nvPr/>
          </p:nvSpPr>
          <p:spPr bwMode="auto">
            <a:xfrm>
              <a:off x="4428332" y="3054350"/>
              <a:ext cx="71438" cy="46038"/>
            </a:xfrm>
            <a:custGeom>
              <a:avLst/>
              <a:gdLst>
                <a:gd name="T0" fmla="*/ 5 w 22"/>
                <a:gd name="T1" fmla="*/ 6 h 14"/>
                <a:gd name="T2" fmla="*/ 1 w 22"/>
                <a:gd name="T3" fmla="*/ 10 h 14"/>
                <a:gd name="T4" fmla="*/ 1 w 22"/>
                <a:gd name="T5" fmla="*/ 12 h 14"/>
                <a:gd name="T6" fmla="*/ 2 w 22"/>
                <a:gd name="T7" fmla="*/ 13 h 14"/>
                <a:gd name="T8" fmla="*/ 15 w 22"/>
                <a:gd name="T9" fmla="*/ 10 h 14"/>
                <a:gd name="T10" fmla="*/ 18 w 22"/>
                <a:gd name="T11" fmla="*/ 1 h 14"/>
                <a:gd name="T12" fmla="*/ 5 w 22"/>
                <a:gd name="T13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4">
                  <a:moveTo>
                    <a:pt x="5" y="6"/>
                  </a:moveTo>
                  <a:cubicBezTo>
                    <a:pt x="3" y="7"/>
                    <a:pt x="2" y="8"/>
                    <a:pt x="1" y="10"/>
                  </a:cubicBezTo>
                  <a:cubicBezTo>
                    <a:pt x="1" y="10"/>
                    <a:pt x="0" y="11"/>
                    <a:pt x="1" y="12"/>
                  </a:cubicBezTo>
                  <a:cubicBezTo>
                    <a:pt x="1" y="12"/>
                    <a:pt x="2" y="12"/>
                    <a:pt x="2" y="13"/>
                  </a:cubicBezTo>
                  <a:cubicBezTo>
                    <a:pt x="7" y="14"/>
                    <a:pt x="12" y="13"/>
                    <a:pt x="15" y="10"/>
                  </a:cubicBezTo>
                  <a:cubicBezTo>
                    <a:pt x="17" y="8"/>
                    <a:pt x="22" y="2"/>
                    <a:pt x="18" y="1"/>
                  </a:cubicBezTo>
                  <a:cubicBezTo>
                    <a:pt x="15" y="0"/>
                    <a:pt x="8" y="4"/>
                    <a:pt x="5" y="6"/>
                  </a:cubicBezTo>
                  <a:close/>
                </a:path>
              </a:pathLst>
            </a:cu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1" name="îṥľíďé">
              <a:extLst>
                <a:ext uri="{FF2B5EF4-FFF2-40B4-BE49-F238E27FC236}">
                  <a16:creationId xmlns:a16="http://schemas.microsoft.com/office/drawing/2014/main" id="{C45995C5-BD20-42D5-A803-86D550392B87}"/>
                </a:ext>
              </a:extLst>
            </p:cNvPr>
            <p:cNvSpPr/>
            <p:nvPr/>
          </p:nvSpPr>
          <p:spPr bwMode="auto">
            <a:xfrm>
              <a:off x="4958557" y="4848225"/>
              <a:ext cx="211138" cy="138113"/>
            </a:xfrm>
            <a:custGeom>
              <a:avLst/>
              <a:gdLst>
                <a:gd name="T0" fmla="*/ 5 w 64"/>
                <a:gd name="T1" fmla="*/ 0 h 42"/>
                <a:gd name="T2" fmla="*/ 0 w 64"/>
                <a:gd name="T3" fmla="*/ 17 h 42"/>
                <a:gd name="T4" fmla="*/ 4 w 64"/>
                <a:gd name="T5" fmla="*/ 25 h 42"/>
                <a:gd name="T6" fmla="*/ 19 w 64"/>
                <a:gd name="T7" fmla="*/ 29 h 42"/>
                <a:gd name="T8" fmla="*/ 42 w 64"/>
                <a:gd name="T9" fmla="*/ 39 h 42"/>
                <a:gd name="T10" fmla="*/ 63 w 64"/>
                <a:gd name="T11" fmla="*/ 35 h 42"/>
                <a:gd name="T12" fmla="*/ 21 w 64"/>
                <a:gd name="T13" fmla="*/ 2 h 42"/>
                <a:gd name="T14" fmla="*/ 5 w 64"/>
                <a:gd name="T15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42">
                  <a:moveTo>
                    <a:pt x="5" y="0"/>
                  </a:moveTo>
                  <a:cubicBezTo>
                    <a:pt x="5" y="0"/>
                    <a:pt x="0" y="10"/>
                    <a:pt x="0" y="17"/>
                  </a:cubicBezTo>
                  <a:cubicBezTo>
                    <a:pt x="0" y="23"/>
                    <a:pt x="4" y="25"/>
                    <a:pt x="4" y="25"/>
                  </a:cubicBezTo>
                  <a:cubicBezTo>
                    <a:pt x="4" y="25"/>
                    <a:pt x="15" y="28"/>
                    <a:pt x="19" y="29"/>
                  </a:cubicBezTo>
                  <a:cubicBezTo>
                    <a:pt x="22" y="29"/>
                    <a:pt x="34" y="38"/>
                    <a:pt x="42" y="39"/>
                  </a:cubicBezTo>
                  <a:cubicBezTo>
                    <a:pt x="51" y="39"/>
                    <a:pt x="62" y="42"/>
                    <a:pt x="63" y="35"/>
                  </a:cubicBezTo>
                  <a:cubicBezTo>
                    <a:pt x="64" y="28"/>
                    <a:pt x="21" y="2"/>
                    <a:pt x="21" y="2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2" name="iSḷïḓê">
              <a:extLst>
                <a:ext uri="{FF2B5EF4-FFF2-40B4-BE49-F238E27FC236}">
                  <a16:creationId xmlns:a16="http://schemas.microsoft.com/office/drawing/2014/main" id="{E347B027-9A0D-4EBB-B8DE-B2526D84F528}"/>
                </a:ext>
              </a:extLst>
            </p:cNvPr>
            <p:cNvSpPr/>
            <p:nvPr/>
          </p:nvSpPr>
          <p:spPr bwMode="auto">
            <a:xfrm>
              <a:off x="4798219" y="4864100"/>
              <a:ext cx="80963" cy="198438"/>
            </a:xfrm>
            <a:custGeom>
              <a:avLst/>
              <a:gdLst>
                <a:gd name="T0" fmla="*/ 9 w 25"/>
                <a:gd name="T1" fmla="*/ 1 h 60"/>
                <a:gd name="T2" fmla="*/ 15 w 25"/>
                <a:gd name="T3" fmla="*/ 6 h 60"/>
                <a:gd name="T4" fmla="*/ 25 w 25"/>
                <a:gd name="T5" fmla="*/ 0 h 60"/>
                <a:gd name="T6" fmla="*/ 24 w 25"/>
                <a:gd name="T7" fmla="*/ 22 h 60"/>
                <a:gd name="T8" fmla="*/ 11 w 25"/>
                <a:gd name="T9" fmla="*/ 57 h 60"/>
                <a:gd name="T10" fmla="*/ 0 w 25"/>
                <a:gd name="T11" fmla="*/ 43 h 60"/>
                <a:gd name="T12" fmla="*/ 9 w 25"/>
                <a:gd name="T13" fmla="*/ 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60">
                  <a:moveTo>
                    <a:pt x="9" y="1"/>
                  </a:moveTo>
                  <a:cubicBezTo>
                    <a:pt x="9" y="1"/>
                    <a:pt x="10" y="7"/>
                    <a:pt x="15" y="6"/>
                  </a:cubicBezTo>
                  <a:cubicBezTo>
                    <a:pt x="20" y="6"/>
                    <a:pt x="25" y="0"/>
                    <a:pt x="25" y="0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1" y="54"/>
                    <a:pt x="11" y="57"/>
                  </a:cubicBezTo>
                  <a:cubicBezTo>
                    <a:pt x="2" y="60"/>
                    <a:pt x="0" y="43"/>
                    <a:pt x="0" y="4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3" name="isľíḓê">
              <a:extLst>
                <a:ext uri="{FF2B5EF4-FFF2-40B4-BE49-F238E27FC236}">
                  <a16:creationId xmlns:a16="http://schemas.microsoft.com/office/drawing/2014/main" id="{FA484718-5E63-4220-8DAB-B4E439A6127C}"/>
                </a:ext>
              </a:extLst>
            </p:cNvPr>
            <p:cNvSpPr/>
            <p:nvPr/>
          </p:nvSpPr>
          <p:spPr bwMode="auto">
            <a:xfrm>
              <a:off x="4836319" y="4030662"/>
              <a:ext cx="304800" cy="319088"/>
            </a:xfrm>
            <a:custGeom>
              <a:avLst/>
              <a:gdLst>
                <a:gd name="T0" fmla="*/ 90 w 92"/>
                <a:gd name="T1" fmla="*/ 9 h 97"/>
                <a:gd name="T2" fmla="*/ 92 w 92"/>
                <a:gd name="T3" fmla="*/ 67 h 97"/>
                <a:gd name="T4" fmla="*/ 15 w 92"/>
                <a:gd name="T5" fmla="*/ 97 h 97"/>
                <a:gd name="T6" fmla="*/ 15 w 92"/>
                <a:gd name="T7" fmla="*/ 62 h 97"/>
                <a:gd name="T8" fmla="*/ 5 w 92"/>
                <a:gd name="T9" fmla="*/ 45 h 97"/>
                <a:gd name="T10" fmla="*/ 75 w 92"/>
                <a:gd name="T11" fmla="*/ 0 h 97"/>
                <a:gd name="T12" fmla="*/ 90 w 92"/>
                <a:gd name="T13" fmla="*/ 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97">
                  <a:moveTo>
                    <a:pt x="90" y="9"/>
                  </a:moveTo>
                  <a:cubicBezTo>
                    <a:pt x="92" y="67"/>
                    <a:pt x="92" y="67"/>
                    <a:pt x="92" y="67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2"/>
                    <a:pt x="0" y="46"/>
                    <a:pt x="5" y="45"/>
                  </a:cubicBezTo>
                  <a:cubicBezTo>
                    <a:pt x="9" y="44"/>
                    <a:pt x="75" y="0"/>
                    <a:pt x="75" y="0"/>
                  </a:cubicBezTo>
                  <a:lnTo>
                    <a:pt x="90" y="9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4" name="íŝ1ïde">
              <a:extLst>
                <a:ext uri="{FF2B5EF4-FFF2-40B4-BE49-F238E27FC236}">
                  <a16:creationId xmlns:a16="http://schemas.microsoft.com/office/drawing/2014/main" id="{646819AA-985B-45EC-9538-84128013499D}"/>
                </a:ext>
              </a:extLst>
            </p:cNvPr>
            <p:cNvSpPr/>
            <p:nvPr/>
          </p:nvSpPr>
          <p:spPr bwMode="auto">
            <a:xfrm>
              <a:off x="5117307" y="3773487"/>
              <a:ext cx="134938" cy="358775"/>
            </a:xfrm>
            <a:custGeom>
              <a:avLst/>
              <a:gdLst>
                <a:gd name="T0" fmla="*/ 5 w 41"/>
                <a:gd name="T1" fmla="*/ 0 h 109"/>
                <a:gd name="T2" fmla="*/ 14 w 41"/>
                <a:gd name="T3" fmla="*/ 10 h 109"/>
                <a:gd name="T4" fmla="*/ 40 w 41"/>
                <a:gd name="T5" fmla="*/ 97 h 109"/>
                <a:gd name="T6" fmla="*/ 26 w 41"/>
                <a:gd name="T7" fmla="*/ 107 h 109"/>
                <a:gd name="T8" fmla="*/ 0 w 41"/>
                <a:gd name="T9" fmla="*/ 54 h 109"/>
                <a:gd name="T10" fmla="*/ 5 w 41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109">
                  <a:moveTo>
                    <a:pt x="5" y="0"/>
                  </a:move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41" y="90"/>
                    <a:pt x="40" y="97"/>
                  </a:cubicBezTo>
                  <a:cubicBezTo>
                    <a:pt x="39" y="104"/>
                    <a:pt x="32" y="109"/>
                    <a:pt x="26" y="107"/>
                  </a:cubicBezTo>
                  <a:cubicBezTo>
                    <a:pt x="20" y="105"/>
                    <a:pt x="0" y="54"/>
                    <a:pt x="0" y="54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5" name="iṧlïḋé">
              <a:extLst>
                <a:ext uri="{FF2B5EF4-FFF2-40B4-BE49-F238E27FC236}">
                  <a16:creationId xmlns:a16="http://schemas.microsoft.com/office/drawing/2014/main" id="{6601FFDC-CBF9-4A6B-8E5C-121E18FCC58F}"/>
                </a:ext>
              </a:extLst>
            </p:cNvPr>
            <p:cNvSpPr/>
            <p:nvPr/>
          </p:nvSpPr>
          <p:spPr bwMode="auto">
            <a:xfrm>
              <a:off x="4945857" y="4086225"/>
              <a:ext cx="195263" cy="774700"/>
            </a:xfrm>
            <a:custGeom>
              <a:avLst/>
              <a:gdLst>
                <a:gd name="T0" fmla="*/ 18 w 59"/>
                <a:gd name="T1" fmla="*/ 235 h 235"/>
                <a:gd name="T2" fmla="*/ 14 w 59"/>
                <a:gd name="T3" fmla="*/ 235 h 235"/>
                <a:gd name="T4" fmla="*/ 3 w 59"/>
                <a:gd name="T5" fmla="*/ 216 h 235"/>
                <a:gd name="T6" fmla="*/ 26 w 59"/>
                <a:gd name="T7" fmla="*/ 117 h 235"/>
                <a:gd name="T8" fmla="*/ 27 w 59"/>
                <a:gd name="T9" fmla="*/ 16 h 235"/>
                <a:gd name="T10" fmla="*/ 43 w 59"/>
                <a:gd name="T11" fmla="*/ 0 h 235"/>
                <a:gd name="T12" fmla="*/ 43 w 59"/>
                <a:gd name="T13" fmla="*/ 0 h 235"/>
                <a:gd name="T14" fmla="*/ 59 w 59"/>
                <a:gd name="T15" fmla="*/ 16 h 235"/>
                <a:gd name="T16" fmla="*/ 58 w 59"/>
                <a:gd name="T17" fmla="*/ 119 h 235"/>
                <a:gd name="T18" fmla="*/ 57 w 59"/>
                <a:gd name="T19" fmla="*/ 122 h 235"/>
                <a:gd name="T20" fmla="*/ 34 w 59"/>
                <a:gd name="T21" fmla="*/ 223 h 235"/>
                <a:gd name="T22" fmla="*/ 18 w 59"/>
                <a:gd name="T23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235">
                  <a:moveTo>
                    <a:pt x="18" y="235"/>
                  </a:moveTo>
                  <a:cubicBezTo>
                    <a:pt x="17" y="235"/>
                    <a:pt x="16" y="235"/>
                    <a:pt x="14" y="235"/>
                  </a:cubicBezTo>
                  <a:cubicBezTo>
                    <a:pt x="6" y="233"/>
                    <a:pt x="0" y="224"/>
                    <a:pt x="3" y="216"/>
                  </a:cubicBezTo>
                  <a:cubicBezTo>
                    <a:pt x="26" y="117"/>
                    <a:pt x="26" y="117"/>
                    <a:pt x="26" y="11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7"/>
                    <a:pt x="3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52" y="0"/>
                    <a:pt x="59" y="8"/>
                    <a:pt x="59" y="16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20"/>
                    <a:pt x="58" y="121"/>
                    <a:pt x="57" y="122"/>
                  </a:cubicBezTo>
                  <a:cubicBezTo>
                    <a:pt x="34" y="223"/>
                    <a:pt x="34" y="223"/>
                    <a:pt x="34" y="223"/>
                  </a:cubicBezTo>
                  <a:cubicBezTo>
                    <a:pt x="32" y="230"/>
                    <a:pt x="25" y="235"/>
                    <a:pt x="18" y="235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6" name="íṥľïḓé">
              <a:extLst>
                <a:ext uri="{FF2B5EF4-FFF2-40B4-BE49-F238E27FC236}">
                  <a16:creationId xmlns:a16="http://schemas.microsoft.com/office/drawing/2014/main" id="{AAA217CD-15FD-435E-B21A-FA978D1CA744}"/>
                </a:ext>
              </a:extLst>
            </p:cNvPr>
            <p:cNvSpPr/>
            <p:nvPr/>
          </p:nvSpPr>
          <p:spPr bwMode="auto">
            <a:xfrm>
              <a:off x="4850607" y="3749675"/>
              <a:ext cx="315913" cy="534988"/>
            </a:xfrm>
            <a:custGeom>
              <a:avLst/>
              <a:gdLst>
                <a:gd name="T0" fmla="*/ 37 w 96"/>
                <a:gd name="T1" fmla="*/ 10 h 162"/>
                <a:gd name="T2" fmla="*/ 78 w 96"/>
                <a:gd name="T3" fmla="*/ 3 h 162"/>
                <a:gd name="T4" fmla="*/ 95 w 96"/>
                <a:gd name="T5" fmla="*/ 18 h 162"/>
                <a:gd name="T6" fmla="*/ 91 w 96"/>
                <a:gd name="T7" fmla="*/ 119 h 162"/>
                <a:gd name="T8" fmla="*/ 17 w 96"/>
                <a:gd name="T9" fmla="*/ 151 h 162"/>
                <a:gd name="T10" fmla="*/ 1 w 96"/>
                <a:gd name="T11" fmla="*/ 130 h 162"/>
                <a:gd name="T12" fmla="*/ 1 w 96"/>
                <a:gd name="T13" fmla="*/ 122 h 162"/>
                <a:gd name="T14" fmla="*/ 14 w 96"/>
                <a:gd name="T15" fmla="*/ 28 h 162"/>
                <a:gd name="T16" fmla="*/ 37 w 96"/>
                <a:gd name="T17" fmla="*/ 1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162">
                  <a:moveTo>
                    <a:pt x="37" y="10"/>
                  </a:moveTo>
                  <a:cubicBezTo>
                    <a:pt x="37" y="10"/>
                    <a:pt x="66" y="0"/>
                    <a:pt x="78" y="3"/>
                  </a:cubicBezTo>
                  <a:cubicBezTo>
                    <a:pt x="90" y="6"/>
                    <a:pt x="94" y="14"/>
                    <a:pt x="95" y="18"/>
                  </a:cubicBezTo>
                  <a:cubicBezTo>
                    <a:pt x="96" y="22"/>
                    <a:pt x="91" y="119"/>
                    <a:pt x="91" y="119"/>
                  </a:cubicBezTo>
                  <a:cubicBezTo>
                    <a:pt x="91" y="119"/>
                    <a:pt x="39" y="162"/>
                    <a:pt x="17" y="151"/>
                  </a:cubicBezTo>
                  <a:cubicBezTo>
                    <a:pt x="1" y="143"/>
                    <a:pt x="0" y="134"/>
                    <a:pt x="1" y="130"/>
                  </a:cubicBezTo>
                  <a:cubicBezTo>
                    <a:pt x="1" y="127"/>
                    <a:pt x="1" y="125"/>
                    <a:pt x="1" y="122"/>
                  </a:cubicBezTo>
                  <a:cubicBezTo>
                    <a:pt x="14" y="28"/>
                    <a:pt x="14" y="28"/>
                    <a:pt x="14" y="28"/>
                  </a:cubicBezTo>
                  <a:lnTo>
                    <a:pt x="37" y="1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7" name="išliḍê">
              <a:extLst>
                <a:ext uri="{FF2B5EF4-FFF2-40B4-BE49-F238E27FC236}">
                  <a16:creationId xmlns:a16="http://schemas.microsoft.com/office/drawing/2014/main" id="{99C893A4-A731-4315-BF44-5743DDE8435F}"/>
                </a:ext>
              </a:extLst>
            </p:cNvPr>
            <p:cNvSpPr/>
            <p:nvPr/>
          </p:nvSpPr>
          <p:spPr bwMode="auto">
            <a:xfrm>
              <a:off x="4966494" y="3571875"/>
              <a:ext cx="217488" cy="214313"/>
            </a:xfrm>
            <a:custGeom>
              <a:avLst/>
              <a:gdLst>
                <a:gd name="T0" fmla="*/ 60 w 66"/>
                <a:gd name="T1" fmla="*/ 42 h 65"/>
                <a:gd name="T2" fmla="*/ 23 w 66"/>
                <a:gd name="T3" fmla="*/ 60 h 65"/>
                <a:gd name="T4" fmla="*/ 5 w 66"/>
                <a:gd name="T5" fmla="*/ 23 h 65"/>
                <a:gd name="T6" fmla="*/ 42 w 66"/>
                <a:gd name="T7" fmla="*/ 5 h 65"/>
                <a:gd name="T8" fmla="*/ 60 w 66"/>
                <a:gd name="T9" fmla="*/ 4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5">
                  <a:moveTo>
                    <a:pt x="60" y="42"/>
                  </a:moveTo>
                  <a:cubicBezTo>
                    <a:pt x="55" y="57"/>
                    <a:pt x="39" y="65"/>
                    <a:pt x="23" y="60"/>
                  </a:cubicBezTo>
                  <a:cubicBezTo>
                    <a:pt x="8" y="55"/>
                    <a:pt x="0" y="38"/>
                    <a:pt x="5" y="23"/>
                  </a:cubicBezTo>
                  <a:cubicBezTo>
                    <a:pt x="11" y="8"/>
                    <a:pt x="27" y="0"/>
                    <a:pt x="42" y="5"/>
                  </a:cubicBezTo>
                  <a:cubicBezTo>
                    <a:pt x="58" y="10"/>
                    <a:pt x="66" y="27"/>
                    <a:pt x="60" y="42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8" name="iṡļíde">
              <a:extLst>
                <a:ext uri="{FF2B5EF4-FFF2-40B4-BE49-F238E27FC236}">
                  <a16:creationId xmlns:a16="http://schemas.microsoft.com/office/drawing/2014/main" id="{82D9AD75-124D-4440-A779-CC3825186D4F}"/>
                </a:ext>
              </a:extLst>
            </p:cNvPr>
            <p:cNvSpPr/>
            <p:nvPr/>
          </p:nvSpPr>
          <p:spPr bwMode="auto">
            <a:xfrm>
              <a:off x="4985544" y="3697287"/>
              <a:ext cx="109538" cy="125413"/>
            </a:xfrm>
            <a:custGeom>
              <a:avLst/>
              <a:gdLst>
                <a:gd name="T0" fmla="*/ 33 w 33"/>
                <a:gd name="T1" fmla="*/ 2 h 38"/>
                <a:gd name="T2" fmla="*/ 23 w 33"/>
                <a:gd name="T3" fmla="*/ 32 h 38"/>
                <a:gd name="T4" fmla="*/ 2 w 33"/>
                <a:gd name="T5" fmla="*/ 34 h 38"/>
                <a:gd name="T6" fmla="*/ 0 w 33"/>
                <a:gd name="T7" fmla="*/ 29 h 38"/>
                <a:gd name="T8" fmla="*/ 8 w 33"/>
                <a:gd name="T9" fmla="*/ 0 h 38"/>
                <a:gd name="T10" fmla="*/ 33 w 33"/>
                <a:gd name="T11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38">
                  <a:moveTo>
                    <a:pt x="33" y="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17" y="37"/>
                    <a:pt x="9" y="38"/>
                    <a:pt x="2" y="34"/>
                  </a:cubicBezTo>
                  <a:cubicBezTo>
                    <a:pt x="1" y="33"/>
                    <a:pt x="0" y="31"/>
                    <a:pt x="0" y="29"/>
                  </a:cubicBezTo>
                  <a:cubicBezTo>
                    <a:pt x="8" y="0"/>
                    <a:pt x="8" y="0"/>
                    <a:pt x="8" y="0"/>
                  </a:cubicBezTo>
                  <a:lnTo>
                    <a:pt x="33" y="2"/>
                  </a:ln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9" name="ï$1îḋê">
              <a:extLst>
                <a:ext uri="{FF2B5EF4-FFF2-40B4-BE49-F238E27FC236}">
                  <a16:creationId xmlns:a16="http://schemas.microsoft.com/office/drawing/2014/main" id="{B6A3B935-EF48-44B7-B736-1EBDE1EB0D5D}"/>
                </a:ext>
              </a:extLst>
            </p:cNvPr>
            <p:cNvSpPr/>
            <p:nvPr/>
          </p:nvSpPr>
          <p:spPr bwMode="auto">
            <a:xfrm>
              <a:off x="4798219" y="4148137"/>
              <a:ext cx="211138" cy="752475"/>
            </a:xfrm>
            <a:custGeom>
              <a:avLst/>
              <a:gdLst>
                <a:gd name="T0" fmla="*/ 18 w 64"/>
                <a:gd name="T1" fmla="*/ 228 h 228"/>
                <a:gd name="T2" fmla="*/ 14 w 64"/>
                <a:gd name="T3" fmla="*/ 227 h 228"/>
                <a:gd name="T4" fmla="*/ 2 w 64"/>
                <a:gd name="T5" fmla="*/ 208 h 228"/>
                <a:gd name="T6" fmla="*/ 18 w 64"/>
                <a:gd name="T7" fmla="*/ 132 h 228"/>
                <a:gd name="T8" fmla="*/ 31 w 64"/>
                <a:gd name="T9" fmla="*/ 15 h 228"/>
                <a:gd name="T10" fmla="*/ 49 w 64"/>
                <a:gd name="T11" fmla="*/ 1 h 228"/>
                <a:gd name="T12" fmla="*/ 63 w 64"/>
                <a:gd name="T13" fmla="*/ 19 h 228"/>
                <a:gd name="T14" fmla="*/ 50 w 64"/>
                <a:gd name="T15" fmla="*/ 137 h 228"/>
                <a:gd name="T16" fmla="*/ 49 w 64"/>
                <a:gd name="T17" fmla="*/ 138 h 228"/>
                <a:gd name="T18" fmla="*/ 33 w 64"/>
                <a:gd name="T19" fmla="*/ 215 h 228"/>
                <a:gd name="T20" fmla="*/ 18 w 64"/>
                <a:gd name="T21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228">
                  <a:moveTo>
                    <a:pt x="18" y="228"/>
                  </a:moveTo>
                  <a:cubicBezTo>
                    <a:pt x="16" y="228"/>
                    <a:pt x="15" y="228"/>
                    <a:pt x="14" y="227"/>
                  </a:cubicBezTo>
                  <a:cubicBezTo>
                    <a:pt x="6" y="226"/>
                    <a:pt x="0" y="217"/>
                    <a:pt x="2" y="208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2" y="7"/>
                    <a:pt x="40" y="0"/>
                    <a:pt x="49" y="1"/>
                  </a:cubicBezTo>
                  <a:cubicBezTo>
                    <a:pt x="58" y="2"/>
                    <a:pt x="64" y="10"/>
                    <a:pt x="63" y="19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7"/>
                    <a:pt x="49" y="138"/>
                    <a:pt x="49" y="138"/>
                  </a:cubicBezTo>
                  <a:cubicBezTo>
                    <a:pt x="33" y="215"/>
                    <a:pt x="33" y="215"/>
                    <a:pt x="33" y="215"/>
                  </a:cubicBezTo>
                  <a:cubicBezTo>
                    <a:pt x="32" y="222"/>
                    <a:pt x="25" y="228"/>
                    <a:pt x="18" y="228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0" name="ïŝľíḍe">
              <a:extLst>
                <a:ext uri="{FF2B5EF4-FFF2-40B4-BE49-F238E27FC236}">
                  <a16:creationId xmlns:a16="http://schemas.microsoft.com/office/drawing/2014/main" id="{1C3EA6A5-A1C0-4CF9-ACEE-FB7A56E08D1B}"/>
                </a:ext>
              </a:extLst>
            </p:cNvPr>
            <p:cNvSpPr/>
            <p:nvPr/>
          </p:nvSpPr>
          <p:spPr bwMode="auto">
            <a:xfrm>
              <a:off x="4979194" y="3571875"/>
              <a:ext cx="190500" cy="112713"/>
            </a:xfrm>
            <a:custGeom>
              <a:avLst/>
              <a:gdLst>
                <a:gd name="T0" fmla="*/ 54 w 58"/>
                <a:gd name="T1" fmla="*/ 34 h 34"/>
                <a:gd name="T2" fmla="*/ 58 w 58"/>
                <a:gd name="T3" fmla="*/ 33 h 34"/>
                <a:gd name="T4" fmla="*/ 58 w 58"/>
                <a:gd name="T5" fmla="*/ 32 h 34"/>
                <a:gd name="T6" fmla="*/ 38 w 58"/>
                <a:gd name="T7" fmla="*/ 5 h 34"/>
                <a:gd name="T8" fmla="*/ 1 w 58"/>
                <a:gd name="T9" fmla="*/ 23 h 34"/>
                <a:gd name="T10" fmla="*/ 0 w 58"/>
                <a:gd name="T11" fmla="*/ 27 h 34"/>
                <a:gd name="T12" fmla="*/ 4 w 58"/>
                <a:gd name="T13" fmla="*/ 28 h 34"/>
                <a:gd name="T14" fmla="*/ 16 w 58"/>
                <a:gd name="T15" fmla="*/ 20 h 34"/>
                <a:gd name="T16" fmla="*/ 17 w 58"/>
                <a:gd name="T17" fmla="*/ 26 h 34"/>
                <a:gd name="T18" fmla="*/ 22 w 58"/>
                <a:gd name="T19" fmla="*/ 21 h 34"/>
                <a:gd name="T20" fmla="*/ 54 w 58"/>
                <a:gd name="T2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34">
                  <a:moveTo>
                    <a:pt x="54" y="34"/>
                  </a:moveTo>
                  <a:cubicBezTo>
                    <a:pt x="55" y="34"/>
                    <a:pt x="57" y="33"/>
                    <a:pt x="58" y="33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8" y="20"/>
                    <a:pt x="50" y="9"/>
                    <a:pt x="38" y="5"/>
                  </a:cubicBezTo>
                  <a:cubicBezTo>
                    <a:pt x="23" y="0"/>
                    <a:pt x="7" y="8"/>
                    <a:pt x="1" y="23"/>
                  </a:cubicBezTo>
                  <a:cubicBezTo>
                    <a:pt x="1" y="24"/>
                    <a:pt x="1" y="25"/>
                    <a:pt x="0" y="27"/>
                  </a:cubicBezTo>
                  <a:cubicBezTo>
                    <a:pt x="2" y="27"/>
                    <a:pt x="3" y="28"/>
                    <a:pt x="4" y="28"/>
                  </a:cubicBezTo>
                  <a:cubicBezTo>
                    <a:pt x="7" y="28"/>
                    <a:pt x="17" y="24"/>
                    <a:pt x="16" y="20"/>
                  </a:cubicBezTo>
                  <a:cubicBezTo>
                    <a:pt x="16" y="22"/>
                    <a:pt x="17" y="24"/>
                    <a:pt x="17" y="26"/>
                  </a:cubicBezTo>
                  <a:cubicBezTo>
                    <a:pt x="19" y="25"/>
                    <a:pt x="21" y="23"/>
                    <a:pt x="22" y="21"/>
                  </a:cubicBezTo>
                  <a:cubicBezTo>
                    <a:pt x="30" y="29"/>
                    <a:pt x="42" y="34"/>
                    <a:pt x="54" y="34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1" name="îSḻiḍe">
              <a:extLst>
                <a:ext uri="{FF2B5EF4-FFF2-40B4-BE49-F238E27FC236}">
                  <a16:creationId xmlns:a16="http://schemas.microsoft.com/office/drawing/2014/main" id="{D1B44385-AA5C-48EB-8BAB-397B6C52E815}"/>
                </a:ext>
              </a:extLst>
            </p:cNvPr>
            <p:cNvSpPr/>
            <p:nvPr/>
          </p:nvSpPr>
          <p:spPr bwMode="auto">
            <a:xfrm>
              <a:off x="5190332" y="4046537"/>
              <a:ext cx="95250" cy="95250"/>
            </a:xfrm>
            <a:custGeom>
              <a:avLst/>
              <a:gdLst>
                <a:gd name="T0" fmla="*/ 15 w 29"/>
                <a:gd name="T1" fmla="*/ 29 h 29"/>
                <a:gd name="T2" fmla="*/ 15 w 29"/>
                <a:gd name="T3" fmla="*/ 29 h 29"/>
                <a:gd name="T4" fmla="*/ 0 w 29"/>
                <a:gd name="T5" fmla="*/ 15 h 29"/>
                <a:gd name="T6" fmla="*/ 15 w 29"/>
                <a:gd name="T7" fmla="*/ 0 h 29"/>
                <a:gd name="T8" fmla="*/ 29 w 29"/>
                <a:gd name="T9" fmla="*/ 15 h 29"/>
                <a:gd name="T10" fmla="*/ 15 w 29"/>
                <a:gd name="T1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9">
                  <a:moveTo>
                    <a:pt x="15" y="29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7" y="29"/>
                    <a:pt x="0" y="23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23" y="0"/>
                    <a:pt x="29" y="7"/>
                    <a:pt x="29" y="15"/>
                  </a:cubicBezTo>
                  <a:cubicBezTo>
                    <a:pt x="29" y="23"/>
                    <a:pt x="23" y="29"/>
                    <a:pt x="15" y="29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2" name="íṡľïḍê">
              <a:extLst>
                <a:ext uri="{FF2B5EF4-FFF2-40B4-BE49-F238E27FC236}">
                  <a16:creationId xmlns:a16="http://schemas.microsoft.com/office/drawing/2014/main" id="{6750D87B-A735-4663-AA27-F4ACFF10E079}"/>
                </a:ext>
              </a:extLst>
            </p:cNvPr>
            <p:cNvSpPr/>
            <p:nvPr/>
          </p:nvSpPr>
          <p:spPr bwMode="auto">
            <a:xfrm>
              <a:off x="4958557" y="3621087"/>
              <a:ext cx="66675" cy="66675"/>
            </a:xfrm>
            <a:custGeom>
              <a:avLst/>
              <a:gdLst>
                <a:gd name="T0" fmla="*/ 19 w 20"/>
                <a:gd name="T1" fmla="*/ 13 h 20"/>
                <a:gd name="T2" fmla="*/ 8 w 20"/>
                <a:gd name="T3" fmla="*/ 18 h 20"/>
                <a:gd name="T4" fmla="*/ 2 w 20"/>
                <a:gd name="T5" fmla="*/ 7 h 20"/>
                <a:gd name="T6" fmla="*/ 13 w 20"/>
                <a:gd name="T7" fmla="*/ 2 h 20"/>
                <a:gd name="T8" fmla="*/ 19 w 20"/>
                <a:gd name="T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19" y="13"/>
                  </a:moveTo>
                  <a:cubicBezTo>
                    <a:pt x="17" y="17"/>
                    <a:pt x="12" y="20"/>
                    <a:pt x="8" y="18"/>
                  </a:cubicBezTo>
                  <a:cubicBezTo>
                    <a:pt x="3" y="17"/>
                    <a:pt x="0" y="12"/>
                    <a:pt x="2" y="7"/>
                  </a:cubicBezTo>
                  <a:cubicBezTo>
                    <a:pt x="4" y="2"/>
                    <a:pt x="9" y="0"/>
                    <a:pt x="13" y="2"/>
                  </a:cubicBezTo>
                  <a:cubicBezTo>
                    <a:pt x="18" y="3"/>
                    <a:pt x="20" y="8"/>
                    <a:pt x="19" y="13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3" name="î$liḓé">
              <a:extLst>
                <a:ext uri="{FF2B5EF4-FFF2-40B4-BE49-F238E27FC236}">
                  <a16:creationId xmlns:a16="http://schemas.microsoft.com/office/drawing/2014/main" id="{337C3AB7-7C56-41EC-BE07-5203DD856596}"/>
                </a:ext>
              </a:extLst>
            </p:cNvPr>
            <p:cNvSpPr/>
            <p:nvPr/>
          </p:nvSpPr>
          <p:spPr bwMode="auto">
            <a:xfrm>
              <a:off x="4850607" y="3838575"/>
              <a:ext cx="273050" cy="422275"/>
            </a:xfrm>
            <a:custGeom>
              <a:avLst/>
              <a:gdLst>
                <a:gd name="T0" fmla="*/ 1 w 83"/>
                <a:gd name="T1" fmla="*/ 103 h 128"/>
                <a:gd name="T2" fmla="*/ 0 w 83"/>
                <a:gd name="T3" fmla="*/ 104 h 128"/>
                <a:gd name="T4" fmla="*/ 0 w 83"/>
                <a:gd name="T5" fmla="*/ 105 h 128"/>
                <a:gd name="T6" fmla="*/ 1 w 83"/>
                <a:gd name="T7" fmla="*/ 106 h 128"/>
                <a:gd name="T8" fmla="*/ 1 w 83"/>
                <a:gd name="T9" fmla="*/ 106 h 128"/>
                <a:gd name="T10" fmla="*/ 11 w 83"/>
                <a:gd name="T11" fmla="*/ 120 h 128"/>
                <a:gd name="T12" fmla="*/ 11 w 83"/>
                <a:gd name="T13" fmla="*/ 120 h 128"/>
                <a:gd name="T14" fmla="*/ 23 w 83"/>
                <a:gd name="T15" fmla="*/ 126 h 128"/>
                <a:gd name="T16" fmla="*/ 83 w 83"/>
                <a:gd name="T17" fmla="*/ 99 h 128"/>
                <a:gd name="T18" fmla="*/ 79 w 83"/>
                <a:gd name="T19" fmla="*/ 91 h 128"/>
                <a:gd name="T20" fmla="*/ 25 w 83"/>
                <a:gd name="T21" fmla="*/ 68 h 128"/>
                <a:gd name="T22" fmla="*/ 13 w 83"/>
                <a:gd name="T23" fmla="*/ 4 h 128"/>
                <a:gd name="T24" fmla="*/ 11 w 83"/>
                <a:gd name="T25" fmla="*/ 0 h 128"/>
                <a:gd name="T26" fmla="*/ 14 w 83"/>
                <a:gd name="T27" fmla="*/ 1 h 128"/>
                <a:gd name="T28" fmla="*/ 1 w 83"/>
                <a:gd name="T29" fmla="*/ 95 h 128"/>
                <a:gd name="T30" fmla="*/ 1 w 83"/>
                <a:gd name="T31" fmla="*/ 10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28">
                  <a:moveTo>
                    <a:pt x="1" y="103"/>
                  </a:moveTo>
                  <a:cubicBezTo>
                    <a:pt x="0" y="103"/>
                    <a:pt x="0" y="104"/>
                    <a:pt x="0" y="104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05"/>
                    <a:pt x="1" y="106"/>
                    <a:pt x="1" y="106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1" y="110"/>
                    <a:pt x="3" y="115"/>
                    <a:pt x="11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5" y="122"/>
                    <a:pt x="19" y="124"/>
                    <a:pt x="23" y="126"/>
                  </a:cubicBezTo>
                  <a:cubicBezTo>
                    <a:pt x="41" y="128"/>
                    <a:pt x="69" y="109"/>
                    <a:pt x="83" y="99"/>
                  </a:cubicBezTo>
                  <a:cubicBezTo>
                    <a:pt x="81" y="94"/>
                    <a:pt x="79" y="91"/>
                    <a:pt x="79" y="91"/>
                  </a:cubicBezTo>
                  <a:cubicBezTo>
                    <a:pt x="25" y="68"/>
                    <a:pt x="25" y="68"/>
                    <a:pt x="25" y="68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" y="95"/>
                    <a:pt x="1" y="95"/>
                    <a:pt x="1" y="95"/>
                  </a:cubicBezTo>
                  <a:cubicBezTo>
                    <a:pt x="1" y="98"/>
                    <a:pt x="1" y="100"/>
                    <a:pt x="1" y="103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4" name="íŝḷïḋê">
              <a:extLst>
                <a:ext uri="{FF2B5EF4-FFF2-40B4-BE49-F238E27FC236}">
                  <a16:creationId xmlns:a16="http://schemas.microsoft.com/office/drawing/2014/main" id="{851BB8D5-0355-426C-9667-D4C45B3226D9}"/>
                </a:ext>
              </a:extLst>
            </p:cNvPr>
            <p:cNvSpPr/>
            <p:nvPr/>
          </p:nvSpPr>
          <p:spPr bwMode="auto">
            <a:xfrm>
              <a:off x="4758532" y="3783012"/>
              <a:ext cx="260350" cy="444500"/>
            </a:xfrm>
            <a:custGeom>
              <a:avLst/>
              <a:gdLst>
                <a:gd name="T0" fmla="*/ 44 w 79"/>
                <a:gd name="T1" fmla="*/ 58 h 135"/>
                <a:gd name="T2" fmla="*/ 65 w 79"/>
                <a:gd name="T3" fmla="*/ 0 h 135"/>
                <a:gd name="T4" fmla="*/ 35 w 79"/>
                <a:gd name="T5" fmla="*/ 16 h 135"/>
                <a:gd name="T6" fmla="*/ 2 w 79"/>
                <a:gd name="T7" fmla="*/ 108 h 135"/>
                <a:gd name="T8" fmla="*/ 37 w 79"/>
                <a:gd name="T9" fmla="*/ 127 h 135"/>
                <a:gd name="T10" fmla="*/ 78 w 79"/>
                <a:gd name="T11" fmla="*/ 135 h 135"/>
                <a:gd name="T12" fmla="*/ 79 w 79"/>
                <a:gd name="T13" fmla="*/ 125 h 135"/>
                <a:gd name="T14" fmla="*/ 34 w 79"/>
                <a:gd name="T15" fmla="*/ 98 h 135"/>
                <a:gd name="T16" fmla="*/ 44 w 79"/>
                <a:gd name="T17" fmla="*/ 58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35">
                  <a:moveTo>
                    <a:pt x="44" y="58"/>
                  </a:moveTo>
                  <a:cubicBezTo>
                    <a:pt x="44" y="58"/>
                    <a:pt x="72" y="3"/>
                    <a:pt x="65" y="0"/>
                  </a:cubicBezTo>
                  <a:cubicBezTo>
                    <a:pt x="65" y="0"/>
                    <a:pt x="40" y="5"/>
                    <a:pt x="35" y="16"/>
                  </a:cubicBezTo>
                  <a:cubicBezTo>
                    <a:pt x="30" y="27"/>
                    <a:pt x="0" y="99"/>
                    <a:pt x="2" y="108"/>
                  </a:cubicBezTo>
                  <a:cubicBezTo>
                    <a:pt x="3" y="118"/>
                    <a:pt x="12" y="121"/>
                    <a:pt x="37" y="127"/>
                  </a:cubicBezTo>
                  <a:cubicBezTo>
                    <a:pt x="60" y="133"/>
                    <a:pt x="78" y="135"/>
                    <a:pt x="78" y="135"/>
                  </a:cubicBezTo>
                  <a:cubicBezTo>
                    <a:pt x="79" y="125"/>
                    <a:pt x="79" y="125"/>
                    <a:pt x="79" y="125"/>
                  </a:cubicBezTo>
                  <a:cubicBezTo>
                    <a:pt x="34" y="98"/>
                    <a:pt x="34" y="98"/>
                    <a:pt x="34" y="98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5" name="îṧlîḓê">
              <a:extLst>
                <a:ext uri="{FF2B5EF4-FFF2-40B4-BE49-F238E27FC236}">
                  <a16:creationId xmlns:a16="http://schemas.microsoft.com/office/drawing/2014/main" id="{D900A43F-6777-415F-A31A-0FA43BD08307}"/>
                </a:ext>
              </a:extLst>
            </p:cNvPr>
            <p:cNvSpPr/>
            <p:nvPr/>
          </p:nvSpPr>
          <p:spPr bwMode="auto">
            <a:xfrm>
              <a:off x="5160169" y="4083050"/>
              <a:ext cx="238125" cy="165100"/>
            </a:xfrm>
            <a:custGeom>
              <a:avLst/>
              <a:gdLst>
                <a:gd name="T0" fmla="*/ 72 w 72"/>
                <a:gd name="T1" fmla="*/ 0 h 50"/>
                <a:gd name="T2" fmla="*/ 18 w 72"/>
                <a:gd name="T3" fmla="*/ 4 h 50"/>
                <a:gd name="T4" fmla="*/ 0 w 72"/>
                <a:gd name="T5" fmla="*/ 23 h 50"/>
                <a:gd name="T6" fmla="*/ 17 w 72"/>
                <a:gd name="T7" fmla="*/ 31 h 50"/>
                <a:gd name="T8" fmla="*/ 46 w 72"/>
                <a:gd name="T9" fmla="*/ 50 h 50"/>
                <a:gd name="T10" fmla="*/ 72 w 72"/>
                <a:gd name="T1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50">
                  <a:moveTo>
                    <a:pt x="72" y="0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0" y="15"/>
                    <a:pt x="0" y="23"/>
                  </a:cubicBezTo>
                  <a:cubicBezTo>
                    <a:pt x="1" y="31"/>
                    <a:pt x="17" y="31"/>
                    <a:pt x="17" y="31"/>
                  </a:cubicBezTo>
                  <a:cubicBezTo>
                    <a:pt x="46" y="50"/>
                    <a:pt x="46" y="50"/>
                    <a:pt x="46" y="50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6" name="iṣľiḓè">
              <a:extLst>
                <a:ext uri="{FF2B5EF4-FFF2-40B4-BE49-F238E27FC236}">
                  <a16:creationId xmlns:a16="http://schemas.microsoft.com/office/drawing/2014/main" id="{3CEC92F4-B36B-4DC1-A37A-E12DD8993A85}"/>
                </a:ext>
              </a:extLst>
            </p:cNvPr>
            <p:cNvSpPr/>
            <p:nvPr/>
          </p:nvSpPr>
          <p:spPr bwMode="auto">
            <a:xfrm>
              <a:off x="5031582" y="4144962"/>
              <a:ext cx="280988" cy="103188"/>
            </a:xfrm>
            <a:custGeom>
              <a:avLst/>
              <a:gdLst>
                <a:gd name="T0" fmla="*/ 27 w 85"/>
                <a:gd name="T1" fmla="*/ 4 h 31"/>
                <a:gd name="T2" fmla="*/ 49 w 85"/>
                <a:gd name="T3" fmla="*/ 6 h 31"/>
                <a:gd name="T4" fmla="*/ 77 w 85"/>
                <a:gd name="T5" fmla="*/ 21 h 31"/>
                <a:gd name="T6" fmla="*/ 85 w 85"/>
                <a:gd name="T7" fmla="*/ 31 h 31"/>
                <a:gd name="T8" fmla="*/ 0 w 85"/>
                <a:gd name="T9" fmla="*/ 22 h 31"/>
                <a:gd name="T10" fmla="*/ 27 w 85"/>
                <a:gd name="T11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31">
                  <a:moveTo>
                    <a:pt x="27" y="4"/>
                  </a:moveTo>
                  <a:cubicBezTo>
                    <a:pt x="49" y="6"/>
                    <a:pt x="49" y="6"/>
                    <a:pt x="49" y="6"/>
                  </a:cubicBezTo>
                  <a:cubicBezTo>
                    <a:pt x="60" y="7"/>
                    <a:pt x="70" y="12"/>
                    <a:pt x="77" y="2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8" y="0"/>
                    <a:pt x="27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7" name="işḻíďé">
              <a:extLst>
                <a:ext uri="{FF2B5EF4-FFF2-40B4-BE49-F238E27FC236}">
                  <a16:creationId xmlns:a16="http://schemas.microsoft.com/office/drawing/2014/main" id="{25DBFF88-AA79-4562-B666-94621F730579}"/>
                </a:ext>
              </a:extLst>
            </p:cNvPr>
            <p:cNvSpPr/>
            <p:nvPr/>
          </p:nvSpPr>
          <p:spPr bwMode="auto">
            <a:xfrm>
              <a:off x="5141119" y="4083050"/>
              <a:ext cx="247650" cy="119063"/>
            </a:xfrm>
            <a:custGeom>
              <a:avLst/>
              <a:gdLst>
                <a:gd name="T0" fmla="*/ 39 w 75"/>
                <a:gd name="T1" fmla="*/ 36 h 36"/>
                <a:gd name="T2" fmla="*/ 42 w 75"/>
                <a:gd name="T3" fmla="*/ 23 h 36"/>
                <a:gd name="T4" fmla="*/ 75 w 75"/>
                <a:gd name="T5" fmla="*/ 0 h 36"/>
                <a:gd name="T6" fmla="*/ 24 w 75"/>
                <a:gd name="T7" fmla="*/ 4 h 36"/>
                <a:gd name="T8" fmla="*/ 6 w 75"/>
                <a:gd name="T9" fmla="*/ 23 h 36"/>
                <a:gd name="T10" fmla="*/ 23 w 75"/>
                <a:gd name="T11" fmla="*/ 31 h 36"/>
                <a:gd name="T12" fmla="*/ 39 w 75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36">
                  <a:moveTo>
                    <a:pt x="39" y="36"/>
                  </a:moveTo>
                  <a:cubicBezTo>
                    <a:pt x="39" y="36"/>
                    <a:pt x="38" y="29"/>
                    <a:pt x="42" y="23"/>
                  </a:cubicBezTo>
                  <a:cubicBezTo>
                    <a:pt x="51" y="12"/>
                    <a:pt x="67" y="0"/>
                    <a:pt x="75" y="0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4"/>
                    <a:pt x="0" y="12"/>
                    <a:pt x="6" y="23"/>
                  </a:cubicBezTo>
                  <a:cubicBezTo>
                    <a:pt x="12" y="34"/>
                    <a:pt x="23" y="31"/>
                    <a:pt x="23" y="31"/>
                  </a:cubicBezTo>
                  <a:lnTo>
                    <a:pt x="39" y="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8" name="ïšḷiďe">
              <a:extLst>
                <a:ext uri="{FF2B5EF4-FFF2-40B4-BE49-F238E27FC236}">
                  <a16:creationId xmlns:a16="http://schemas.microsoft.com/office/drawing/2014/main" id="{D304BC0D-AC9A-4582-84BA-2C8AFCD48FA3}"/>
                </a:ext>
              </a:extLst>
            </p:cNvPr>
            <p:cNvSpPr/>
            <p:nvPr/>
          </p:nvSpPr>
          <p:spPr bwMode="auto">
            <a:xfrm>
              <a:off x="4988719" y="4067175"/>
              <a:ext cx="428625" cy="187325"/>
            </a:xfrm>
            <a:custGeom>
              <a:avLst/>
              <a:gdLst>
                <a:gd name="T0" fmla="*/ 99 w 130"/>
                <a:gd name="T1" fmla="*/ 57 h 57"/>
                <a:gd name="T2" fmla="*/ 2 w 130"/>
                <a:gd name="T3" fmla="*/ 47 h 57"/>
                <a:gd name="T4" fmla="*/ 0 w 130"/>
                <a:gd name="T5" fmla="*/ 44 h 57"/>
                <a:gd name="T6" fmla="*/ 2 w 130"/>
                <a:gd name="T7" fmla="*/ 43 h 57"/>
                <a:gd name="T8" fmla="*/ 97 w 130"/>
                <a:gd name="T9" fmla="*/ 53 h 57"/>
                <a:gd name="T10" fmla="*/ 126 w 130"/>
                <a:gd name="T11" fmla="*/ 2 h 57"/>
                <a:gd name="T12" fmla="*/ 129 w 130"/>
                <a:gd name="T13" fmla="*/ 1 h 57"/>
                <a:gd name="T14" fmla="*/ 130 w 130"/>
                <a:gd name="T15" fmla="*/ 4 h 57"/>
                <a:gd name="T16" fmla="*/ 99 w 130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57">
                  <a:moveTo>
                    <a:pt x="99" y="57"/>
                  </a:moveTo>
                  <a:cubicBezTo>
                    <a:pt x="2" y="47"/>
                    <a:pt x="2" y="47"/>
                    <a:pt x="2" y="47"/>
                  </a:cubicBezTo>
                  <a:cubicBezTo>
                    <a:pt x="1" y="47"/>
                    <a:pt x="0" y="46"/>
                    <a:pt x="0" y="44"/>
                  </a:cubicBezTo>
                  <a:cubicBezTo>
                    <a:pt x="0" y="43"/>
                    <a:pt x="1" y="43"/>
                    <a:pt x="2" y="43"/>
                  </a:cubicBezTo>
                  <a:cubicBezTo>
                    <a:pt x="97" y="53"/>
                    <a:pt x="97" y="53"/>
                    <a:pt x="97" y="53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1"/>
                    <a:pt x="128" y="0"/>
                    <a:pt x="129" y="1"/>
                  </a:cubicBezTo>
                  <a:cubicBezTo>
                    <a:pt x="130" y="1"/>
                    <a:pt x="130" y="3"/>
                    <a:pt x="130" y="4"/>
                  </a:cubicBezTo>
                  <a:lnTo>
                    <a:pt x="99" y="57"/>
                  </a:lnTo>
                  <a:close/>
                </a:path>
              </a:pathLst>
            </a:cu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9" name="îšḻîďé">
              <a:extLst>
                <a:ext uri="{FF2B5EF4-FFF2-40B4-BE49-F238E27FC236}">
                  <a16:creationId xmlns:a16="http://schemas.microsoft.com/office/drawing/2014/main" id="{9E8823C3-0B3B-4299-88B9-60746C2940AD}"/>
                </a:ext>
              </a:extLst>
            </p:cNvPr>
            <p:cNvSpPr/>
            <p:nvPr/>
          </p:nvSpPr>
          <p:spPr bwMode="auto">
            <a:xfrm>
              <a:off x="4966494" y="4168775"/>
              <a:ext cx="68263" cy="69850"/>
            </a:xfrm>
            <a:prstGeom prst="ellipse">
              <a:avLst/>
            </a:pr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0" name="íṥḻïḑé">
              <a:extLst>
                <a:ext uri="{FF2B5EF4-FFF2-40B4-BE49-F238E27FC236}">
                  <a16:creationId xmlns:a16="http://schemas.microsoft.com/office/drawing/2014/main" id="{BE32EDEA-C7DA-43C1-BF00-4B74BFE9414D}"/>
                </a:ext>
              </a:extLst>
            </p:cNvPr>
            <p:cNvSpPr/>
            <p:nvPr/>
          </p:nvSpPr>
          <p:spPr bwMode="auto">
            <a:xfrm>
              <a:off x="5107782" y="4175125"/>
              <a:ext cx="201613" cy="66675"/>
            </a:xfrm>
            <a:custGeom>
              <a:avLst/>
              <a:gdLst>
                <a:gd name="T0" fmla="*/ 61 w 61"/>
                <a:gd name="T1" fmla="*/ 20 h 20"/>
                <a:gd name="T2" fmla="*/ 29 w 61"/>
                <a:gd name="T3" fmla="*/ 3 h 20"/>
                <a:gd name="T4" fmla="*/ 0 w 61"/>
                <a:gd name="T5" fmla="*/ 14 h 20"/>
                <a:gd name="T6" fmla="*/ 61 w 61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20">
                  <a:moveTo>
                    <a:pt x="61" y="20"/>
                  </a:moveTo>
                  <a:cubicBezTo>
                    <a:pt x="61" y="20"/>
                    <a:pt x="52" y="0"/>
                    <a:pt x="29" y="3"/>
                  </a:cubicBezTo>
                  <a:cubicBezTo>
                    <a:pt x="6" y="6"/>
                    <a:pt x="0" y="14"/>
                    <a:pt x="0" y="14"/>
                  </a:cubicBezTo>
                  <a:lnTo>
                    <a:pt x="61" y="20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261" name="ïşļíḓé">
              <a:extLst>
                <a:ext uri="{FF2B5EF4-FFF2-40B4-BE49-F238E27FC236}">
                  <a16:creationId xmlns:a16="http://schemas.microsoft.com/office/drawing/2014/main" id="{7D7EFE9F-4FB9-4998-BDCA-2FC73C1143E3}"/>
                </a:ext>
              </a:extLst>
            </p:cNvPr>
            <p:cNvSpPr/>
            <p:nvPr/>
          </p:nvSpPr>
          <p:spPr bwMode="auto">
            <a:xfrm>
              <a:off x="6720682" y="2451100"/>
              <a:ext cx="138113" cy="122238"/>
            </a:xfrm>
            <a:custGeom>
              <a:avLst/>
              <a:gdLst>
                <a:gd name="T0" fmla="*/ 7 w 42"/>
                <a:gd name="T1" fmla="*/ 0 h 37"/>
                <a:gd name="T2" fmla="*/ 1 w 42"/>
                <a:gd name="T3" fmla="*/ 10 h 37"/>
                <a:gd name="T4" fmla="*/ 2 w 42"/>
                <a:gd name="T5" fmla="*/ 16 h 37"/>
                <a:gd name="T6" fmla="*/ 12 w 42"/>
                <a:gd name="T7" fmla="*/ 21 h 37"/>
                <a:gd name="T8" fmla="*/ 25 w 42"/>
                <a:gd name="T9" fmla="*/ 32 h 37"/>
                <a:gd name="T10" fmla="*/ 40 w 42"/>
                <a:gd name="T11" fmla="*/ 33 h 37"/>
                <a:gd name="T12" fmla="*/ 18 w 42"/>
                <a:gd name="T13" fmla="*/ 4 h 37"/>
                <a:gd name="T14" fmla="*/ 7 w 42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37">
                  <a:moveTo>
                    <a:pt x="7" y="0"/>
                  </a:moveTo>
                  <a:cubicBezTo>
                    <a:pt x="7" y="0"/>
                    <a:pt x="2" y="6"/>
                    <a:pt x="1" y="10"/>
                  </a:cubicBezTo>
                  <a:cubicBezTo>
                    <a:pt x="0" y="14"/>
                    <a:pt x="2" y="16"/>
                    <a:pt x="2" y="16"/>
                  </a:cubicBezTo>
                  <a:cubicBezTo>
                    <a:pt x="2" y="16"/>
                    <a:pt x="9" y="21"/>
                    <a:pt x="12" y="21"/>
                  </a:cubicBezTo>
                  <a:cubicBezTo>
                    <a:pt x="14" y="22"/>
                    <a:pt x="20" y="30"/>
                    <a:pt x="25" y="32"/>
                  </a:cubicBezTo>
                  <a:cubicBezTo>
                    <a:pt x="31" y="34"/>
                    <a:pt x="38" y="37"/>
                    <a:pt x="40" y="33"/>
                  </a:cubicBezTo>
                  <a:cubicBezTo>
                    <a:pt x="42" y="29"/>
                    <a:pt x="18" y="4"/>
                    <a:pt x="18" y="4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2" name="íŝļïdê">
              <a:extLst>
                <a:ext uri="{FF2B5EF4-FFF2-40B4-BE49-F238E27FC236}">
                  <a16:creationId xmlns:a16="http://schemas.microsoft.com/office/drawing/2014/main" id="{D10C95AC-C518-4CBA-8D65-A419505A4685}"/>
                </a:ext>
              </a:extLst>
            </p:cNvPr>
            <p:cNvSpPr/>
            <p:nvPr/>
          </p:nvSpPr>
          <p:spPr bwMode="auto">
            <a:xfrm>
              <a:off x="6460332" y="2425700"/>
              <a:ext cx="69850" cy="161925"/>
            </a:xfrm>
            <a:custGeom>
              <a:avLst/>
              <a:gdLst>
                <a:gd name="T0" fmla="*/ 7 w 21"/>
                <a:gd name="T1" fmla="*/ 0 h 49"/>
                <a:gd name="T2" fmla="*/ 12 w 21"/>
                <a:gd name="T3" fmla="*/ 4 h 49"/>
                <a:gd name="T4" fmla="*/ 21 w 21"/>
                <a:gd name="T5" fmla="*/ 0 h 49"/>
                <a:gd name="T6" fmla="*/ 19 w 21"/>
                <a:gd name="T7" fmla="*/ 17 h 49"/>
                <a:gd name="T8" fmla="*/ 9 w 21"/>
                <a:gd name="T9" fmla="*/ 46 h 49"/>
                <a:gd name="T10" fmla="*/ 0 w 21"/>
                <a:gd name="T11" fmla="*/ 34 h 49"/>
                <a:gd name="T12" fmla="*/ 7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7" y="0"/>
                  </a:moveTo>
                  <a:cubicBezTo>
                    <a:pt x="7" y="0"/>
                    <a:pt x="8" y="5"/>
                    <a:pt x="12" y="4"/>
                  </a:cubicBezTo>
                  <a:cubicBezTo>
                    <a:pt x="17" y="4"/>
                    <a:pt x="21" y="0"/>
                    <a:pt x="21" y="0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7"/>
                    <a:pt x="17" y="43"/>
                    <a:pt x="9" y="46"/>
                  </a:cubicBezTo>
                  <a:cubicBezTo>
                    <a:pt x="2" y="49"/>
                    <a:pt x="0" y="34"/>
                    <a:pt x="0" y="34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3" name="ïSḷidè">
              <a:extLst>
                <a:ext uri="{FF2B5EF4-FFF2-40B4-BE49-F238E27FC236}">
                  <a16:creationId xmlns:a16="http://schemas.microsoft.com/office/drawing/2014/main" id="{44615F26-8C6C-47BD-BA89-77A3C7ECB8AB}"/>
                </a:ext>
              </a:extLst>
            </p:cNvPr>
            <p:cNvSpPr/>
            <p:nvPr/>
          </p:nvSpPr>
          <p:spPr bwMode="auto">
            <a:xfrm>
              <a:off x="6307932" y="1858962"/>
              <a:ext cx="247650" cy="269875"/>
            </a:xfrm>
            <a:custGeom>
              <a:avLst/>
              <a:gdLst>
                <a:gd name="T0" fmla="*/ 74 w 75"/>
                <a:gd name="T1" fmla="*/ 7 h 82"/>
                <a:gd name="T2" fmla="*/ 75 w 75"/>
                <a:gd name="T3" fmla="*/ 54 h 82"/>
                <a:gd name="T4" fmla="*/ 48 w 75"/>
                <a:gd name="T5" fmla="*/ 82 h 82"/>
                <a:gd name="T6" fmla="*/ 23 w 75"/>
                <a:gd name="T7" fmla="*/ 75 h 82"/>
                <a:gd name="T8" fmla="*/ 13 w 75"/>
                <a:gd name="T9" fmla="*/ 61 h 82"/>
                <a:gd name="T10" fmla="*/ 12 w 75"/>
                <a:gd name="T11" fmla="*/ 50 h 82"/>
                <a:gd name="T12" fmla="*/ 4 w 75"/>
                <a:gd name="T13" fmla="*/ 36 h 82"/>
                <a:gd name="T14" fmla="*/ 61 w 75"/>
                <a:gd name="T15" fmla="*/ 0 h 82"/>
                <a:gd name="T16" fmla="*/ 74 w 75"/>
                <a:gd name="T17" fmla="*/ 7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82">
                  <a:moveTo>
                    <a:pt x="74" y="7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17" y="73"/>
                    <a:pt x="13" y="68"/>
                    <a:pt x="13" y="6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0" y="37"/>
                    <a:pt x="4" y="36"/>
                  </a:cubicBezTo>
                  <a:cubicBezTo>
                    <a:pt x="8" y="35"/>
                    <a:pt x="61" y="0"/>
                    <a:pt x="61" y="0"/>
                  </a:cubicBezTo>
                  <a:lnTo>
                    <a:pt x="74" y="7"/>
                  </a:ln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4" name="iṡḻíďê">
              <a:extLst>
                <a:ext uri="{FF2B5EF4-FFF2-40B4-BE49-F238E27FC236}">
                  <a16:creationId xmlns:a16="http://schemas.microsoft.com/office/drawing/2014/main" id="{30A3663A-FDC5-477E-B987-20880098BB23}"/>
                </a:ext>
              </a:extLst>
            </p:cNvPr>
            <p:cNvSpPr/>
            <p:nvPr/>
          </p:nvSpPr>
          <p:spPr bwMode="auto">
            <a:xfrm>
              <a:off x="6350794" y="2006600"/>
              <a:ext cx="271463" cy="444500"/>
            </a:xfrm>
            <a:custGeom>
              <a:avLst/>
              <a:gdLst>
                <a:gd name="T0" fmla="*/ 48 w 82"/>
                <a:gd name="T1" fmla="*/ 135 h 135"/>
                <a:gd name="T2" fmla="*/ 41 w 82"/>
                <a:gd name="T3" fmla="*/ 134 h 135"/>
                <a:gd name="T4" fmla="*/ 35 w 82"/>
                <a:gd name="T5" fmla="*/ 115 h 135"/>
                <a:gd name="T6" fmla="*/ 53 w 82"/>
                <a:gd name="T7" fmla="*/ 60 h 135"/>
                <a:gd name="T8" fmla="*/ 11 w 82"/>
                <a:gd name="T9" fmla="*/ 29 h 135"/>
                <a:gd name="T10" fmla="*/ 3 w 82"/>
                <a:gd name="T11" fmla="*/ 11 h 135"/>
                <a:gd name="T12" fmla="*/ 21 w 82"/>
                <a:gd name="T13" fmla="*/ 3 h 135"/>
                <a:gd name="T14" fmla="*/ 80 w 82"/>
                <a:gd name="T15" fmla="*/ 59 h 135"/>
                <a:gd name="T16" fmla="*/ 60 w 82"/>
                <a:gd name="T17" fmla="*/ 128 h 135"/>
                <a:gd name="T18" fmla="*/ 48 w 82"/>
                <a:gd name="T1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135">
                  <a:moveTo>
                    <a:pt x="48" y="135"/>
                  </a:moveTo>
                  <a:cubicBezTo>
                    <a:pt x="45" y="135"/>
                    <a:pt x="43" y="135"/>
                    <a:pt x="41" y="134"/>
                  </a:cubicBezTo>
                  <a:cubicBezTo>
                    <a:pt x="34" y="130"/>
                    <a:pt x="32" y="121"/>
                    <a:pt x="35" y="115"/>
                  </a:cubicBezTo>
                  <a:cubicBezTo>
                    <a:pt x="40" y="106"/>
                    <a:pt x="53" y="79"/>
                    <a:pt x="53" y="60"/>
                  </a:cubicBezTo>
                  <a:cubicBezTo>
                    <a:pt x="52" y="52"/>
                    <a:pt x="30" y="37"/>
                    <a:pt x="11" y="29"/>
                  </a:cubicBezTo>
                  <a:cubicBezTo>
                    <a:pt x="3" y="26"/>
                    <a:pt x="0" y="18"/>
                    <a:pt x="3" y="11"/>
                  </a:cubicBezTo>
                  <a:cubicBezTo>
                    <a:pt x="6" y="4"/>
                    <a:pt x="14" y="0"/>
                    <a:pt x="21" y="3"/>
                  </a:cubicBezTo>
                  <a:cubicBezTo>
                    <a:pt x="31" y="7"/>
                    <a:pt x="79" y="28"/>
                    <a:pt x="80" y="59"/>
                  </a:cubicBezTo>
                  <a:cubicBezTo>
                    <a:pt x="82" y="89"/>
                    <a:pt x="62" y="124"/>
                    <a:pt x="60" y="128"/>
                  </a:cubicBezTo>
                  <a:cubicBezTo>
                    <a:pt x="57" y="133"/>
                    <a:pt x="52" y="135"/>
                    <a:pt x="48" y="135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5" name="iṩḷïḑe">
              <a:extLst>
                <a:ext uri="{FF2B5EF4-FFF2-40B4-BE49-F238E27FC236}">
                  <a16:creationId xmlns:a16="http://schemas.microsoft.com/office/drawing/2014/main" id="{AF6DAFAE-6714-4507-8C9F-E7FCFEA5E047}"/>
                </a:ext>
              </a:extLst>
            </p:cNvPr>
            <p:cNvSpPr/>
            <p:nvPr/>
          </p:nvSpPr>
          <p:spPr bwMode="auto">
            <a:xfrm>
              <a:off x="6482557" y="1973262"/>
              <a:ext cx="330200" cy="511175"/>
            </a:xfrm>
            <a:custGeom>
              <a:avLst/>
              <a:gdLst>
                <a:gd name="T0" fmla="*/ 85 w 100"/>
                <a:gd name="T1" fmla="*/ 155 h 155"/>
                <a:gd name="T2" fmla="*/ 71 w 100"/>
                <a:gd name="T3" fmla="*/ 142 h 155"/>
                <a:gd name="T4" fmla="*/ 56 w 100"/>
                <a:gd name="T5" fmla="*/ 58 h 155"/>
                <a:gd name="T6" fmla="*/ 11 w 100"/>
                <a:gd name="T7" fmla="*/ 30 h 155"/>
                <a:gd name="T8" fmla="*/ 2 w 100"/>
                <a:gd name="T9" fmla="*/ 12 h 155"/>
                <a:gd name="T10" fmla="*/ 20 w 100"/>
                <a:gd name="T11" fmla="*/ 3 h 155"/>
                <a:gd name="T12" fmla="*/ 82 w 100"/>
                <a:gd name="T13" fmla="*/ 46 h 155"/>
                <a:gd name="T14" fmla="*/ 99 w 100"/>
                <a:gd name="T15" fmla="*/ 140 h 155"/>
                <a:gd name="T16" fmla="*/ 86 w 100"/>
                <a:gd name="T17" fmla="*/ 155 h 155"/>
                <a:gd name="T18" fmla="*/ 85 w 100"/>
                <a:gd name="T1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155">
                  <a:moveTo>
                    <a:pt x="85" y="155"/>
                  </a:moveTo>
                  <a:cubicBezTo>
                    <a:pt x="78" y="155"/>
                    <a:pt x="72" y="150"/>
                    <a:pt x="71" y="142"/>
                  </a:cubicBezTo>
                  <a:cubicBezTo>
                    <a:pt x="70" y="125"/>
                    <a:pt x="65" y="76"/>
                    <a:pt x="56" y="58"/>
                  </a:cubicBezTo>
                  <a:cubicBezTo>
                    <a:pt x="52" y="47"/>
                    <a:pt x="27" y="35"/>
                    <a:pt x="11" y="30"/>
                  </a:cubicBezTo>
                  <a:cubicBezTo>
                    <a:pt x="4" y="27"/>
                    <a:pt x="0" y="19"/>
                    <a:pt x="2" y="12"/>
                  </a:cubicBezTo>
                  <a:cubicBezTo>
                    <a:pt x="5" y="5"/>
                    <a:pt x="12" y="0"/>
                    <a:pt x="20" y="3"/>
                  </a:cubicBezTo>
                  <a:cubicBezTo>
                    <a:pt x="28" y="5"/>
                    <a:pt x="70" y="20"/>
                    <a:pt x="82" y="46"/>
                  </a:cubicBezTo>
                  <a:cubicBezTo>
                    <a:pt x="94" y="73"/>
                    <a:pt x="99" y="133"/>
                    <a:pt x="99" y="140"/>
                  </a:cubicBezTo>
                  <a:cubicBezTo>
                    <a:pt x="100" y="148"/>
                    <a:pt x="94" y="155"/>
                    <a:pt x="86" y="155"/>
                  </a:cubicBezTo>
                  <a:cubicBezTo>
                    <a:pt x="86" y="155"/>
                    <a:pt x="85" y="155"/>
                    <a:pt x="85" y="155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6" name="î$líḑe">
              <a:extLst>
                <a:ext uri="{FF2B5EF4-FFF2-40B4-BE49-F238E27FC236}">
                  <a16:creationId xmlns:a16="http://schemas.microsoft.com/office/drawing/2014/main" id="{B194C953-AFF5-43FE-A8E3-82D3B9C3AE64}"/>
                </a:ext>
              </a:extLst>
            </p:cNvPr>
            <p:cNvSpPr/>
            <p:nvPr/>
          </p:nvSpPr>
          <p:spPr bwMode="auto">
            <a:xfrm>
              <a:off x="6536532" y="1647825"/>
              <a:ext cx="355600" cy="336550"/>
            </a:xfrm>
            <a:custGeom>
              <a:avLst/>
              <a:gdLst>
                <a:gd name="T0" fmla="*/ 9 w 108"/>
                <a:gd name="T1" fmla="*/ 0 h 102"/>
                <a:gd name="T2" fmla="*/ 22 w 108"/>
                <a:gd name="T3" fmla="*/ 9 h 102"/>
                <a:gd name="T4" fmla="*/ 53 w 108"/>
                <a:gd name="T5" fmla="*/ 59 h 102"/>
                <a:gd name="T6" fmla="*/ 104 w 108"/>
                <a:gd name="T7" fmla="*/ 89 h 102"/>
                <a:gd name="T8" fmla="*/ 100 w 108"/>
                <a:gd name="T9" fmla="*/ 100 h 102"/>
                <a:gd name="T10" fmla="*/ 42 w 108"/>
                <a:gd name="T11" fmla="*/ 83 h 102"/>
                <a:gd name="T12" fmla="*/ 0 w 108"/>
                <a:gd name="T13" fmla="*/ 48 h 102"/>
                <a:gd name="T14" fmla="*/ 9 w 108"/>
                <a:gd name="T15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" h="102">
                  <a:moveTo>
                    <a:pt x="9" y="0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34" y="40"/>
                    <a:pt x="53" y="59"/>
                  </a:cubicBezTo>
                  <a:cubicBezTo>
                    <a:pt x="75" y="79"/>
                    <a:pt x="104" y="86"/>
                    <a:pt x="104" y="89"/>
                  </a:cubicBezTo>
                  <a:cubicBezTo>
                    <a:pt x="103" y="96"/>
                    <a:pt x="108" y="102"/>
                    <a:pt x="100" y="100"/>
                  </a:cubicBezTo>
                  <a:cubicBezTo>
                    <a:pt x="96" y="99"/>
                    <a:pt x="66" y="96"/>
                    <a:pt x="42" y="83"/>
                  </a:cubicBezTo>
                  <a:cubicBezTo>
                    <a:pt x="18" y="71"/>
                    <a:pt x="0" y="48"/>
                    <a:pt x="0" y="48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7" name="iṩ1iďe">
              <a:extLst>
                <a:ext uri="{FF2B5EF4-FFF2-40B4-BE49-F238E27FC236}">
                  <a16:creationId xmlns:a16="http://schemas.microsoft.com/office/drawing/2014/main" id="{22ABCEAC-8323-49B0-BF13-6DE454E1006A}"/>
                </a:ext>
              </a:extLst>
            </p:cNvPr>
            <p:cNvSpPr/>
            <p:nvPr/>
          </p:nvSpPr>
          <p:spPr bwMode="auto">
            <a:xfrm>
              <a:off x="6328569" y="1651000"/>
              <a:ext cx="296863" cy="411163"/>
            </a:xfrm>
            <a:custGeom>
              <a:avLst/>
              <a:gdLst>
                <a:gd name="T0" fmla="*/ 30 w 90"/>
                <a:gd name="T1" fmla="*/ 15 h 125"/>
                <a:gd name="T2" fmla="*/ 68 w 90"/>
                <a:gd name="T3" fmla="*/ 0 h 125"/>
                <a:gd name="T4" fmla="*/ 78 w 90"/>
                <a:gd name="T5" fmla="*/ 1 h 125"/>
                <a:gd name="T6" fmla="*/ 90 w 90"/>
                <a:gd name="T7" fmla="*/ 12 h 125"/>
                <a:gd name="T8" fmla="*/ 70 w 90"/>
                <a:gd name="T9" fmla="*/ 100 h 125"/>
                <a:gd name="T10" fmla="*/ 12 w 90"/>
                <a:gd name="T11" fmla="*/ 117 h 125"/>
                <a:gd name="T12" fmla="*/ 0 w 90"/>
                <a:gd name="T13" fmla="*/ 100 h 125"/>
                <a:gd name="T14" fmla="*/ 2 w 90"/>
                <a:gd name="T15" fmla="*/ 94 h 125"/>
                <a:gd name="T16" fmla="*/ 23 w 90"/>
                <a:gd name="T17" fmla="*/ 20 h 125"/>
                <a:gd name="T18" fmla="*/ 30 w 90"/>
                <a:gd name="T19" fmla="*/ 1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125">
                  <a:moveTo>
                    <a:pt x="30" y="15"/>
                  </a:moveTo>
                  <a:cubicBezTo>
                    <a:pt x="41" y="7"/>
                    <a:pt x="55" y="2"/>
                    <a:pt x="68" y="0"/>
                  </a:cubicBezTo>
                  <a:cubicBezTo>
                    <a:pt x="72" y="0"/>
                    <a:pt x="75" y="0"/>
                    <a:pt x="78" y="1"/>
                  </a:cubicBezTo>
                  <a:cubicBezTo>
                    <a:pt x="87" y="3"/>
                    <a:pt x="90" y="9"/>
                    <a:pt x="90" y="12"/>
                  </a:cubicBezTo>
                  <a:cubicBezTo>
                    <a:pt x="90" y="15"/>
                    <a:pt x="70" y="100"/>
                    <a:pt x="70" y="100"/>
                  </a:cubicBezTo>
                  <a:cubicBezTo>
                    <a:pt x="70" y="100"/>
                    <a:pt x="28" y="125"/>
                    <a:pt x="12" y="117"/>
                  </a:cubicBezTo>
                  <a:cubicBezTo>
                    <a:pt x="0" y="110"/>
                    <a:pt x="0" y="103"/>
                    <a:pt x="0" y="100"/>
                  </a:cubicBezTo>
                  <a:cubicBezTo>
                    <a:pt x="1" y="98"/>
                    <a:pt x="2" y="96"/>
                    <a:pt x="2" y="94"/>
                  </a:cubicBezTo>
                  <a:cubicBezTo>
                    <a:pt x="23" y="20"/>
                    <a:pt x="23" y="20"/>
                    <a:pt x="23" y="20"/>
                  </a:cubicBezTo>
                  <a:lnTo>
                    <a:pt x="30" y="15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8" name="íṧḷiďê">
              <a:extLst>
                <a:ext uri="{FF2B5EF4-FFF2-40B4-BE49-F238E27FC236}">
                  <a16:creationId xmlns:a16="http://schemas.microsoft.com/office/drawing/2014/main" id="{8096E41D-CBE9-4882-857A-4BD3740695AD}"/>
                </a:ext>
              </a:extLst>
            </p:cNvPr>
            <p:cNvSpPr/>
            <p:nvPr/>
          </p:nvSpPr>
          <p:spPr bwMode="auto">
            <a:xfrm>
              <a:off x="6460332" y="1663700"/>
              <a:ext cx="144463" cy="73025"/>
            </a:xfrm>
            <a:custGeom>
              <a:avLst/>
              <a:gdLst>
                <a:gd name="T0" fmla="*/ 14 w 44"/>
                <a:gd name="T1" fmla="*/ 0 h 22"/>
                <a:gd name="T2" fmla="*/ 0 w 44"/>
                <a:gd name="T3" fmla="*/ 8 h 22"/>
                <a:gd name="T4" fmla="*/ 21 w 44"/>
                <a:gd name="T5" fmla="*/ 21 h 22"/>
                <a:gd name="T6" fmla="*/ 40 w 44"/>
                <a:gd name="T7" fmla="*/ 5 h 22"/>
                <a:gd name="T8" fmla="*/ 14 w 44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22">
                  <a:moveTo>
                    <a:pt x="14" y="0"/>
                  </a:moveTo>
                  <a:cubicBezTo>
                    <a:pt x="14" y="0"/>
                    <a:pt x="1" y="4"/>
                    <a:pt x="0" y="8"/>
                  </a:cubicBezTo>
                  <a:cubicBezTo>
                    <a:pt x="0" y="11"/>
                    <a:pt x="9" y="22"/>
                    <a:pt x="21" y="21"/>
                  </a:cubicBezTo>
                  <a:cubicBezTo>
                    <a:pt x="33" y="20"/>
                    <a:pt x="44" y="9"/>
                    <a:pt x="40" y="5"/>
                  </a:cubicBezTo>
                  <a:cubicBezTo>
                    <a:pt x="35" y="1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9" name="ïṡľîḓè">
              <a:extLst>
                <a:ext uri="{FF2B5EF4-FFF2-40B4-BE49-F238E27FC236}">
                  <a16:creationId xmlns:a16="http://schemas.microsoft.com/office/drawing/2014/main" id="{415E54A4-31DF-4CF2-8D6B-BE90069DF7AC}"/>
                </a:ext>
              </a:extLst>
            </p:cNvPr>
            <p:cNvSpPr/>
            <p:nvPr/>
          </p:nvSpPr>
          <p:spPr bwMode="auto">
            <a:xfrm>
              <a:off x="6490494" y="1601787"/>
              <a:ext cx="104775" cy="104775"/>
            </a:xfrm>
            <a:custGeom>
              <a:avLst/>
              <a:gdLst>
                <a:gd name="T0" fmla="*/ 32 w 32"/>
                <a:gd name="T1" fmla="*/ 8 h 32"/>
                <a:gd name="T2" fmla="*/ 18 w 32"/>
                <a:gd name="T3" fmla="*/ 29 h 32"/>
                <a:gd name="T4" fmla="*/ 1 w 32"/>
                <a:gd name="T5" fmla="*/ 26 h 32"/>
                <a:gd name="T6" fmla="*/ 1 w 32"/>
                <a:gd name="T7" fmla="*/ 22 h 32"/>
                <a:gd name="T8" fmla="*/ 13 w 32"/>
                <a:gd name="T9" fmla="*/ 0 h 32"/>
                <a:gd name="T10" fmla="*/ 32 w 32"/>
                <a:gd name="T11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32" y="8"/>
                  </a:moveTo>
                  <a:cubicBezTo>
                    <a:pt x="18" y="29"/>
                    <a:pt x="18" y="29"/>
                    <a:pt x="18" y="29"/>
                  </a:cubicBezTo>
                  <a:cubicBezTo>
                    <a:pt x="13" y="32"/>
                    <a:pt x="6" y="31"/>
                    <a:pt x="1" y="26"/>
                  </a:cubicBezTo>
                  <a:cubicBezTo>
                    <a:pt x="0" y="25"/>
                    <a:pt x="0" y="23"/>
                    <a:pt x="1" y="22"/>
                  </a:cubicBezTo>
                  <a:cubicBezTo>
                    <a:pt x="13" y="0"/>
                    <a:pt x="13" y="0"/>
                    <a:pt x="13" y="0"/>
                  </a:cubicBezTo>
                  <a:lnTo>
                    <a:pt x="32" y="8"/>
                  </a:lnTo>
                  <a:close/>
                </a:path>
              </a:pathLst>
            </a:custGeom>
            <a:solidFill>
              <a:srgbClr val="E5A8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0" name="îṣ1îḋè">
              <a:extLst>
                <a:ext uri="{FF2B5EF4-FFF2-40B4-BE49-F238E27FC236}">
                  <a16:creationId xmlns:a16="http://schemas.microsoft.com/office/drawing/2014/main" id="{E951AF01-E6A9-4AD8-B66A-E4526240D604}"/>
                </a:ext>
              </a:extLst>
            </p:cNvPr>
            <p:cNvSpPr/>
            <p:nvPr/>
          </p:nvSpPr>
          <p:spPr bwMode="auto">
            <a:xfrm>
              <a:off x="6496844" y="1512887"/>
              <a:ext cx="177800" cy="177800"/>
            </a:xfrm>
            <a:custGeom>
              <a:avLst/>
              <a:gdLst>
                <a:gd name="T0" fmla="*/ 47 w 54"/>
                <a:gd name="T1" fmla="*/ 40 h 54"/>
                <a:gd name="T2" fmla="*/ 14 w 54"/>
                <a:gd name="T3" fmla="*/ 47 h 54"/>
                <a:gd name="T4" fmla="*/ 7 w 54"/>
                <a:gd name="T5" fmla="*/ 14 h 54"/>
                <a:gd name="T6" fmla="*/ 40 w 54"/>
                <a:gd name="T7" fmla="*/ 7 h 54"/>
                <a:gd name="T8" fmla="*/ 47 w 54"/>
                <a:gd name="T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4">
                  <a:moveTo>
                    <a:pt x="47" y="40"/>
                  </a:moveTo>
                  <a:cubicBezTo>
                    <a:pt x="39" y="51"/>
                    <a:pt x="25" y="54"/>
                    <a:pt x="14" y="47"/>
                  </a:cubicBezTo>
                  <a:cubicBezTo>
                    <a:pt x="3" y="39"/>
                    <a:pt x="0" y="25"/>
                    <a:pt x="7" y="14"/>
                  </a:cubicBezTo>
                  <a:cubicBezTo>
                    <a:pt x="15" y="3"/>
                    <a:pt x="30" y="0"/>
                    <a:pt x="40" y="7"/>
                  </a:cubicBezTo>
                  <a:cubicBezTo>
                    <a:pt x="51" y="15"/>
                    <a:pt x="54" y="30"/>
                    <a:pt x="47" y="40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1" name="iṩ1íḋê">
              <a:extLst>
                <a:ext uri="{FF2B5EF4-FFF2-40B4-BE49-F238E27FC236}">
                  <a16:creationId xmlns:a16="http://schemas.microsoft.com/office/drawing/2014/main" id="{C29D8325-BB7C-4C79-B26C-763CD50FD83C}"/>
                </a:ext>
              </a:extLst>
            </p:cNvPr>
            <p:cNvSpPr/>
            <p:nvPr/>
          </p:nvSpPr>
          <p:spPr bwMode="auto">
            <a:xfrm>
              <a:off x="6515894" y="1512887"/>
              <a:ext cx="155575" cy="111125"/>
            </a:xfrm>
            <a:custGeom>
              <a:avLst/>
              <a:gdLst>
                <a:gd name="T0" fmla="*/ 40 w 47"/>
                <a:gd name="T1" fmla="*/ 33 h 34"/>
                <a:gd name="T2" fmla="*/ 44 w 47"/>
                <a:gd name="T3" fmla="*/ 33 h 34"/>
                <a:gd name="T4" fmla="*/ 44 w 47"/>
                <a:gd name="T5" fmla="*/ 33 h 34"/>
                <a:gd name="T6" fmla="*/ 34 w 47"/>
                <a:gd name="T7" fmla="*/ 7 h 34"/>
                <a:gd name="T8" fmla="*/ 1 w 47"/>
                <a:gd name="T9" fmla="*/ 14 h 34"/>
                <a:gd name="T10" fmla="*/ 0 w 47"/>
                <a:gd name="T11" fmla="*/ 16 h 34"/>
                <a:gd name="T12" fmla="*/ 3 w 47"/>
                <a:gd name="T13" fmla="*/ 18 h 34"/>
                <a:gd name="T14" fmla="*/ 14 w 47"/>
                <a:gd name="T15" fmla="*/ 15 h 34"/>
                <a:gd name="T16" fmla="*/ 13 w 47"/>
                <a:gd name="T17" fmla="*/ 20 h 34"/>
                <a:gd name="T18" fmla="*/ 18 w 47"/>
                <a:gd name="T19" fmla="*/ 16 h 34"/>
                <a:gd name="T20" fmla="*/ 40 w 47"/>
                <a:gd name="T21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40" y="33"/>
                  </a:moveTo>
                  <a:cubicBezTo>
                    <a:pt x="41" y="34"/>
                    <a:pt x="43" y="34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7" y="24"/>
                    <a:pt x="43" y="13"/>
                    <a:pt x="34" y="7"/>
                  </a:cubicBezTo>
                  <a:cubicBezTo>
                    <a:pt x="24" y="0"/>
                    <a:pt x="9" y="3"/>
                    <a:pt x="1" y="14"/>
                  </a:cubicBezTo>
                  <a:cubicBezTo>
                    <a:pt x="1" y="15"/>
                    <a:pt x="0" y="16"/>
                    <a:pt x="0" y="16"/>
                  </a:cubicBezTo>
                  <a:cubicBezTo>
                    <a:pt x="1" y="17"/>
                    <a:pt x="2" y="18"/>
                    <a:pt x="3" y="18"/>
                  </a:cubicBezTo>
                  <a:cubicBezTo>
                    <a:pt x="5" y="19"/>
                    <a:pt x="13" y="18"/>
                    <a:pt x="14" y="15"/>
                  </a:cubicBezTo>
                  <a:cubicBezTo>
                    <a:pt x="13" y="16"/>
                    <a:pt x="13" y="18"/>
                    <a:pt x="13" y="20"/>
                  </a:cubicBezTo>
                  <a:cubicBezTo>
                    <a:pt x="15" y="19"/>
                    <a:pt x="17" y="18"/>
                    <a:pt x="18" y="16"/>
                  </a:cubicBezTo>
                  <a:cubicBezTo>
                    <a:pt x="22" y="25"/>
                    <a:pt x="31" y="31"/>
                    <a:pt x="40" y="33"/>
                  </a:cubicBezTo>
                  <a:close/>
                </a:path>
              </a:pathLst>
            </a:custGeom>
            <a:solidFill>
              <a:srgbClr val="323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2" name="îṥľïďé">
              <a:extLst>
                <a:ext uri="{FF2B5EF4-FFF2-40B4-BE49-F238E27FC236}">
                  <a16:creationId xmlns:a16="http://schemas.microsoft.com/office/drawing/2014/main" id="{8638B46A-4430-4243-9F5A-97EB230C3AB1}"/>
                </a:ext>
              </a:extLst>
            </p:cNvPr>
            <p:cNvSpPr/>
            <p:nvPr/>
          </p:nvSpPr>
          <p:spPr bwMode="auto">
            <a:xfrm>
              <a:off x="6500019" y="1538287"/>
              <a:ext cx="55563" cy="53975"/>
            </a:xfrm>
            <a:custGeom>
              <a:avLst/>
              <a:gdLst>
                <a:gd name="T0" fmla="*/ 14 w 17"/>
                <a:gd name="T1" fmla="*/ 12 h 16"/>
                <a:gd name="T2" fmla="*/ 4 w 17"/>
                <a:gd name="T3" fmla="*/ 14 h 16"/>
                <a:gd name="T4" fmla="*/ 2 w 17"/>
                <a:gd name="T5" fmla="*/ 4 h 16"/>
                <a:gd name="T6" fmla="*/ 12 w 17"/>
                <a:gd name="T7" fmla="*/ 2 h 16"/>
                <a:gd name="T8" fmla="*/ 14 w 17"/>
                <a:gd name="T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14" y="12"/>
                  </a:moveTo>
                  <a:cubicBezTo>
                    <a:pt x="12" y="15"/>
                    <a:pt x="8" y="16"/>
                    <a:pt x="4" y="14"/>
                  </a:cubicBezTo>
                  <a:cubicBezTo>
                    <a:pt x="1" y="12"/>
                    <a:pt x="0" y="7"/>
                    <a:pt x="2" y="4"/>
                  </a:cubicBezTo>
                  <a:cubicBezTo>
                    <a:pt x="5" y="1"/>
                    <a:pt x="9" y="0"/>
                    <a:pt x="12" y="2"/>
                  </a:cubicBezTo>
                  <a:cubicBezTo>
                    <a:pt x="16" y="4"/>
                    <a:pt x="17" y="9"/>
                    <a:pt x="14" y="12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3" name="isľïḓe">
              <a:extLst>
                <a:ext uri="{FF2B5EF4-FFF2-40B4-BE49-F238E27FC236}">
                  <a16:creationId xmlns:a16="http://schemas.microsoft.com/office/drawing/2014/main" id="{EBF05527-5B5A-496C-97C7-DC6631CB2D71}"/>
                </a:ext>
              </a:extLst>
            </p:cNvPr>
            <p:cNvSpPr/>
            <p:nvPr/>
          </p:nvSpPr>
          <p:spPr bwMode="auto">
            <a:xfrm>
              <a:off x="6858794" y="1930400"/>
              <a:ext cx="60325" cy="57150"/>
            </a:xfrm>
            <a:prstGeom prst="ellipse">
              <a:avLst/>
            </a:pr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4" name="iSļïde">
              <a:extLst>
                <a:ext uri="{FF2B5EF4-FFF2-40B4-BE49-F238E27FC236}">
                  <a16:creationId xmlns:a16="http://schemas.microsoft.com/office/drawing/2014/main" id="{07D30916-C349-4940-9C8C-62AD77413B0C}"/>
                </a:ext>
              </a:extLst>
            </p:cNvPr>
            <p:cNvSpPr/>
            <p:nvPr/>
          </p:nvSpPr>
          <p:spPr bwMode="auto">
            <a:xfrm>
              <a:off x="6255544" y="1716087"/>
              <a:ext cx="207963" cy="492125"/>
            </a:xfrm>
            <a:custGeom>
              <a:avLst/>
              <a:gdLst>
                <a:gd name="T0" fmla="*/ 45 w 63"/>
                <a:gd name="T1" fmla="*/ 0 h 149"/>
                <a:gd name="T2" fmla="*/ 1 w 63"/>
                <a:gd name="T3" fmla="*/ 87 h 149"/>
                <a:gd name="T4" fmla="*/ 20 w 63"/>
                <a:gd name="T5" fmla="*/ 149 h 149"/>
                <a:gd name="T6" fmla="*/ 35 w 63"/>
                <a:gd name="T7" fmla="*/ 149 h 149"/>
                <a:gd name="T8" fmla="*/ 26 w 63"/>
                <a:gd name="T9" fmla="*/ 76 h 149"/>
                <a:gd name="T10" fmla="*/ 45 w 63"/>
                <a:gd name="T11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49">
                  <a:moveTo>
                    <a:pt x="45" y="0"/>
                  </a:moveTo>
                  <a:cubicBezTo>
                    <a:pt x="45" y="0"/>
                    <a:pt x="0" y="52"/>
                    <a:pt x="1" y="87"/>
                  </a:cubicBezTo>
                  <a:cubicBezTo>
                    <a:pt x="2" y="124"/>
                    <a:pt x="20" y="149"/>
                    <a:pt x="20" y="149"/>
                  </a:cubicBezTo>
                  <a:cubicBezTo>
                    <a:pt x="35" y="149"/>
                    <a:pt x="35" y="149"/>
                    <a:pt x="35" y="149"/>
                  </a:cubicBezTo>
                  <a:cubicBezTo>
                    <a:pt x="35" y="149"/>
                    <a:pt x="19" y="90"/>
                    <a:pt x="26" y="76"/>
                  </a:cubicBezTo>
                  <a:cubicBezTo>
                    <a:pt x="33" y="62"/>
                    <a:pt x="63" y="4"/>
                    <a:pt x="45" y="0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5" name="îşľïḑê">
              <a:extLst>
                <a:ext uri="{FF2B5EF4-FFF2-40B4-BE49-F238E27FC236}">
                  <a16:creationId xmlns:a16="http://schemas.microsoft.com/office/drawing/2014/main" id="{0F1BC201-11CE-4516-AE24-68978F690025}"/>
                </a:ext>
              </a:extLst>
            </p:cNvPr>
            <p:cNvSpPr/>
            <p:nvPr/>
          </p:nvSpPr>
          <p:spPr bwMode="auto">
            <a:xfrm>
              <a:off x="6311107" y="2168525"/>
              <a:ext cx="76200" cy="76200"/>
            </a:xfrm>
            <a:custGeom>
              <a:avLst/>
              <a:gdLst>
                <a:gd name="T0" fmla="*/ 18 w 23"/>
                <a:gd name="T1" fmla="*/ 19 h 23"/>
                <a:gd name="T2" fmla="*/ 4 w 23"/>
                <a:gd name="T3" fmla="*/ 18 h 23"/>
                <a:gd name="T4" fmla="*/ 5 w 23"/>
                <a:gd name="T5" fmla="*/ 3 h 23"/>
                <a:gd name="T6" fmla="*/ 19 w 23"/>
                <a:gd name="T7" fmla="*/ 4 h 23"/>
                <a:gd name="T8" fmla="*/ 18 w 23"/>
                <a:gd name="T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8" y="19"/>
                  </a:moveTo>
                  <a:cubicBezTo>
                    <a:pt x="14" y="23"/>
                    <a:pt x="7" y="22"/>
                    <a:pt x="4" y="18"/>
                  </a:cubicBezTo>
                  <a:cubicBezTo>
                    <a:pt x="0" y="14"/>
                    <a:pt x="0" y="7"/>
                    <a:pt x="5" y="3"/>
                  </a:cubicBezTo>
                  <a:cubicBezTo>
                    <a:pt x="9" y="0"/>
                    <a:pt x="15" y="0"/>
                    <a:pt x="19" y="4"/>
                  </a:cubicBezTo>
                  <a:cubicBezTo>
                    <a:pt x="23" y="9"/>
                    <a:pt x="22" y="15"/>
                    <a:pt x="18" y="19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6" name="ïṥlïdè">
              <a:extLst>
                <a:ext uri="{FF2B5EF4-FFF2-40B4-BE49-F238E27FC236}">
                  <a16:creationId xmlns:a16="http://schemas.microsoft.com/office/drawing/2014/main" id="{F43CAD0E-1359-4284-B77F-D6F584ABBD16}"/>
                </a:ext>
              </a:extLst>
            </p:cNvPr>
            <p:cNvSpPr/>
            <p:nvPr/>
          </p:nvSpPr>
          <p:spPr bwMode="auto">
            <a:xfrm>
              <a:off x="4817269" y="2459037"/>
              <a:ext cx="134938" cy="123825"/>
            </a:xfrm>
            <a:custGeom>
              <a:avLst/>
              <a:gdLst>
                <a:gd name="T0" fmla="*/ 34 w 41"/>
                <a:gd name="T1" fmla="*/ 0 h 38"/>
                <a:gd name="T2" fmla="*/ 40 w 41"/>
                <a:gd name="T3" fmla="*/ 11 h 38"/>
                <a:gd name="T4" fmla="*/ 39 w 41"/>
                <a:gd name="T5" fmla="*/ 17 h 38"/>
                <a:gd name="T6" fmla="*/ 30 w 41"/>
                <a:gd name="T7" fmla="*/ 22 h 38"/>
                <a:gd name="T8" fmla="*/ 16 w 41"/>
                <a:gd name="T9" fmla="*/ 32 h 38"/>
                <a:gd name="T10" fmla="*/ 2 w 41"/>
                <a:gd name="T11" fmla="*/ 34 h 38"/>
                <a:gd name="T12" fmla="*/ 23 w 41"/>
                <a:gd name="T13" fmla="*/ 4 h 38"/>
                <a:gd name="T14" fmla="*/ 34 w 41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38">
                  <a:moveTo>
                    <a:pt x="34" y="0"/>
                  </a:moveTo>
                  <a:cubicBezTo>
                    <a:pt x="34" y="0"/>
                    <a:pt x="39" y="6"/>
                    <a:pt x="40" y="11"/>
                  </a:cubicBezTo>
                  <a:cubicBezTo>
                    <a:pt x="41" y="15"/>
                    <a:pt x="39" y="17"/>
                    <a:pt x="39" y="17"/>
                  </a:cubicBezTo>
                  <a:cubicBezTo>
                    <a:pt x="39" y="17"/>
                    <a:pt x="32" y="21"/>
                    <a:pt x="30" y="22"/>
                  </a:cubicBezTo>
                  <a:cubicBezTo>
                    <a:pt x="27" y="22"/>
                    <a:pt x="21" y="31"/>
                    <a:pt x="16" y="32"/>
                  </a:cubicBezTo>
                  <a:cubicBezTo>
                    <a:pt x="10" y="34"/>
                    <a:pt x="4" y="38"/>
                    <a:pt x="2" y="34"/>
                  </a:cubicBezTo>
                  <a:cubicBezTo>
                    <a:pt x="0" y="29"/>
                    <a:pt x="23" y="4"/>
                    <a:pt x="23" y="4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7" name="iSľïḍè">
              <a:extLst>
                <a:ext uri="{FF2B5EF4-FFF2-40B4-BE49-F238E27FC236}">
                  <a16:creationId xmlns:a16="http://schemas.microsoft.com/office/drawing/2014/main" id="{261E75AE-2A5B-4F6B-BD63-2923C4B16B2F}"/>
                </a:ext>
              </a:extLst>
            </p:cNvPr>
            <p:cNvSpPr/>
            <p:nvPr/>
          </p:nvSpPr>
          <p:spPr bwMode="auto">
            <a:xfrm>
              <a:off x="5147469" y="2432050"/>
              <a:ext cx="65088" cy="161925"/>
            </a:xfrm>
            <a:custGeom>
              <a:avLst/>
              <a:gdLst>
                <a:gd name="T0" fmla="*/ 13 w 20"/>
                <a:gd name="T1" fmla="*/ 0 h 49"/>
                <a:gd name="T2" fmla="*/ 8 w 20"/>
                <a:gd name="T3" fmla="*/ 5 h 49"/>
                <a:gd name="T4" fmla="*/ 0 w 20"/>
                <a:gd name="T5" fmla="*/ 0 h 49"/>
                <a:gd name="T6" fmla="*/ 1 w 20"/>
                <a:gd name="T7" fmla="*/ 17 h 49"/>
                <a:gd name="T8" fmla="*/ 11 w 20"/>
                <a:gd name="T9" fmla="*/ 46 h 49"/>
                <a:gd name="T10" fmla="*/ 20 w 20"/>
                <a:gd name="T11" fmla="*/ 35 h 49"/>
                <a:gd name="T12" fmla="*/ 13 w 20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49">
                  <a:moveTo>
                    <a:pt x="13" y="0"/>
                  </a:moveTo>
                  <a:cubicBezTo>
                    <a:pt x="13" y="0"/>
                    <a:pt x="12" y="5"/>
                    <a:pt x="8" y="5"/>
                  </a:cubicBezTo>
                  <a:cubicBezTo>
                    <a:pt x="3" y="5"/>
                    <a:pt x="0" y="0"/>
                    <a:pt x="0" y="0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3" y="44"/>
                    <a:pt x="11" y="46"/>
                  </a:cubicBezTo>
                  <a:cubicBezTo>
                    <a:pt x="18" y="49"/>
                    <a:pt x="20" y="35"/>
                    <a:pt x="20" y="35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8" name="íSļïḍé">
              <a:extLst>
                <a:ext uri="{FF2B5EF4-FFF2-40B4-BE49-F238E27FC236}">
                  <a16:creationId xmlns:a16="http://schemas.microsoft.com/office/drawing/2014/main" id="{C407196F-0B29-4609-BCA7-968CF17EFB75}"/>
                </a:ext>
              </a:extLst>
            </p:cNvPr>
            <p:cNvSpPr/>
            <p:nvPr/>
          </p:nvSpPr>
          <p:spPr bwMode="auto">
            <a:xfrm>
              <a:off x="5117307" y="1865312"/>
              <a:ext cx="247650" cy="273050"/>
            </a:xfrm>
            <a:custGeom>
              <a:avLst/>
              <a:gdLst>
                <a:gd name="T0" fmla="*/ 1 w 75"/>
                <a:gd name="T1" fmla="*/ 7 h 83"/>
                <a:gd name="T2" fmla="*/ 0 w 75"/>
                <a:gd name="T3" fmla="*/ 54 h 83"/>
                <a:gd name="T4" fmla="*/ 28 w 75"/>
                <a:gd name="T5" fmla="*/ 83 h 83"/>
                <a:gd name="T6" fmla="*/ 52 w 75"/>
                <a:gd name="T7" fmla="*/ 75 h 83"/>
                <a:gd name="T8" fmla="*/ 62 w 75"/>
                <a:gd name="T9" fmla="*/ 62 h 83"/>
                <a:gd name="T10" fmla="*/ 63 w 75"/>
                <a:gd name="T11" fmla="*/ 51 h 83"/>
                <a:gd name="T12" fmla="*/ 71 w 75"/>
                <a:gd name="T13" fmla="*/ 37 h 83"/>
                <a:gd name="T14" fmla="*/ 14 w 75"/>
                <a:gd name="T15" fmla="*/ 0 h 83"/>
                <a:gd name="T16" fmla="*/ 1 w 75"/>
                <a:gd name="T17" fmla="*/ 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83">
                  <a:moveTo>
                    <a:pt x="1" y="7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8" y="73"/>
                    <a:pt x="62" y="68"/>
                    <a:pt x="62" y="62"/>
                  </a:cubicBezTo>
                  <a:cubicBezTo>
                    <a:pt x="63" y="51"/>
                    <a:pt x="63" y="51"/>
                    <a:pt x="63" y="51"/>
                  </a:cubicBezTo>
                  <a:cubicBezTo>
                    <a:pt x="63" y="51"/>
                    <a:pt x="75" y="38"/>
                    <a:pt x="71" y="37"/>
                  </a:cubicBezTo>
                  <a:cubicBezTo>
                    <a:pt x="67" y="36"/>
                    <a:pt x="14" y="0"/>
                    <a:pt x="14" y="0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9" name="ïşḷïḍe">
              <a:extLst>
                <a:ext uri="{FF2B5EF4-FFF2-40B4-BE49-F238E27FC236}">
                  <a16:creationId xmlns:a16="http://schemas.microsoft.com/office/drawing/2014/main" id="{E44AFFC4-743D-4818-882F-CAD4B03EC7ED}"/>
                </a:ext>
              </a:extLst>
            </p:cNvPr>
            <p:cNvSpPr/>
            <p:nvPr/>
          </p:nvSpPr>
          <p:spPr bwMode="auto">
            <a:xfrm>
              <a:off x="5052219" y="2016125"/>
              <a:ext cx="269875" cy="446088"/>
            </a:xfrm>
            <a:custGeom>
              <a:avLst/>
              <a:gdLst>
                <a:gd name="T0" fmla="*/ 35 w 82"/>
                <a:gd name="T1" fmla="*/ 135 h 135"/>
                <a:gd name="T2" fmla="*/ 41 w 82"/>
                <a:gd name="T3" fmla="*/ 133 h 135"/>
                <a:gd name="T4" fmla="*/ 47 w 82"/>
                <a:gd name="T5" fmla="*/ 114 h 135"/>
                <a:gd name="T6" fmla="*/ 30 w 82"/>
                <a:gd name="T7" fmla="*/ 60 h 135"/>
                <a:gd name="T8" fmla="*/ 72 w 82"/>
                <a:gd name="T9" fmla="*/ 29 h 135"/>
                <a:gd name="T10" fmla="*/ 79 w 82"/>
                <a:gd name="T11" fmla="*/ 10 h 135"/>
                <a:gd name="T12" fmla="*/ 61 w 82"/>
                <a:gd name="T13" fmla="*/ 3 h 135"/>
                <a:gd name="T14" fmla="*/ 2 w 82"/>
                <a:gd name="T15" fmla="*/ 59 h 135"/>
                <a:gd name="T16" fmla="*/ 22 w 82"/>
                <a:gd name="T17" fmla="*/ 128 h 135"/>
                <a:gd name="T18" fmla="*/ 35 w 82"/>
                <a:gd name="T1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135">
                  <a:moveTo>
                    <a:pt x="35" y="135"/>
                  </a:moveTo>
                  <a:cubicBezTo>
                    <a:pt x="37" y="135"/>
                    <a:pt x="39" y="134"/>
                    <a:pt x="41" y="133"/>
                  </a:cubicBezTo>
                  <a:cubicBezTo>
                    <a:pt x="48" y="129"/>
                    <a:pt x="51" y="121"/>
                    <a:pt x="47" y="114"/>
                  </a:cubicBezTo>
                  <a:cubicBezTo>
                    <a:pt x="42" y="105"/>
                    <a:pt x="29" y="78"/>
                    <a:pt x="30" y="60"/>
                  </a:cubicBezTo>
                  <a:cubicBezTo>
                    <a:pt x="30" y="51"/>
                    <a:pt x="52" y="36"/>
                    <a:pt x="72" y="29"/>
                  </a:cubicBezTo>
                  <a:cubicBezTo>
                    <a:pt x="79" y="26"/>
                    <a:pt x="82" y="18"/>
                    <a:pt x="79" y="10"/>
                  </a:cubicBezTo>
                  <a:cubicBezTo>
                    <a:pt x="76" y="3"/>
                    <a:pt x="68" y="0"/>
                    <a:pt x="61" y="3"/>
                  </a:cubicBezTo>
                  <a:cubicBezTo>
                    <a:pt x="51" y="6"/>
                    <a:pt x="3" y="27"/>
                    <a:pt x="2" y="59"/>
                  </a:cubicBezTo>
                  <a:cubicBezTo>
                    <a:pt x="0" y="88"/>
                    <a:pt x="20" y="124"/>
                    <a:pt x="22" y="128"/>
                  </a:cubicBezTo>
                  <a:cubicBezTo>
                    <a:pt x="25" y="132"/>
                    <a:pt x="30" y="135"/>
                    <a:pt x="35" y="135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0" name="ï$ľïḓè">
              <a:extLst>
                <a:ext uri="{FF2B5EF4-FFF2-40B4-BE49-F238E27FC236}">
                  <a16:creationId xmlns:a16="http://schemas.microsoft.com/office/drawing/2014/main" id="{22323250-4713-40EE-AF38-AD67F817080A}"/>
                </a:ext>
              </a:extLst>
            </p:cNvPr>
            <p:cNvSpPr/>
            <p:nvPr/>
          </p:nvSpPr>
          <p:spPr bwMode="auto">
            <a:xfrm>
              <a:off x="4860132" y="1984375"/>
              <a:ext cx="330200" cy="509588"/>
            </a:xfrm>
            <a:custGeom>
              <a:avLst/>
              <a:gdLst>
                <a:gd name="T0" fmla="*/ 15 w 100"/>
                <a:gd name="T1" fmla="*/ 155 h 155"/>
                <a:gd name="T2" fmla="*/ 29 w 100"/>
                <a:gd name="T3" fmla="*/ 142 h 155"/>
                <a:gd name="T4" fmla="*/ 44 w 100"/>
                <a:gd name="T5" fmla="*/ 57 h 155"/>
                <a:gd name="T6" fmla="*/ 89 w 100"/>
                <a:gd name="T7" fmla="*/ 29 h 155"/>
                <a:gd name="T8" fmla="*/ 98 w 100"/>
                <a:gd name="T9" fmla="*/ 11 h 155"/>
                <a:gd name="T10" fmla="*/ 80 w 100"/>
                <a:gd name="T11" fmla="*/ 2 h 155"/>
                <a:gd name="T12" fmla="*/ 18 w 100"/>
                <a:gd name="T13" fmla="*/ 46 h 155"/>
                <a:gd name="T14" fmla="*/ 1 w 100"/>
                <a:gd name="T15" fmla="*/ 140 h 155"/>
                <a:gd name="T16" fmla="*/ 14 w 100"/>
                <a:gd name="T17" fmla="*/ 155 h 155"/>
                <a:gd name="T18" fmla="*/ 15 w 100"/>
                <a:gd name="T1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155">
                  <a:moveTo>
                    <a:pt x="15" y="155"/>
                  </a:moveTo>
                  <a:cubicBezTo>
                    <a:pt x="22" y="155"/>
                    <a:pt x="28" y="149"/>
                    <a:pt x="29" y="142"/>
                  </a:cubicBezTo>
                  <a:cubicBezTo>
                    <a:pt x="30" y="125"/>
                    <a:pt x="36" y="76"/>
                    <a:pt x="44" y="57"/>
                  </a:cubicBezTo>
                  <a:cubicBezTo>
                    <a:pt x="49" y="46"/>
                    <a:pt x="73" y="34"/>
                    <a:pt x="89" y="29"/>
                  </a:cubicBezTo>
                  <a:cubicBezTo>
                    <a:pt x="96" y="27"/>
                    <a:pt x="100" y="19"/>
                    <a:pt x="98" y="11"/>
                  </a:cubicBezTo>
                  <a:cubicBezTo>
                    <a:pt x="96" y="4"/>
                    <a:pt x="88" y="0"/>
                    <a:pt x="80" y="2"/>
                  </a:cubicBezTo>
                  <a:cubicBezTo>
                    <a:pt x="72" y="5"/>
                    <a:pt x="30" y="19"/>
                    <a:pt x="18" y="46"/>
                  </a:cubicBezTo>
                  <a:cubicBezTo>
                    <a:pt x="7" y="72"/>
                    <a:pt x="2" y="133"/>
                    <a:pt x="1" y="140"/>
                  </a:cubicBezTo>
                  <a:cubicBezTo>
                    <a:pt x="0" y="147"/>
                    <a:pt x="6" y="154"/>
                    <a:pt x="14" y="155"/>
                  </a:cubicBezTo>
                  <a:cubicBezTo>
                    <a:pt x="14" y="155"/>
                    <a:pt x="15" y="155"/>
                    <a:pt x="15" y="155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1" name="íṥḻîḓè">
              <a:extLst>
                <a:ext uri="{FF2B5EF4-FFF2-40B4-BE49-F238E27FC236}">
                  <a16:creationId xmlns:a16="http://schemas.microsoft.com/office/drawing/2014/main" id="{22F4C0BB-69E7-4265-8E96-D8624F222C69}"/>
                </a:ext>
              </a:extLst>
            </p:cNvPr>
            <p:cNvSpPr/>
            <p:nvPr/>
          </p:nvSpPr>
          <p:spPr bwMode="auto">
            <a:xfrm>
              <a:off x="4988719" y="1620837"/>
              <a:ext cx="138113" cy="342900"/>
            </a:xfrm>
            <a:custGeom>
              <a:avLst/>
              <a:gdLst>
                <a:gd name="T0" fmla="*/ 42 w 42"/>
                <a:gd name="T1" fmla="*/ 0 h 104"/>
                <a:gd name="T2" fmla="*/ 34 w 42"/>
                <a:gd name="T3" fmla="*/ 6 h 104"/>
                <a:gd name="T4" fmla="*/ 1 w 42"/>
                <a:gd name="T5" fmla="*/ 93 h 104"/>
                <a:gd name="T6" fmla="*/ 13 w 42"/>
                <a:gd name="T7" fmla="*/ 102 h 104"/>
                <a:gd name="T8" fmla="*/ 37 w 42"/>
                <a:gd name="T9" fmla="*/ 54 h 104"/>
                <a:gd name="T10" fmla="*/ 42 w 42"/>
                <a:gd name="T11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4">
                  <a:moveTo>
                    <a:pt x="42" y="0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4" y="6"/>
                    <a:pt x="0" y="87"/>
                    <a:pt x="1" y="93"/>
                  </a:cubicBezTo>
                  <a:cubicBezTo>
                    <a:pt x="1" y="100"/>
                    <a:pt x="8" y="104"/>
                    <a:pt x="13" y="102"/>
                  </a:cubicBezTo>
                  <a:cubicBezTo>
                    <a:pt x="19" y="100"/>
                    <a:pt x="37" y="54"/>
                    <a:pt x="37" y="54"/>
                  </a:cubicBezTo>
                  <a:lnTo>
                    <a:pt x="42" y="0"/>
                  </a:lnTo>
                  <a:close/>
                </a:path>
              </a:pathLst>
            </a:custGeom>
            <a:solidFill>
              <a:srgbClr val="98A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2" name="íṡ1iḓé">
              <a:extLst>
                <a:ext uri="{FF2B5EF4-FFF2-40B4-BE49-F238E27FC236}">
                  <a16:creationId xmlns:a16="http://schemas.microsoft.com/office/drawing/2014/main" id="{E0525E30-77C2-4846-AD6D-2B9CED9B909C}"/>
                </a:ext>
              </a:extLst>
            </p:cNvPr>
            <p:cNvSpPr/>
            <p:nvPr/>
          </p:nvSpPr>
          <p:spPr bwMode="auto">
            <a:xfrm>
              <a:off x="5080794" y="1617662"/>
              <a:ext cx="274638" cy="484188"/>
            </a:xfrm>
            <a:custGeom>
              <a:avLst/>
              <a:gdLst>
                <a:gd name="T0" fmla="*/ 49 w 83"/>
                <a:gd name="T1" fmla="*/ 8 h 147"/>
                <a:gd name="T2" fmla="*/ 12 w 83"/>
                <a:gd name="T3" fmla="*/ 3 h 147"/>
                <a:gd name="T4" fmla="*/ 0 w 83"/>
                <a:gd name="T5" fmla="*/ 24 h 147"/>
                <a:gd name="T6" fmla="*/ 6 w 83"/>
                <a:gd name="T7" fmla="*/ 115 h 147"/>
                <a:gd name="T8" fmla="*/ 67 w 83"/>
                <a:gd name="T9" fmla="*/ 137 h 147"/>
                <a:gd name="T10" fmla="*/ 82 w 83"/>
                <a:gd name="T11" fmla="*/ 118 h 147"/>
                <a:gd name="T12" fmla="*/ 82 w 83"/>
                <a:gd name="T13" fmla="*/ 111 h 147"/>
                <a:gd name="T14" fmla="*/ 70 w 83"/>
                <a:gd name="T15" fmla="*/ 25 h 147"/>
                <a:gd name="T16" fmla="*/ 49 w 83"/>
                <a:gd name="T17" fmla="*/ 8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147">
                  <a:moveTo>
                    <a:pt x="49" y="8"/>
                  </a:moveTo>
                  <a:cubicBezTo>
                    <a:pt x="49" y="8"/>
                    <a:pt x="23" y="0"/>
                    <a:pt x="12" y="3"/>
                  </a:cubicBezTo>
                  <a:cubicBezTo>
                    <a:pt x="1" y="5"/>
                    <a:pt x="1" y="21"/>
                    <a:pt x="0" y="24"/>
                  </a:cubicBezTo>
                  <a:cubicBezTo>
                    <a:pt x="0" y="28"/>
                    <a:pt x="6" y="115"/>
                    <a:pt x="6" y="115"/>
                  </a:cubicBezTo>
                  <a:cubicBezTo>
                    <a:pt x="6" y="115"/>
                    <a:pt x="47" y="147"/>
                    <a:pt x="67" y="137"/>
                  </a:cubicBezTo>
                  <a:cubicBezTo>
                    <a:pt x="82" y="130"/>
                    <a:pt x="83" y="122"/>
                    <a:pt x="82" y="118"/>
                  </a:cubicBezTo>
                  <a:cubicBezTo>
                    <a:pt x="82" y="116"/>
                    <a:pt x="82" y="113"/>
                    <a:pt x="82" y="111"/>
                  </a:cubicBezTo>
                  <a:cubicBezTo>
                    <a:pt x="70" y="25"/>
                    <a:pt x="70" y="25"/>
                    <a:pt x="70" y="25"/>
                  </a:cubicBezTo>
                  <a:lnTo>
                    <a:pt x="49" y="8"/>
                  </a:ln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3" name="î$ļiḍe">
              <a:extLst>
                <a:ext uri="{FF2B5EF4-FFF2-40B4-BE49-F238E27FC236}">
                  <a16:creationId xmlns:a16="http://schemas.microsoft.com/office/drawing/2014/main" id="{4345A272-58BF-48F2-B47F-A15E3DF66694}"/>
                </a:ext>
              </a:extLst>
            </p:cNvPr>
            <p:cNvSpPr/>
            <p:nvPr/>
          </p:nvSpPr>
          <p:spPr bwMode="auto">
            <a:xfrm>
              <a:off x="5052219" y="1452562"/>
              <a:ext cx="196850" cy="198438"/>
            </a:xfrm>
            <a:custGeom>
              <a:avLst/>
              <a:gdLst>
                <a:gd name="T0" fmla="*/ 5 w 60"/>
                <a:gd name="T1" fmla="*/ 39 h 60"/>
                <a:gd name="T2" fmla="*/ 39 w 60"/>
                <a:gd name="T3" fmla="*/ 55 h 60"/>
                <a:gd name="T4" fmla="*/ 55 w 60"/>
                <a:gd name="T5" fmla="*/ 21 h 60"/>
                <a:gd name="T6" fmla="*/ 21 w 60"/>
                <a:gd name="T7" fmla="*/ 5 h 60"/>
                <a:gd name="T8" fmla="*/ 5 w 60"/>
                <a:gd name="T9" fmla="*/ 3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" y="39"/>
                  </a:moveTo>
                  <a:cubicBezTo>
                    <a:pt x="10" y="52"/>
                    <a:pt x="25" y="60"/>
                    <a:pt x="39" y="55"/>
                  </a:cubicBezTo>
                  <a:cubicBezTo>
                    <a:pt x="53" y="50"/>
                    <a:pt x="60" y="35"/>
                    <a:pt x="55" y="21"/>
                  </a:cubicBezTo>
                  <a:cubicBezTo>
                    <a:pt x="50" y="7"/>
                    <a:pt x="35" y="0"/>
                    <a:pt x="21" y="5"/>
                  </a:cubicBezTo>
                  <a:cubicBezTo>
                    <a:pt x="7" y="10"/>
                    <a:pt x="0" y="25"/>
                    <a:pt x="5" y="39"/>
                  </a:cubicBez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4" name="îşļïdé">
              <a:extLst>
                <a:ext uri="{FF2B5EF4-FFF2-40B4-BE49-F238E27FC236}">
                  <a16:creationId xmlns:a16="http://schemas.microsoft.com/office/drawing/2014/main" id="{A9010D71-89E9-421C-B615-CF7E20A98A36}"/>
                </a:ext>
              </a:extLst>
            </p:cNvPr>
            <p:cNvSpPr/>
            <p:nvPr/>
          </p:nvSpPr>
          <p:spPr bwMode="auto">
            <a:xfrm>
              <a:off x="5130007" y="1568450"/>
              <a:ext cx="103188" cy="115888"/>
            </a:xfrm>
            <a:custGeom>
              <a:avLst/>
              <a:gdLst>
                <a:gd name="T0" fmla="*/ 0 w 31"/>
                <a:gd name="T1" fmla="*/ 2 h 35"/>
                <a:gd name="T2" fmla="*/ 9 w 31"/>
                <a:gd name="T3" fmla="*/ 29 h 35"/>
                <a:gd name="T4" fmla="*/ 28 w 31"/>
                <a:gd name="T5" fmla="*/ 31 h 35"/>
                <a:gd name="T6" fmla="*/ 30 w 31"/>
                <a:gd name="T7" fmla="*/ 27 h 35"/>
                <a:gd name="T8" fmla="*/ 24 w 31"/>
                <a:gd name="T9" fmla="*/ 0 h 35"/>
                <a:gd name="T10" fmla="*/ 0 w 31"/>
                <a:gd name="T1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5">
                  <a:moveTo>
                    <a:pt x="0" y="2"/>
                  </a:moveTo>
                  <a:cubicBezTo>
                    <a:pt x="9" y="29"/>
                    <a:pt x="9" y="29"/>
                    <a:pt x="9" y="29"/>
                  </a:cubicBezTo>
                  <a:cubicBezTo>
                    <a:pt x="15" y="34"/>
                    <a:pt x="22" y="35"/>
                    <a:pt x="28" y="31"/>
                  </a:cubicBezTo>
                  <a:cubicBezTo>
                    <a:pt x="30" y="30"/>
                    <a:pt x="31" y="28"/>
                    <a:pt x="30" y="27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5" name="iS1ïďê">
              <a:extLst>
                <a:ext uri="{FF2B5EF4-FFF2-40B4-BE49-F238E27FC236}">
                  <a16:creationId xmlns:a16="http://schemas.microsoft.com/office/drawing/2014/main" id="{DA75FBFF-3B78-44C8-B52E-193C49B5C5BF}"/>
                </a:ext>
              </a:extLst>
            </p:cNvPr>
            <p:cNvSpPr/>
            <p:nvPr/>
          </p:nvSpPr>
          <p:spPr bwMode="auto">
            <a:xfrm>
              <a:off x="4955382" y="1887537"/>
              <a:ext cx="88900" cy="85725"/>
            </a:xfrm>
            <a:custGeom>
              <a:avLst/>
              <a:gdLst>
                <a:gd name="T0" fmla="*/ 14 w 27"/>
                <a:gd name="T1" fmla="*/ 26 h 26"/>
                <a:gd name="T2" fmla="*/ 14 w 27"/>
                <a:gd name="T3" fmla="*/ 26 h 26"/>
                <a:gd name="T4" fmla="*/ 27 w 27"/>
                <a:gd name="T5" fmla="*/ 13 h 26"/>
                <a:gd name="T6" fmla="*/ 14 w 27"/>
                <a:gd name="T7" fmla="*/ 0 h 26"/>
                <a:gd name="T8" fmla="*/ 0 w 27"/>
                <a:gd name="T9" fmla="*/ 13 h 26"/>
                <a:gd name="T10" fmla="*/ 14 w 27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6">
                  <a:moveTo>
                    <a:pt x="14" y="26"/>
                  </a:moveTo>
                  <a:cubicBezTo>
                    <a:pt x="14" y="26"/>
                    <a:pt x="14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6"/>
                    <a:pt x="21" y="0"/>
                    <a:pt x="14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lose/>
                </a:path>
              </a:pathLst>
            </a:custGeom>
            <a:solidFill>
              <a:srgbClr val="98A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6" name="i$ľiḍê">
              <a:extLst>
                <a:ext uri="{FF2B5EF4-FFF2-40B4-BE49-F238E27FC236}">
                  <a16:creationId xmlns:a16="http://schemas.microsoft.com/office/drawing/2014/main" id="{60541D11-95DB-4900-86E3-2CCF22D03C5E}"/>
                </a:ext>
              </a:extLst>
            </p:cNvPr>
            <p:cNvSpPr/>
            <p:nvPr/>
          </p:nvSpPr>
          <p:spPr bwMode="auto">
            <a:xfrm>
              <a:off x="4912519" y="1895475"/>
              <a:ext cx="66675" cy="65088"/>
            </a:xfrm>
            <a:prstGeom prst="ellipse">
              <a:avLst/>
            </a:pr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7" name="íšliḍê">
              <a:extLst>
                <a:ext uri="{FF2B5EF4-FFF2-40B4-BE49-F238E27FC236}">
                  <a16:creationId xmlns:a16="http://schemas.microsoft.com/office/drawing/2014/main" id="{16F10EF8-527A-4A1B-A6C7-2467CE87C6E8}"/>
                </a:ext>
              </a:extLst>
            </p:cNvPr>
            <p:cNvSpPr/>
            <p:nvPr/>
          </p:nvSpPr>
          <p:spPr bwMode="auto">
            <a:xfrm>
              <a:off x="5104607" y="1697037"/>
              <a:ext cx="247650" cy="385763"/>
            </a:xfrm>
            <a:custGeom>
              <a:avLst/>
              <a:gdLst>
                <a:gd name="T0" fmla="*/ 75 w 75"/>
                <a:gd name="T1" fmla="*/ 94 h 117"/>
                <a:gd name="T2" fmla="*/ 75 w 75"/>
                <a:gd name="T3" fmla="*/ 95 h 117"/>
                <a:gd name="T4" fmla="*/ 75 w 75"/>
                <a:gd name="T5" fmla="*/ 95 h 117"/>
                <a:gd name="T6" fmla="*/ 75 w 75"/>
                <a:gd name="T7" fmla="*/ 97 h 117"/>
                <a:gd name="T8" fmla="*/ 75 w 75"/>
                <a:gd name="T9" fmla="*/ 97 h 117"/>
                <a:gd name="T10" fmla="*/ 66 w 75"/>
                <a:gd name="T11" fmla="*/ 110 h 117"/>
                <a:gd name="T12" fmla="*/ 66 w 75"/>
                <a:gd name="T13" fmla="*/ 110 h 117"/>
                <a:gd name="T14" fmla="*/ 55 w 75"/>
                <a:gd name="T15" fmla="*/ 115 h 117"/>
                <a:gd name="T16" fmla="*/ 0 w 75"/>
                <a:gd name="T17" fmla="*/ 90 h 117"/>
                <a:gd name="T18" fmla="*/ 4 w 75"/>
                <a:gd name="T19" fmla="*/ 83 h 117"/>
                <a:gd name="T20" fmla="*/ 53 w 75"/>
                <a:gd name="T21" fmla="*/ 62 h 117"/>
                <a:gd name="T22" fmla="*/ 64 w 75"/>
                <a:gd name="T23" fmla="*/ 3 h 117"/>
                <a:gd name="T24" fmla="*/ 66 w 75"/>
                <a:gd name="T25" fmla="*/ 0 h 117"/>
                <a:gd name="T26" fmla="*/ 63 w 75"/>
                <a:gd name="T27" fmla="*/ 1 h 117"/>
                <a:gd name="T28" fmla="*/ 75 w 75"/>
                <a:gd name="T29" fmla="*/ 87 h 117"/>
                <a:gd name="T30" fmla="*/ 75 w 75"/>
                <a:gd name="T31" fmla="*/ 94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117">
                  <a:moveTo>
                    <a:pt x="75" y="94"/>
                  </a:moveTo>
                  <a:cubicBezTo>
                    <a:pt x="75" y="94"/>
                    <a:pt x="75" y="95"/>
                    <a:pt x="75" y="95"/>
                  </a:cubicBezTo>
                  <a:cubicBezTo>
                    <a:pt x="75" y="95"/>
                    <a:pt x="75" y="95"/>
                    <a:pt x="75" y="95"/>
                  </a:cubicBezTo>
                  <a:cubicBezTo>
                    <a:pt x="75" y="96"/>
                    <a:pt x="75" y="96"/>
                    <a:pt x="75" y="97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5" y="101"/>
                    <a:pt x="73" y="105"/>
                    <a:pt x="66" y="110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3" y="112"/>
                    <a:pt x="59" y="113"/>
                    <a:pt x="55" y="115"/>
                  </a:cubicBezTo>
                  <a:cubicBezTo>
                    <a:pt x="39" y="117"/>
                    <a:pt x="13" y="100"/>
                    <a:pt x="0" y="90"/>
                  </a:cubicBezTo>
                  <a:cubicBezTo>
                    <a:pt x="2" y="86"/>
                    <a:pt x="4" y="83"/>
                    <a:pt x="4" y="83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75" y="89"/>
                    <a:pt x="75" y="92"/>
                    <a:pt x="75" y="94"/>
                  </a:cubicBezTo>
                  <a:close/>
                </a:path>
              </a:pathLst>
            </a:custGeom>
            <a:solidFill>
              <a:srgbClr val="98A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8" name="îṧliḋe">
              <a:extLst>
                <a:ext uri="{FF2B5EF4-FFF2-40B4-BE49-F238E27FC236}">
                  <a16:creationId xmlns:a16="http://schemas.microsoft.com/office/drawing/2014/main" id="{19F11D34-2F90-438A-AC59-E59B44166A09}"/>
                </a:ext>
              </a:extLst>
            </p:cNvPr>
            <p:cNvSpPr/>
            <p:nvPr/>
          </p:nvSpPr>
          <p:spPr bwMode="auto">
            <a:xfrm>
              <a:off x="5199857" y="1644650"/>
              <a:ext cx="238125" cy="407988"/>
            </a:xfrm>
            <a:custGeom>
              <a:avLst/>
              <a:gdLst>
                <a:gd name="T0" fmla="*/ 32 w 72"/>
                <a:gd name="T1" fmla="*/ 54 h 124"/>
                <a:gd name="T2" fmla="*/ 13 w 72"/>
                <a:gd name="T3" fmla="*/ 0 h 124"/>
                <a:gd name="T4" fmla="*/ 40 w 72"/>
                <a:gd name="T5" fmla="*/ 15 h 124"/>
                <a:gd name="T6" fmla="*/ 71 w 72"/>
                <a:gd name="T7" fmla="*/ 99 h 124"/>
                <a:gd name="T8" fmla="*/ 39 w 72"/>
                <a:gd name="T9" fmla="*/ 117 h 124"/>
                <a:gd name="T10" fmla="*/ 1 w 72"/>
                <a:gd name="T11" fmla="*/ 124 h 124"/>
                <a:gd name="T12" fmla="*/ 0 w 72"/>
                <a:gd name="T13" fmla="*/ 114 h 124"/>
                <a:gd name="T14" fmla="*/ 42 w 72"/>
                <a:gd name="T15" fmla="*/ 90 h 124"/>
                <a:gd name="T16" fmla="*/ 32 w 72"/>
                <a:gd name="T17" fmla="*/ 5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124">
                  <a:moveTo>
                    <a:pt x="32" y="54"/>
                  </a:moveTo>
                  <a:cubicBezTo>
                    <a:pt x="32" y="54"/>
                    <a:pt x="7" y="3"/>
                    <a:pt x="13" y="0"/>
                  </a:cubicBezTo>
                  <a:cubicBezTo>
                    <a:pt x="13" y="0"/>
                    <a:pt x="36" y="5"/>
                    <a:pt x="40" y="15"/>
                  </a:cubicBezTo>
                  <a:cubicBezTo>
                    <a:pt x="45" y="26"/>
                    <a:pt x="72" y="90"/>
                    <a:pt x="71" y="99"/>
                  </a:cubicBezTo>
                  <a:cubicBezTo>
                    <a:pt x="69" y="108"/>
                    <a:pt x="61" y="111"/>
                    <a:pt x="39" y="117"/>
                  </a:cubicBezTo>
                  <a:cubicBezTo>
                    <a:pt x="18" y="122"/>
                    <a:pt x="1" y="124"/>
                    <a:pt x="1" y="124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42" y="90"/>
                    <a:pt x="42" y="90"/>
                    <a:pt x="42" y="90"/>
                  </a:cubicBezTo>
                  <a:lnTo>
                    <a:pt x="32" y="54"/>
                  </a:ln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9" name="îṣḷíḋé">
              <a:extLst>
                <a:ext uri="{FF2B5EF4-FFF2-40B4-BE49-F238E27FC236}">
                  <a16:creationId xmlns:a16="http://schemas.microsoft.com/office/drawing/2014/main" id="{75F550E1-BD3C-4564-8576-5192860AC760}"/>
                </a:ext>
              </a:extLst>
            </p:cNvPr>
            <p:cNvSpPr/>
            <p:nvPr/>
          </p:nvSpPr>
          <p:spPr bwMode="auto">
            <a:xfrm>
              <a:off x="4856957" y="1920875"/>
              <a:ext cx="214313" cy="149225"/>
            </a:xfrm>
            <a:custGeom>
              <a:avLst/>
              <a:gdLst>
                <a:gd name="T0" fmla="*/ 0 w 65"/>
                <a:gd name="T1" fmla="*/ 0 h 45"/>
                <a:gd name="T2" fmla="*/ 49 w 65"/>
                <a:gd name="T3" fmla="*/ 4 h 45"/>
                <a:gd name="T4" fmla="*/ 65 w 65"/>
                <a:gd name="T5" fmla="*/ 21 h 45"/>
                <a:gd name="T6" fmla="*/ 50 w 65"/>
                <a:gd name="T7" fmla="*/ 28 h 45"/>
                <a:gd name="T8" fmla="*/ 23 w 65"/>
                <a:gd name="T9" fmla="*/ 45 h 45"/>
                <a:gd name="T10" fmla="*/ 0 w 65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45">
                  <a:moveTo>
                    <a:pt x="0" y="0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65" y="13"/>
                    <a:pt x="65" y="21"/>
                  </a:cubicBezTo>
                  <a:cubicBezTo>
                    <a:pt x="64" y="28"/>
                    <a:pt x="50" y="28"/>
                    <a:pt x="50" y="28"/>
                  </a:cubicBezTo>
                  <a:cubicBezTo>
                    <a:pt x="23" y="45"/>
                    <a:pt x="23" y="45"/>
                    <a:pt x="2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0" name="ïṣľíḍé">
              <a:extLst>
                <a:ext uri="{FF2B5EF4-FFF2-40B4-BE49-F238E27FC236}">
                  <a16:creationId xmlns:a16="http://schemas.microsoft.com/office/drawing/2014/main" id="{6EE3B6C4-D7A0-4E0F-8170-FBE01D5FD109}"/>
                </a:ext>
              </a:extLst>
            </p:cNvPr>
            <p:cNvSpPr/>
            <p:nvPr/>
          </p:nvSpPr>
          <p:spPr bwMode="auto">
            <a:xfrm>
              <a:off x="4863307" y="1920875"/>
              <a:ext cx="223838" cy="106363"/>
            </a:xfrm>
            <a:custGeom>
              <a:avLst/>
              <a:gdLst>
                <a:gd name="T0" fmla="*/ 33 w 68"/>
                <a:gd name="T1" fmla="*/ 32 h 32"/>
                <a:gd name="T2" fmla="*/ 30 w 68"/>
                <a:gd name="T3" fmla="*/ 20 h 32"/>
                <a:gd name="T4" fmla="*/ 0 w 68"/>
                <a:gd name="T5" fmla="*/ 0 h 32"/>
                <a:gd name="T6" fmla="*/ 47 w 68"/>
                <a:gd name="T7" fmla="*/ 4 h 32"/>
                <a:gd name="T8" fmla="*/ 63 w 68"/>
                <a:gd name="T9" fmla="*/ 21 h 32"/>
                <a:gd name="T10" fmla="*/ 48 w 68"/>
                <a:gd name="T11" fmla="*/ 28 h 32"/>
                <a:gd name="T12" fmla="*/ 33 w 68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32">
                  <a:moveTo>
                    <a:pt x="33" y="32"/>
                  </a:moveTo>
                  <a:cubicBezTo>
                    <a:pt x="33" y="32"/>
                    <a:pt x="34" y="26"/>
                    <a:pt x="30" y="20"/>
                  </a:cubicBezTo>
                  <a:cubicBezTo>
                    <a:pt x="22" y="11"/>
                    <a:pt x="7" y="0"/>
                    <a:pt x="0" y="0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68" y="11"/>
                    <a:pt x="63" y="21"/>
                  </a:cubicBezTo>
                  <a:cubicBezTo>
                    <a:pt x="57" y="31"/>
                    <a:pt x="48" y="28"/>
                    <a:pt x="48" y="28"/>
                  </a:cubicBezTo>
                  <a:lnTo>
                    <a:pt x="33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1" name="iṩľídé">
              <a:extLst>
                <a:ext uri="{FF2B5EF4-FFF2-40B4-BE49-F238E27FC236}">
                  <a16:creationId xmlns:a16="http://schemas.microsoft.com/office/drawing/2014/main" id="{862832C6-4236-4DAD-835A-59DA2E2864A1}"/>
                </a:ext>
              </a:extLst>
            </p:cNvPr>
            <p:cNvSpPr/>
            <p:nvPr/>
          </p:nvSpPr>
          <p:spPr bwMode="auto">
            <a:xfrm>
              <a:off x="4936332" y="1981200"/>
              <a:ext cx="263525" cy="80963"/>
            </a:xfrm>
            <a:custGeom>
              <a:avLst/>
              <a:gdLst>
                <a:gd name="T0" fmla="*/ 0 w 80"/>
                <a:gd name="T1" fmla="*/ 25 h 25"/>
                <a:gd name="T2" fmla="*/ 21 w 80"/>
                <a:gd name="T3" fmla="*/ 6 h 25"/>
                <a:gd name="T4" fmla="*/ 41 w 80"/>
                <a:gd name="T5" fmla="*/ 3 h 25"/>
                <a:gd name="T6" fmla="*/ 75 w 80"/>
                <a:gd name="T7" fmla="*/ 12 h 25"/>
                <a:gd name="T8" fmla="*/ 80 w 80"/>
                <a:gd name="T9" fmla="*/ 19 h 25"/>
                <a:gd name="T10" fmla="*/ 0 w 80"/>
                <a:gd name="T11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25">
                  <a:moveTo>
                    <a:pt x="0" y="25"/>
                  </a:moveTo>
                  <a:cubicBezTo>
                    <a:pt x="0" y="25"/>
                    <a:pt x="10" y="7"/>
                    <a:pt x="21" y="6"/>
                  </a:cubicBezTo>
                  <a:cubicBezTo>
                    <a:pt x="33" y="6"/>
                    <a:pt x="41" y="3"/>
                    <a:pt x="41" y="3"/>
                  </a:cubicBezTo>
                  <a:cubicBezTo>
                    <a:pt x="41" y="3"/>
                    <a:pt x="65" y="0"/>
                    <a:pt x="75" y="12"/>
                  </a:cubicBezTo>
                  <a:cubicBezTo>
                    <a:pt x="80" y="19"/>
                    <a:pt x="80" y="19"/>
                    <a:pt x="80" y="19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2" name="íṥḷîḓé">
              <a:extLst>
                <a:ext uri="{FF2B5EF4-FFF2-40B4-BE49-F238E27FC236}">
                  <a16:creationId xmlns:a16="http://schemas.microsoft.com/office/drawing/2014/main" id="{9C9C7873-A382-4515-86A4-6D08DCDDE362}"/>
                </a:ext>
              </a:extLst>
            </p:cNvPr>
            <p:cNvSpPr/>
            <p:nvPr/>
          </p:nvSpPr>
          <p:spPr bwMode="auto">
            <a:xfrm>
              <a:off x="4836319" y="1905000"/>
              <a:ext cx="393700" cy="171450"/>
            </a:xfrm>
            <a:custGeom>
              <a:avLst/>
              <a:gdLst>
                <a:gd name="T0" fmla="*/ 28 w 119"/>
                <a:gd name="T1" fmla="*/ 52 h 52"/>
                <a:gd name="T2" fmla="*/ 117 w 119"/>
                <a:gd name="T3" fmla="*/ 43 h 52"/>
                <a:gd name="T4" fmla="*/ 119 w 119"/>
                <a:gd name="T5" fmla="*/ 41 h 52"/>
                <a:gd name="T6" fmla="*/ 117 w 119"/>
                <a:gd name="T7" fmla="*/ 39 h 52"/>
                <a:gd name="T8" fmla="*/ 30 w 119"/>
                <a:gd name="T9" fmla="*/ 48 h 52"/>
                <a:gd name="T10" fmla="*/ 3 w 119"/>
                <a:gd name="T11" fmla="*/ 1 h 52"/>
                <a:gd name="T12" fmla="*/ 1 w 119"/>
                <a:gd name="T13" fmla="*/ 1 h 52"/>
                <a:gd name="T14" fmla="*/ 0 w 119"/>
                <a:gd name="T15" fmla="*/ 3 h 52"/>
                <a:gd name="T16" fmla="*/ 28 w 119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52">
                  <a:moveTo>
                    <a:pt x="28" y="52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8" y="42"/>
                    <a:pt x="119" y="42"/>
                    <a:pt x="119" y="41"/>
                  </a:cubicBezTo>
                  <a:cubicBezTo>
                    <a:pt x="118" y="40"/>
                    <a:pt x="118" y="39"/>
                    <a:pt x="117" y="39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2" y="0"/>
                    <a:pt x="1" y="1"/>
                  </a:cubicBezTo>
                  <a:cubicBezTo>
                    <a:pt x="0" y="1"/>
                    <a:pt x="0" y="2"/>
                    <a:pt x="0" y="3"/>
                  </a:cubicBezTo>
                  <a:lnTo>
                    <a:pt x="28" y="52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3" name="ïṩļîḋè">
              <a:extLst>
                <a:ext uri="{FF2B5EF4-FFF2-40B4-BE49-F238E27FC236}">
                  <a16:creationId xmlns:a16="http://schemas.microsoft.com/office/drawing/2014/main" id="{61A05F65-71F5-4369-B33D-BA36F2809DC0}"/>
                </a:ext>
              </a:extLst>
            </p:cNvPr>
            <p:cNvSpPr/>
            <p:nvPr/>
          </p:nvSpPr>
          <p:spPr bwMode="auto">
            <a:xfrm>
              <a:off x="5180807" y="2003425"/>
              <a:ext cx="61913" cy="66675"/>
            </a:xfrm>
            <a:prstGeom prst="ellipse">
              <a:avLst/>
            </a:pr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4" name="ísḻïḋè">
              <a:extLst>
                <a:ext uri="{FF2B5EF4-FFF2-40B4-BE49-F238E27FC236}">
                  <a16:creationId xmlns:a16="http://schemas.microsoft.com/office/drawing/2014/main" id="{83709F14-506D-474F-B5A1-56F9906A26E4}"/>
                </a:ext>
              </a:extLst>
            </p:cNvPr>
            <p:cNvSpPr/>
            <p:nvPr/>
          </p:nvSpPr>
          <p:spPr bwMode="auto">
            <a:xfrm>
              <a:off x="4936331" y="1997075"/>
              <a:ext cx="241300" cy="65088"/>
            </a:xfrm>
            <a:custGeom>
              <a:avLst/>
              <a:gdLst>
                <a:gd name="T0" fmla="*/ 67 w 73"/>
                <a:gd name="T1" fmla="*/ 10 h 20"/>
                <a:gd name="T2" fmla="*/ 11 w 73"/>
                <a:gd name="T3" fmla="*/ 6 h 20"/>
                <a:gd name="T4" fmla="*/ 1 w 73"/>
                <a:gd name="T5" fmla="*/ 16 h 20"/>
                <a:gd name="T6" fmla="*/ 0 w 73"/>
                <a:gd name="T7" fmla="*/ 20 h 20"/>
                <a:gd name="T8" fmla="*/ 73 w 73"/>
                <a:gd name="T9" fmla="*/ 13 h 20"/>
                <a:gd name="T10" fmla="*/ 67 w 73"/>
                <a:gd name="T1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3" h="20">
                  <a:moveTo>
                    <a:pt x="67" y="10"/>
                  </a:moveTo>
                  <a:cubicBezTo>
                    <a:pt x="67" y="10"/>
                    <a:pt x="18" y="0"/>
                    <a:pt x="11" y="6"/>
                  </a:cubicBezTo>
                  <a:cubicBezTo>
                    <a:pt x="4" y="12"/>
                    <a:pt x="1" y="16"/>
                    <a:pt x="1" y="16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67" y="10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5" name="ïŝḻîḋê">
              <a:extLst>
                <a:ext uri="{FF2B5EF4-FFF2-40B4-BE49-F238E27FC236}">
                  <a16:creationId xmlns:a16="http://schemas.microsoft.com/office/drawing/2014/main" id="{C0CE3D4D-EFA6-4DA3-B190-ABCD4994C2FB}"/>
                </a:ext>
              </a:extLst>
            </p:cNvPr>
            <p:cNvSpPr/>
            <p:nvPr/>
          </p:nvSpPr>
          <p:spPr bwMode="auto">
            <a:xfrm>
              <a:off x="5052219" y="1455737"/>
              <a:ext cx="227013" cy="327025"/>
            </a:xfrm>
            <a:custGeom>
              <a:avLst/>
              <a:gdLst>
                <a:gd name="T0" fmla="*/ 34 w 69"/>
                <a:gd name="T1" fmla="*/ 36 h 99"/>
                <a:gd name="T2" fmla="*/ 34 w 69"/>
                <a:gd name="T3" fmla="*/ 30 h 99"/>
                <a:gd name="T4" fmla="*/ 37 w 69"/>
                <a:gd name="T5" fmla="*/ 26 h 99"/>
                <a:gd name="T6" fmla="*/ 40 w 69"/>
                <a:gd name="T7" fmla="*/ 25 h 99"/>
                <a:gd name="T8" fmla="*/ 45 w 69"/>
                <a:gd name="T9" fmla="*/ 28 h 99"/>
                <a:gd name="T10" fmla="*/ 46 w 69"/>
                <a:gd name="T11" fmla="*/ 30 h 99"/>
                <a:gd name="T12" fmla="*/ 42 w 69"/>
                <a:gd name="T13" fmla="*/ 43 h 99"/>
                <a:gd name="T14" fmla="*/ 46 w 69"/>
                <a:gd name="T15" fmla="*/ 46 h 99"/>
                <a:gd name="T16" fmla="*/ 51 w 69"/>
                <a:gd name="T17" fmla="*/ 47 h 99"/>
                <a:gd name="T18" fmla="*/ 51 w 69"/>
                <a:gd name="T19" fmla="*/ 60 h 99"/>
                <a:gd name="T20" fmla="*/ 50 w 69"/>
                <a:gd name="T21" fmla="*/ 70 h 99"/>
                <a:gd name="T22" fmla="*/ 48 w 69"/>
                <a:gd name="T23" fmla="*/ 99 h 99"/>
                <a:gd name="T24" fmla="*/ 61 w 69"/>
                <a:gd name="T25" fmla="*/ 84 h 99"/>
                <a:gd name="T26" fmla="*/ 69 w 69"/>
                <a:gd name="T27" fmla="*/ 64 h 99"/>
                <a:gd name="T28" fmla="*/ 56 w 69"/>
                <a:gd name="T29" fmla="*/ 46 h 99"/>
                <a:gd name="T30" fmla="*/ 62 w 69"/>
                <a:gd name="T31" fmla="*/ 23 h 99"/>
                <a:gd name="T32" fmla="*/ 48 w 69"/>
                <a:gd name="T33" fmla="*/ 4 h 99"/>
                <a:gd name="T34" fmla="*/ 32 w 69"/>
                <a:gd name="T35" fmla="*/ 0 h 99"/>
                <a:gd name="T36" fmla="*/ 24 w 69"/>
                <a:gd name="T37" fmla="*/ 0 h 99"/>
                <a:gd name="T38" fmla="*/ 7 w 69"/>
                <a:gd name="T39" fmla="*/ 11 h 99"/>
                <a:gd name="T40" fmla="*/ 3 w 69"/>
                <a:gd name="T41" fmla="*/ 31 h 99"/>
                <a:gd name="T42" fmla="*/ 13 w 69"/>
                <a:gd name="T43" fmla="*/ 27 h 99"/>
                <a:gd name="T44" fmla="*/ 28 w 69"/>
                <a:gd name="T45" fmla="*/ 37 h 99"/>
                <a:gd name="T46" fmla="*/ 34 w 69"/>
                <a:gd name="T47" fmla="*/ 36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99">
                  <a:moveTo>
                    <a:pt x="34" y="36"/>
                  </a:moveTo>
                  <a:cubicBezTo>
                    <a:pt x="34" y="34"/>
                    <a:pt x="34" y="32"/>
                    <a:pt x="34" y="30"/>
                  </a:cubicBezTo>
                  <a:cubicBezTo>
                    <a:pt x="34" y="28"/>
                    <a:pt x="35" y="26"/>
                    <a:pt x="37" y="26"/>
                  </a:cubicBezTo>
                  <a:cubicBezTo>
                    <a:pt x="38" y="25"/>
                    <a:pt x="39" y="25"/>
                    <a:pt x="40" y="25"/>
                  </a:cubicBezTo>
                  <a:cubicBezTo>
                    <a:pt x="42" y="25"/>
                    <a:pt x="44" y="26"/>
                    <a:pt x="45" y="28"/>
                  </a:cubicBezTo>
                  <a:cubicBezTo>
                    <a:pt x="46" y="28"/>
                    <a:pt x="46" y="29"/>
                    <a:pt x="46" y="30"/>
                  </a:cubicBezTo>
                  <a:cubicBezTo>
                    <a:pt x="48" y="34"/>
                    <a:pt x="46" y="40"/>
                    <a:pt x="42" y="43"/>
                  </a:cubicBezTo>
                  <a:cubicBezTo>
                    <a:pt x="43" y="44"/>
                    <a:pt x="44" y="45"/>
                    <a:pt x="46" y="46"/>
                  </a:cubicBezTo>
                  <a:cubicBezTo>
                    <a:pt x="48" y="46"/>
                    <a:pt x="49" y="47"/>
                    <a:pt x="51" y="47"/>
                  </a:cubicBezTo>
                  <a:cubicBezTo>
                    <a:pt x="53" y="51"/>
                    <a:pt x="52" y="56"/>
                    <a:pt x="51" y="60"/>
                  </a:cubicBezTo>
                  <a:cubicBezTo>
                    <a:pt x="50" y="64"/>
                    <a:pt x="51" y="66"/>
                    <a:pt x="50" y="70"/>
                  </a:cubicBezTo>
                  <a:cubicBezTo>
                    <a:pt x="47" y="80"/>
                    <a:pt x="45" y="90"/>
                    <a:pt x="48" y="99"/>
                  </a:cubicBezTo>
                  <a:cubicBezTo>
                    <a:pt x="51" y="93"/>
                    <a:pt x="57" y="89"/>
                    <a:pt x="61" y="84"/>
                  </a:cubicBezTo>
                  <a:cubicBezTo>
                    <a:pt x="66" y="79"/>
                    <a:pt x="69" y="71"/>
                    <a:pt x="69" y="64"/>
                  </a:cubicBezTo>
                  <a:cubicBezTo>
                    <a:pt x="68" y="56"/>
                    <a:pt x="63" y="49"/>
                    <a:pt x="56" y="46"/>
                  </a:cubicBezTo>
                  <a:cubicBezTo>
                    <a:pt x="62" y="40"/>
                    <a:pt x="63" y="31"/>
                    <a:pt x="62" y="23"/>
                  </a:cubicBezTo>
                  <a:cubicBezTo>
                    <a:pt x="60" y="15"/>
                    <a:pt x="55" y="8"/>
                    <a:pt x="48" y="4"/>
                  </a:cubicBezTo>
                  <a:cubicBezTo>
                    <a:pt x="43" y="1"/>
                    <a:pt x="37" y="0"/>
                    <a:pt x="32" y="0"/>
                  </a:cubicBezTo>
                  <a:cubicBezTo>
                    <a:pt x="29" y="0"/>
                    <a:pt x="26" y="0"/>
                    <a:pt x="24" y="0"/>
                  </a:cubicBezTo>
                  <a:cubicBezTo>
                    <a:pt x="17" y="2"/>
                    <a:pt x="11" y="6"/>
                    <a:pt x="7" y="11"/>
                  </a:cubicBezTo>
                  <a:cubicBezTo>
                    <a:pt x="2" y="17"/>
                    <a:pt x="0" y="23"/>
                    <a:pt x="3" y="31"/>
                  </a:cubicBezTo>
                  <a:cubicBezTo>
                    <a:pt x="4" y="28"/>
                    <a:pt x="10" y="27"/>
                    <a:pt x="13" y="27"/>
                  </a:cubicBezTo>
                  <a:cubicBezTo>
                    <a:pt x="15" y="28"/>
                    <a:pt x="23" y="36"/>
                    <a:pt x="28" y="37"/>
                  </a:cubicBezTo>
                  <a:cubicBezTo>
                    <a:pt x="30" y="37"/>
                    <a:pt x="33" y="37"/>
                    <a:pt x="34" y="36"/>
                  </a:cubicBezTo>
                  <a:close/>
                </a:path>
              </a:pathLst>
            </a:custGeom>
            <a:solidFill>
              <a:srgbClr val="373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6" name="ísļíďê">
              <a:extLst>
                <a:ext uri="{FF2B5EF4-FFF2-40B4-BE49-F238E27FC236}">
                  <a16:creationId xmlns:a16="http://schemas.microsoft.com/office/drawing/2014/main" id="{D22049BA-6856-44E7-81ED-3E88F34E07E6}"/>
                </a:ext>
              </a:extLst>
            </p:cNvPr>
            <p:cNvSpPr/>
            <p:nvPr/>
          </p:nvSpPr>
          <p:spPr bwMode="auto">
            <a:xfrm>
              <a:off x="5212556" y="1592262"/>
              <a:ext cx="46038" cy="34925"/>
            </a:xfrm>
            <a:custGeom>
              <a:avLst/>
              <a:gdLst>
                <a:gd name="T0" fmla="*/ 2 w 14"/>
                <a:gd name="T1" fmla="*/ 5 h 11"/>
                <a:gd name="T2" fmla="*/ 1 w 14"/>
                <a:gd name="T3" fmla="*/ 7 h 11"/>
                <a:gd name="T4" fmla="*/ 2 w 14"/>
                <a:gd name="T5" fmla="*/ 10 h 11"/>
                <a:gd name="T6" fmla="*/ 7 w 14"/>
                <a:gd name="T7" fmla="*/ 10 h 11"/>
                <a:gd name="T8" fmla="*/ 10 w 14"/>
                <a:gd name="T9" fmla="*/ 10 h 11"/>
                <a:gd name="T10" fmla="*/ 13 w 14"/>
                <a:gd name="T11" fmla="*/ 9 h 11"/>
                <a:gd name="T12" fmla="*/ 14 w 14"/>
                <a:gd name="T13" fmla="*/ 5 h 11"/>
                <a:gd name="T14" fmla="*/ 2 w 14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1">
                  <a:moveTo>
                    <a:pt x="2" y="5"/>
                  </a:moveTo>
                  <a:cubicBezTo>
                    <a:pt x="1" y="6"/>
                    <a:pt x="1" y="6"/>
                    <a:pt x="1" y="7"/>
                  </a:cubicBezTo>
                  <a:cubicBezTo>
                    <a:pt x="0" y="8"/>
                    <a:pt x="1" y="10"/>
                    <a:pt x="2" y="10"/>
                  </a:cubicBezTo>
                  <a:cubicBezTo>
                    <a:pt x="4" y="11"/>
                    <a:pt x="6" y="11"/>
                    <a:pt x="7" y="10"/>
                  </a:cubicBezTo>
                  <a:cubicBezTo>
                    <a:pt x="8" y="10"/>
                    <a:pt x="9" y="10"/>
                    <a:pt x="10" y="10"/>
                  </a:cubicBezTo>
                  <a:cubicBezTo>
                    <a:pt x="11" y="10"/>
                    <a:pt x="12" y="9"/>
                    <a:pt x="13" y="9"/>
                  </a:cubicBezTo>
                  <a:cubicBezTo>
                    <a:pt x="14" y="8"/>
                    <a:pt x="14" y="6"/>
                    <a:pt x="14" y="5"/>
                  </a:cubicBezTo>
                  <a:cubicBezTo>
                    <a:pt x="13" y="0"/>
                    <a:pt x="5" y="3"/>
                    <a:pt x="2" y="5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7" name="îśḷîḓé">
              <a:extLst>
                <a:ext uri="{FF2B5EF4-FFF2-40B4-BE49-F238E27FC236}">
                  <a16:creationId xmlns:a16="http://schemas.microsoft.com/office/drawing/2014/main" id="{775D63B9-A1A8-4548-B0EB-E170EDB6A686}"/>
                </a:ext>
              </a:extLst>
            </p:cNvPr>
            <p:cNvSpPr/>
            <p:nvPr/>
          </p:nvSpPr>
          <p:spPr bwMode="auto">
            <a:xfrm>
              <a:off x="8305006" y="2714625"/>
              <a:ext cx="266700" cy="771525"/>
            </a:xfrm>
            <a:custGeom>
              <a:avLst/>
              <a:gdLst>
                <a:gd name="T0" fmla="*/ 23 w 81"/>
                <a:gd name="T1" fmla="*/ 234 h 234"/>
                <a:gd name="T2" fmla="*/ 11 w 81"/>
                <a:gd name="T3" fmla="*/ 223 h 234"/>
                <a:gd name="T4" fmla="*/ 55 w 81"/>
                <a:gd name="T5" fmla="*/ 9 h 234"/>
                <a:gd name="T6" fmla="*/ 71 w 81"/>
                <a:gd name="T7" fmla="*/ 2 h 234"/>
                <a:gd name="T8" fmla="*/ 78 w 81"/>
                <a:gd name="T9" fmla="*/ 19 h 234"/>
                <a:gd name="T10" fmla="*/ 35 w 81"/>
                <a:gd name="T11" fmla="*/ 220 h 234"/>
                <a:gd name="T12" fmla="*/ 25 w 81"/>
                <a:gd name="T13" fmla="*/ 234 h 234"/>
                <a:gd name="T14" fmla="*/ 23 w 81"/>
                <a:gd name="T15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234">
                  <a:moveTo>
                    <a:pt x="23" y="234"/>
                  </a:moveTo>
                  <a:cubicBezTo>
                    <a:pt x="17" y="234"/>
                    <a:pt x="11" y="230"/>
                    <a:pt x="11" y="223"/>
                  </a:cubicBezTo>
                  <a:cubicBezTo>
                    <a:pt x="0" y="145"/>
                    <a:pt x="53" y="15"/>
                    <a:pt x="55" y="9"/>
                  </a:cubicBezTo>
                  <a:cubicBezTo>
                    <a:pt x="58" y="3"/>
                    <a:pt x="65" y="0"/>
                    <a:pt x="71" y="2"/>
                  </a:cubicBezTo>
                  <a:cubicBezTo>
                    <a:pt x="78" y="5"/>
                    <a:pt x="81" y="12"/>
                    <a:pt x="78" y="19"/>
                  </a:cubicBezTo>
                  <a:cubicBezTo>
                    <a:pt x="78" y="20"/>
                    <a:pt x="25" y="149"/>
                    <a:pt x="35" y="220"/>
                  </a:cubicBezTo>
                  <a:cubicBezTo>
                    <a:pt x="36" y="227"/>
                    <a:pt x="31" y="233"/>
                    <a:pt x="25" y="234"/>
                  </a:cubicBezTo>
                  <a:cubicBezTo>
                    <a:pt x="24" y="234"/>
                    <a:pt x="23" y="234"/>
                    <a:pt x="23" y="234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8" name="îSḻíḍê">
              <a:extLst>
                <a:ext uri="{FF2B5EF4-FFF2-40B4-BE49-F238E27FC236}">
                  <a16:creationId xmlns:a16="http://schemas.microsoft.com/office/drawing/2014/main" id="{6B177050-DDDC-494B-88FF-739BC04C3022}"/>
                </a:ext>
              </a:extLst>
            </p:cNvPr>
            <p:cNvSpPr/>
            <p:nvPr/>
          </p:nvSpPr>
          <p:spPr bwMode="auto">
            <a:xfrm>
              <a:off x="8541544" y="3452812"/>
              <a:ext cx="161925" cy="60325"/>
            </a:xfrm>
            <a:custGeom>
              <a:avLst/>
              <a:gdLst>
                <a:gd name="T0" fmla="*/ 41 w 49"/>
                <a:gd name="T1" fmla="*/ 16 h 18"/>
                <a:gd name="T2" fmla="*/ 44 w 49"/>
                <a:gd name="T3" fmla="*/ 4 h 18"/>
                <a:gd name="T4" fmla="*/ 35 w 49"/>
                <a:gd name="T5" fmla="*/ 3 h 18"/>
                <a:gd name="T6" fmla="*/ 27 w 49"/>
                <a:gd name="T7" fmla="*/ 0 h 18"/>
                <a:gd name="T8" fmla="*/ 15 w 49"/>
                <a:gd name="T9" fmla="*/ 4 h 18"/>
                <a:gd name="T10" fmla="*/ 3 w 49"/>
                <a:gd name="T11" fmla="*/ 12 h 18"/>
                <a:gd name="T12" fmla="*/ 15 w 49"/>
                <a:gd name="T13" fmla="*/ 18 h 18"/>
                <a:gd name="T14" fmla="*/ 41 w 49"/>
                <a:gd name="T15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18">
                  <a:moveTo>
                    <a:pt x="41" y="16"/>
                  </a:moveTo>
                  <a:cubicBezTo>
                    <a:pt x="47" y="15"/>
                    <a:pt x="49" y="9"/>
                    <a:pt x="44" y="4"/>
                  </a:cubicBezTo>
                  <a:cubicBezTo>
                    <a:pt x="44" y="3"/>
                    <a:pt x="37" y="3"/>
                    <a:pt x="35" y="3"/>
                  </a:cubicBezTo>
                  <a:cubicBezTo>
                    <a:pt x="34" y="3"/>
                    <a:pt x="32" y="0"/>
                    <a:pt x="27" y="0"/>
                  </a:cubicBezTo>
                  <a:cubicBezTo>
                    <a:pt x="24" y="1"/>
                    <a:pt x="17" y="4"/>
                    <a:pt x="15" y="4"/>
                  </a:cubicBezTo>
                  <a:cubicBezTo>
                    <a:pt x="0" y="5"/>
                    <a:pt x="2" y="12"/>
                    <a:pt x="3" y="12"/>
                  </a:cubicBezTo>
                  <a:cubicBezTo>
                    <a:pt x="7" y="15"/>
                    <a:pt x="11" y="18"/>
                    <a:pt x="15" y="18"/>
                  </a:cubicBezTo>
                  <a:cubicBezTo>
                    <a:pt x="20" y="18"/>
                    <a:pt x="36" y="16"/>
                    <a:pt x="41" y="1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9" name="i$liďè">
              <a:extLst>
                <a:ext uri="{FF2B5EF4-FFF2-40B4-BE49-F238E27FC236}">
                  <a16:creationId xmlns:a16="http://schemas.microsoft.com/office/drawing/2014/main" id="{3F3E7052-9D1C-419C-9542-6172C3E2D969}"/>
                </a:ext>
              </a:extLst>
            </p:cNvPr>
            <p:cNvSpPr/>
            <p:nvPr/>
          </p:nvSpPr>
          <p:spPr bwMode="auto">
            <a:xfrm>
              <a:off x="8265319" y="3433762"/>
              <a:ext cx="150813" cy="69850"/>
            </a:xfrm>
            <a:custGeom>
              <a:avLst/>
              <a:gdLst>
                <a:gd name="T0" fmla="*/ 36 w 46"/>
                <a:gd name="T1" fmla="*/ 21 h 21"/>
                <a:gd name="T2" fmla="*/ 43 w 46"/>
                <a:gd name="T3" fmla="*/ 10 h 21"/>
                <a:gd name="T4" fmla="*/ 35 w 46"/>
                <a:gd name="T5" fmla="*/ 7 h 21"/>
                <a:gd name="T6" fmla="*/ 27 w 46"/>
                <a:gd name="T7" fmla="*/ 2 h 21"/>
                <a:gd name="T8" fmla="*/ 15 w 46"/>
                <a:gd name="T9" fmla="*/ 3 h 21"/>
                <a:gd name="T10" fmla="*/ 0 w 46"/>
                <a:gd name="T11" fmla="*/ 7 h 21"/>
                <a:gd name="T12" fmla="*/ 11 w 46"/>
                <a:gd name="T13" fmla="*/ 16 h 21"/>
                <a:gd name="T14" fmla="*/ 36 w 46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21">
                  <a:moveTo>
                    <a:pt x="36" y="21"/>
                  </a:moveTo>
                  <a:cubicBezTo>
                    <a:pt x="43" y="21"/>
                    <a:pt x="46" y="16"/>
                    <a:pt x="43" y="10"/>
                  </a:cubicBezTo>
                  <a:cubicBezTo>
                    <a:pt x="42" y="9"/>
                    <a:pt x="36" y="7"/>
                    <a:pt x="35" y="7"/>
                  </a:cubicBezTo>
                  <a:cubicBezTo>
                    <a:pt x="33" y="7"/>
                    <a:pt x="32" y="3"/>
                    <a:pt x="27" y="2"/>
                  </a:cubicBezTo>
                  <a:cubicBezTo>
                    <a:pt x="24" y="1"/>
                    <a:pt x="17" y="3"/>
                    <a:pt x="15" y="3"/>
                  </a:cubicBezTo>
                  <a:cubicBezTo>
                    <a:pt x="0" y="0"/>
                    <a:pt x="0" y="6"/>
                    <a:pt x="0" y="7"/>
                  </a:cubicBezTo>
                  <a:cubicBezTo>
                    <a:pt x="4" y="11"/>
                    <a:pt x="7" y="15"/>
                    <a:pt x="11" y="16"/>
                  </a:cubicBezTo>
                  <a:cubicBezTo>
                    <a:pt x="16" y="18"/>
                    <a:pt x="32" y="20"/>
                    <a:pt x="36" y="21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0" name="ïṡliḋè">
              <a:extLst>
                <a:ext uri="{FF2B5EF4-FFF2-40B4-BE49-F238E27FC236}">
                  <a16:creationId xmlns:a16="http://schemas.microsoft.com/office/drawing/2014/main" id="{C258DCB9-C3F3-4612-94C9-5E72C1840B74}"/>
                </a:ext>
              </a:extLst>
            </p:cNvPr>
            <p:cNvSpPr/>
            <p:nvPr/>
          </p:nvSpPr>
          <p:spPr bwMode="auto">
            <a:xfrm>
              <a:off x="8492331" y="2800350"/>
              <a:ext cx="174625" cy="131763"/>
            </a:xfrm>
            <a:custGeom>
              <a:avLst/>
              <a:gdLst>
                <a:gd name="T0" fmla="*/ 0 w 53"/>
                <a:gd name="T1" fmla="*/ 31 h 40"/>
                <a:gd name="T2" fmla="*/ 30 w 53"/>
                <a:gd name="T3" fmla="*/ 40 h 40"/>
                <a:gd name="T4" fmla="*/ 50 w 53"/>
                <a:gd name="T5" fmla="*/ 37 h 40"/>
                <a:gd name="T6" fmla="*/ 53 w 53"/>
                <a:gd name="T7" fmla="*/ 11 h 40"/>
                <a:gd name="T8" fmla="*/ 3 w 53"/>
                <a:gd name="T9" fmla="*/ 0 h 40"/>
                <a:gd name="T10" fmla="*/ 0 w 53"/>
                <a:gd name="T11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40">
                  <a:moveTo>
                    <a:pt x="0" y="31"/>
                  </a:moveTo>
                  <a:cubicBezTo>
                    <a:pt x="0" y="31"/>
                    <a:pt x="16" y="39"/>
                    <a:pt x="30" y="40"/>
                  </a:cubicBezTo>
                  <a:cubicBezTo>
                    <a:pt x="43" y="40"/>
                    <a:pt x="50" y="37"/>
                    <a:pt x="50" y="37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3" y="0"/>
                    <a:pt x="3" y="0"/>
                    <a:pt x="3" y="0"/>
                  </a:cubicBezTo>
                  <a:lnTo>
                    <a:pt x="0" y="31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1" name="îṣlïdé">
              <a:extLst>
                <a:ext uri="{FF2B5EF4-FFF2-40B4-BE49-F238E27FC236}">
                  <a16:creationId xmlns:a16="http://schemas.microsoft.com/office/drawing/2014/main" id="{9EEEB777-E932-49D4-9C3B-52D6EAEEFA2E}"/>
                </a:ext>
              </a:extLst>
            </p:cNvPr>
            <p:cNvSpPr/>
            <p:nvPr/>
          </p:nvSpPr>
          <p:spPr bwMode="auto">
            <a:xfrm>
              <a:off x="8590756" y="2765425"/>
              <a:ext cx="119063" cy="735013"/>
            </a:xfrm>
            <a:custGeom>
              <a:avLst/>
              <a:gdLst>
                <a:gd name="T0" fmla="*/ 23 w 36"/>
                <a:gd name="T1" fmla="*/ 223 h 223"/>
                <a:gd name="T2" fmla="*/ 11 w 36"/>
                <a:gd name="T3" fmla="*/ 212 h 223"/>
                <a:gd name="T4" fmla="*/ 0 w 36"/>
                <a:gd name="T5" fmla="*/ 103 h 223"/>
                <a:gd name="T6" fmla="*/ 4 w 36"/>
                <a:gd name="T7" fmla="*/ 12 h 223"/>
                <a:gd name="T8" fmla="*/ 17 w 36"/>
                <a:gd name="T9" fmla="*/ 1 h 223"/>
                <a:gd name="T10" fmla="*/ 28 w 36"/>
                <a:gd name="T11" fmla="*/ 14 h 223"/>
                <a:gd name="T12" fmla="*/ 25 w 36"/>
                <a:gd name="T13" fmla="*/ 103 h 223"/>
                <a:gd name="T14" fmla="*/ 35 w 36"/>
                <a:gd name="T15" fmla="*/ 209 h 223"/>
                <a:gd name="T16" fmla="*/ 25 w 36"/>
                <a:gd name="T17" fmla="*/ 223 h 223"/>
                <a:gd name="T18" fmla="*/ 23 w 36"/>
                <a:gd name="T19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23">
                  <a:moveTo>
                    <a:pt x="23" y="223"/>
                  </a:moveTo>
                  <a:cubicBezTo>
                    <a:pt x="17" y="223"/>
                    <a:pt x="11" y="218"/>
                    <a:pt x="11" y="212"/>
                  </a:cubicBezTo>
                  <a:cubicBezTo>
                    <a:pt x="10" y="209"/>
                    <a:pt x="0" y="126"/>
                    <a:pt x="0" y="103"/>
                  </a:cubicBezTo>
                  <a:cubicBezTo>
                    <a:pt x="0" y="80"/>
                    <a:pt x="3" y="15"/>
                    <a:pt x="4" y="12"/>
                  </a:cubicBezTo>
                  <a:cubicBezTo>
                    <a:pt x="4" y="6"/>
                    <a:pt x="10" y="0"/>
                    <a:pt x="17" y="1"/>
                  </a:cubicBezTo>
                  <a:cubicBezTo>
                    <a:pt x="24" y="1"/>
                    <a:pt x="29" y="7"/>
                    <a:pt x="28" y="14"/>
                  </a:cubicBezTo>
                  <a:cubicBezTo>
                    <a:pt x="28" y="15"/>
                    <a:pt x="25" y="80"/>
                    <a:pt x="25" y="103"/>
                  </a:cubicBezTo>
                  <a:cubicBezTo>
                    <a:pt x="25" y="124"/>
                    <a:pt x="35" y="208"/>
                    <a:pt x="35" y="209"/>
                  </a:cubicBezTo>
                  <a:cubicBezTo>
                    <a:pt x="36" y="216"/>
                    <a:pt x="31" y="222"/>
                    <a:pt x="25" y="223"/>
                  </a:cubicBezTo>
                  <a:cubicBezTo>
                    <a:pt x="24" y="223"/>
                    <a:pt x="24" y="223"/>
                    <a:pt x="23" y="223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2" name="iṩľîdê">
              <a:extLst>
                <a:ext uri="{FF2B5EF4-FFF2-40B4-BE49-F238E27FC236}">
                  <a16:creationId xmlns:a16="http://schemas.microsoft.com/office/drawing/2014/main" id="{6C29D9C4-36B8-4D91-AA59-6046FCC9A5DD}"/>
                </a:ext>
              </a:extLst>
            </p:cNvPr>
            <p:cNvSpPr/>
            <p:nvPr/>
          </p:nvSpPr>
          <p:spPr bwMode="auto">
            <a:xfrm>
              <a:off x="8446294" y="2471737"/>
              <a:ext cx="293688" cy="395288"/>
            </a:xfrm>
            <a:custGeom>
              <a:avLst/>
              <a:gdLst>
                <a:gd name="T0" fmla="*/ 86 w 89"/>
                <a:gd name="T1" fmla="*/ 23 h 120"/>
                <a:gd name="T2" fmla="*/ 29 w 89"/>
                <a:gd name="T3" fmla="*/ 2 h 120"/>
                <a:gd name="T4" fmla="*/ 16 w 89"/>
                <a:gd name="T5" fmla="*/ 30 h 120"/>
                <a:gd name="T6" fmla="*/ 8 w 89"/>
                <a:gd name="T7" fmla="*/ 84 h 120"/>
                <a:gd name="T8" fmla="*/ 12 w 89"/>
                <a:gd name="T9" fmla="*/ 107 h 120"/>
                <a:gd name="T10" fmla="*/ 78 w 89"/>
                <a:gd name="T11" fmla="*/ 112 h 120"/>
                <a:gd name="T12" fmla="*/ 86 w 89"/>
                <a:gd name="T13" fmla="*/ 23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20">
                  <a:moveTo>
                    <a:pt x="86" y="23"/>
                  </a:moveTo>
                  <a:cubicBezTo>
                    <a:pt x="76" y="9"/>
                    <a:pt x="38" y="4"/>
                    <a:pt x="29" y="2"/>
                  </a:cubicBezTo>
                  <a:cubicBezTo>
                    <a:pt x="19" y="0"/>
                    <a:pt x="18" y="14"/>
                    <a:pt x="16" y="30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8" y="84"/>
                    <a:pt x="0" y="103"/>
                    <a:pt x="12" y="107"/>
                  </a:cubicBezTo>
                  <a:cubicBezTo>
                    <a:pt x="24" y="112"/>
                    <a:pt x="73" y="120"/>
                    <a:pt x="78" y="112"/>
                  </a:cubicBezTo>
                  <a:cubicBezTo>
                    <a:pt x="79" y="109"/>
                    <a:pt x="89" y="28"/>
                    <a:pt x="86" y="23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3" name="îŝľiḋe">
              <a:extLst>
                <a:ext uri="{FF2B5EF4-FFF2-40B4-BE49-F238E27FC236}">
                  <a16:creationId xmlns:a16="http://schemas.microsoft.com/office/drawing/2014/main" id="{D25EF9BA-53D6-49EF-B386-80E4D75478AC}"/>
                </a:ext>
              </a:extLst>
            </p:cNvPr>
            <p:cNvSpPr/>
            <p:nvPr/>
          </p:nvSpPr>
          <p:spPr bwMode="auto">
            <a:xfrm>
              <a:off x="8508206" y="2293937"/>
              <a:ext cx="176213" cy="177800"/>
            </a:xfrm>
            <a:custGeom>
              <a:avLst/>
              <a:gdLst>
                <a:gd name="T0" fmla="*/ 51 w 53"/>
                <a:gd name="T1" fmla="*/ 31 h 54"/>
                <a:gd name="T2" fmla="*/ 22 w 53"/>
                <a:gd name="T3" fmla="*/ 51 h 54"/>
                <a:gd name="T4" fmla="*/ 2 w 53"/>
                <a:gd name="T5" fmla="*/ 23 h 54"/>
                <a:gd name="T6" fmla="*/ 31 w 53"/>
                <a:gd name="T7" fmla="*/ 3 h 54"/>
                <a:gd name="T8" fmla="*/ 51 w 53"/>
                <a:gd name="T9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4">
                  <a:moveTo>
                    <a:pt x="51" y="31"/>
                  </a:moveTo>
                  <a:cubicBezTo>
                    <a:pt x="49" y="45"/>
                    <a:pt x="36" y="54"/>
                    <a:pt x="22" y="51"/>
                  </a:cubicBezTo>
                  <a:cubicBezTo>
                    <a:pt x="9" y="49"/>
                    <a:pt x="0" y="36"/>
                    <a:pt x="2" y="23"/>
                  </a:cubicBezTo>
                  <a:cubicBezTo>
                    <a:pt x="5" y="9"/>
                    <a:pt x="18" y="0"/>
                    <a:pt x="31" y="3"/>
                  </a:cubicBezTo>
                  <a:cubicBezTo>
                    <a:pt x="45" y="5"/>
                    <a:pt x="53" y="18"/>
                    <a:pt x="51" y="31"/>
                  </a:cubicBez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4" name="íŝliḑe">
              <a:extLst>
                <a:ext uri="{FF2B5EF4-FFF2-40B4-BE49-F238E27FC236}">
                  <a16:creationId xmlns:a16="http://schemas.microsoft.com/office/drawing/2014/main" id="{0191D2EC-3EC0-4A7A-9953-95A22B7ACDA7}"/>
                </a:ext>
              </a:extLst>
            </p:cNvPr>
            <p:cNvSpPr/>
            <p:nvPr/>
          </p:nvSpPr>
          <p:spPr bwMode="auto">
            <a:xfrm>
              <a:off x="8565356" y="2401887"/>
              <a:ext cx="79375" cy="112713"/>
            </a:xfrm>
            <a:custGeom>
              <a:avLst/>
              <a:gdLst>
                <a:gd name="T0" fmla="*/ 0 w 24"/>
                <a:gd name="T1" fmla="*/ 0 h 34"/>
                <a:gd name="T2" fmla="*/ 4 w 24"/>
                <a:gd name="T3" fmla="*/ 27 h 34"/>
                <a:gd name="T4" fmla="*/ 21 w 24"/>
                <a:gd name="T5" fmla="*/ 32 h 34"/>
                <a:gd name="T6" fmla="*/ 24 w 24"/>
                <a:gd name="T7" fmla="*/ 31 h 34"/>
                <a:gd name="T8" fmla="*/ 22 w 24"/>
                <a:gd name="T9" fmla="*/ 2 h 34"/>
                <a:gd name="T10" fmla="*/ 0 w 24"/>
                <a:gd name="T1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4" y="27"/>
                    <a:pt x="4" y="27"/>
                    <a:pt x="4" y="27"/>
                  </a:cubicBezTo>
                  <a:cubicBezTo>
                    <a:pt x="8" y="32"/>
                    <a:pt x="15" y="34"/>
                    <a:pt x="21" y="32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2" y="2"/>
                    <a:pt x="22" y="2"/>
                    <a:pt x="22" y="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5" name="îṩlíḑé">
              <a:extLst>
                <a:ext uri="{FF2B5EF4-FFF2-40B4-BE49-F238E27FC236}">
                  <a16:creationId xmlns:a16="http://schemas.microsoft.com/office/drawing/2014/main" id="{E3992096-16CC-46E5-82AB-7E1A33B951CB}"/>
                </a:ext>
              </a:extLst>
            </p:cNvPr>
            <p:cNvSpPr/>
            <p:nvPr/>
          </p:nvSpPr>
          <p:spPr bwMode="auto">
            <a:xfrm>
              <a:off x="8651081" y="2365375"/>
              <a:ext cx="39688" cy="66675"/>
            </a:xfrm>
            <a:custGeom>
              <a:avLst/>
              <a:gdLst>
                <a:gd name="T0" fmla="*/ 11 w 12"/>
                <a:gd name="T1" fmla="*/ 11 h 20"/>
                <a:gd name="T2" fmla="*/ 4 w 12"/>
                <a:gd name="T3" fmla="*/ 20 h 20"/>
                <a:gd name="T4" fmla="*/ 1 w 12"/>
                <a:gd name="T5" fmla="*/ 9 h 20"/>
                <a:gd name="T6" fmla="*/ 7 w 12"/>
                <a:gd name="T7" fmla="*/ 1 h 20"/>
                <a:gd name="T8" fmla="*/ 11 w 12"/>
                <a:gd name="T9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0">
                  <a:moveTo>
                    <a:pt x="11" y="11"/>
                  </a:moveTo>
                  <a:cubicBezTo>
                    <a:pt x="10" y="16"/>
                    <a:pt x="7" y="20"/>
                    <a:pt x="4" y="20"/>
                  </a:cubicBezTo>
                  <a:cubicBezTo>
                    <a:pt x="1" y="19"/>
                    <a:pt x="0" y="14"/>
                    <a:pt x="1" y="9"/>
                  </a:cubicBezTo>
                  <a:cubicBezTo>
                    <a:pt x="2" y="4"/>
                    <a:pt x="5" y="0"/>
                    <a:pt x="7" y="1"/>
                  </a:cubicBezTo>
                  <a:cubicBezTo>
                    <a:pt x="10" y="1"/>
                    <a:pt x="12" y="6"/>
                    <a:pt x="11" y="11"/>
                  </a:cubicBez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6" name="îṩḻîde">
              <a:extLst>
                <a:ext uri="{FF2B5EF4-FFF2-40B4-BE49-F238E27FC236}">
                  <a16:creationId xmlns:a16="http://schemas.microsoft.com/office/drawing/2014/main" id="{B5AE444C-447F-4A0C-ADF7-419287B396E9}"/>
                </a:ext>
              </a:extLst>
            </p:cNvPr>
            <p:cNvSpPr/>
            <p:nvPr/>
          </p:nvSpPr>
          <p:spPr bwMode="auto">
            <a:xfrm>
              <a:off x="8528844" y="2297112"/>
              <a:ext cx="147638" cy="95250"/>
            </a:xfrm>
            <a:custGeom>
              <a:avLst/>
              <a:gdLst>
                <a:gd name="T0" fmla="*/ 25 w 45"/>
                <a:gd name="T1" fmla="*/ 2 h 29"/>
                <a:gd name="T2" fmla="*/ 0 w 45"/>
                <a:gd name="T3" fmla="*/ 13 h 29"/>
                <a:gd name="T4" fmla="*/ 15 w 45"/>
                <a:gd name="T5" fmla="*/ 19 h 29"/>
                <a:gd name="T6" fmla="*/ 34 w 45"/>
                <a:gd name="T7" fmla="*/ 17 h 29"/>
                <a:gd name="T8" fmla="*/ 36 w 45"/>
                <a:gd name="T9" fmla="*/ 29 h 29"/>
                <a:gd name="T10" fmla="*/ 44 w 45"/>
                <a:gd name="T11" fmla="*/ 22 h 29"/>
                <a:gd name="T12" fmla="*/ 45 w 45"/>
                <a:gd name="T13" fmla="*/ 22 h 29"/>
                <a:gd name="T14" fmla="*/ 25 w 45"/>
                <a:gd name="T15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29">
                  <a:moveTo>
                    <a:pt x="25" y="2"/>
                  </a:moveTo>
                  <a:cubicBezTo>
                    <a:pt x="15" y="0"/>
                    <a:pt x="5" y="5"/>
                    <a:pt x="0" y="13"/>
                  </a:cubicBezTo>
                  <a:cubicBezTo>
                    <a:pt x="4" y="16"/>
                    <a:pt x="10" y="19"/>
                    <a:pt x="15" y="19"/>
                  </a:cubicBezTo>
                  <a:cubicBezTo>
                    <a:pt x="17" y="20"/>
                    <a:pt x="34" y="20"/>
                    <a:pt x="34" y="17"/>
                  </a:cubicBezTo>
                  <a:cubicBezTo>
                    <a:pt x="34" y="21"/>
                    <a:pt x="35" y="25"/>
                    <a:pt x="36" y="29"/>
                  </a:cubicBezTo>
                  <a:cubicBezTo>
                    <a:pt x="37" y="25"/>
                    <a:pt x="41" y="22"/>
                    <a:pt x="44" y="22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3" y="12"/>
                    <a:pt x="36" y="4"/>
                    <a:pt x="25" y="2"/>
                  </a:cubicBezTo>
                  <a:close/>
                </a:path>
              </a:pathLst>
            </a:custGeom>
            <a:solidFill>
              <a:srgbClr val="373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7" name="íŝḻíḋe">
              <a:extLst>
                <a:ext uri="{FF2B5EF4-FFF2-40B4-BE49-F238E27FC236}">
                  <a16:creationId xmlns:a16="http://schemas.microsoft.com/office/drawing/2014/main" id="{F850E9AF-97F5-47D0-8EDC-D57F945DC7CE}"/>
                </a:ext>
              </a:extLst>
            </p:cNvPr>
            <p:cNvSpPr/>
            <p:nvPr/>
          </p:nvSpPr>
          <p:spPr bwMode="auto">
            <a:xfrm>
              <a:off x="8663781" y="2497137"/>
              <a:ext cx="250825" cy="327025"/>
            </a:xfrm>
            <a:custGeom>
              <a:avLst/>
              <a:gdLst>
                <a:gd name="T0" fmla="*/ 0 w 76"/>
                <a:gd name="T1" fmla="*/ 87 h 99"/>
                <a:gd name="T2" fmla="*/ 7 w 76"/>
                <a:gd name="T3" fmla="*/ 91 h 99"/>
                <a:gd name="T4" fmla="*/ 11 w 76"/>
                <a:gd name="T5" fmla="*/ 99 h 99"/>
                <a:gd name="T6" fmla="*/ 74 w 76"/>
                <a:gd name="T7" fmla="*/ 45 h 99"/>
                <a:gd name="T8" fmla="*/ 2 w 76"/>
                <a:gd name="T9" fmla="*/ 4 h 99"/>
                <a:gd name="T10" fmla="*/ 5 w 76"/>
                <a:gd name="T11" fmla="*/ 31 h 99"/>
                <a:gd name="T12" fmla="*/ 36 w 76"/>
                <a:gd name="T13" fmla="*/ 52 h 99"/>
                <a:gd name="T14" fmla="*/ 0 w 76"/>
                <a:gd name="T15" fmla="*/ 8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99">
                  <a:moveTo>
                    <a:pt x="0" y="87"/>
                  </a:moveTo>
                  <a:cubicBezTo>
                    <a:pt x="0" y="87"/>
                    <a:pt x="2" y="88"/>
                    <a:pt x="7" y="91"/>
                  </a:cubicBezTo>
                  <a:cubicBezTo>
                    <a:pt x="13" y="95"/>
                    <a:pt x="11" y="99"/>
                    <a:pt x="11" y="99"/>
                  </a:cubicBezTo>
                  <a:cubicBezTo>
                    <a:pt x="11" y="99"/>
                    <a:pt x="76" y="48"/>
                    <a:pt x="74" y="45"/>
                  </a:cubicBezTo>
                  <a:cubicBezTo>
                    <a:pt x="72" y="41"/>
                    <a:pt x="4" y="0"/>
                    <a:pt x="2" y="4"/>
                  </a:cubicBezTo>
                  <a:cubicBezTo>
                    <a:pt x="0" y="8"/>
                    <a:pt x="5" y="31"/>
                    <a:pt x="5" y="31"/>
                  </a:cubicBezTo>
                  <a:cubicBezTo>
                    <a:pt x="5" y="31"/>
                    <a:pt x="39" y="48"/>
                    <a:pt x="36" y="52"/>
                  </a:cubicBezTo>
                  <a:cubicBezTo>
                    <a:pt x="33" y="56"/>
                    <a:pt x="0" y="87"/>
                    <a:pt x="0" y="87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8" name="íṡ1íḍe">
              <a:extLst>
                <a:ext uri="{FF2B5EF4-FFF2-40B4-BE49-F238E27FC236}">
                  <a16:creationId xmlns:a16="http://schemas.microsoft.com/office/drawing/2014/main" id="{D478EBF0-D335-4864-8231-8E1C908EE0BF}"/>
                </a:ext>
              </a:extLst>
            </p:cNvPr>
            <p:cNvSpPr/>
            <p:nvPr/>
          </p:nvSpPr>
          <p:spPr bwMode="auto">
            <a:xfrm>
              <a:off x="8644731" y="2744787"/>
              <a:ext cx="58738" cy="60325"/>
            </a:xfrm>
            <a:prstGeom prst="ellipse">
              <a:avLst/>
            </a:pr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9" name="ïŝ1ïḓé">
              <a:extLst>
                <a:ext uri="{FF2B5EF4-FFF2-40B4-BE49-F238E27FC236}">
                  <a16:creationId xmlns:a16="http://schemas.microsoft.com/office/drawing/2014/main" id="{D618AF56-3587-4B6E-9FFB-7AD1334ED6ED}"/>
                </a:ext>
              </a:extLst>
            </p:cNvPr>
            <p:cNvSpPr/>
            <p:nvPr/>
          </p:nvSpPr>
          <p:spPr bwMode="auto">
            <a:xfrm>
              <a:off x="8189119" y="2484437"/>
              <a:ext cx="349250" cy="149225"/>
            </a:xfrm>
            <a:custGeom>
              <a:avLst/>
              <a:gdLst>
                <a:gd name="T0" fmla="*/ 101 w 106"/>
                <a:gd name="T1" fmla="*/ 0 h 45"/>
                <a:gd name="T2" fmla="*/ 56 w 106"/>
                <a:gd name="T3" fmla="*/ 20 h 45"/>
                <a:gd name="T4" fmla="*/ 7 w 106"/>
                <a:gd name="T5" fmla="*/ 2 h 45"/>
                <a:gd name="T6" fmla="*/ 1 w 106"/>
                <a:gd name="T7" fmla="*/ 11 h 45"/>
                <a:gd name="T8" fmla="*/ 52 w 106"/>
                <a:gd name="T9" fmla="*/ 44 h 45"/>
                <a:gd name="T10" fmla="*/ 106 w 106"/>
                <a:gd name="T11" fmla="*/ 25 h 45"/>
                <a:gd name="T12" fmla="*/ 101 w 106"/>
                <a:gd name="T13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45">
                  <a:moveTo>
                    <a:pt x="101" y="0"/>
                  </a:moveTo>
                  <a:cubicBezTo>
                    <a:pt x="101" y="0"/>
                    <a:pt x="74" y="18"/>
                    <a:pt x="56" y="20"/>
                  </a:cubicBezTo>
                  <a:cubicBezTo>
                    <a:pt x="38" y="23"/>
                    <a:pt x="7" y="2"/>
                    <a:pt x="7" y="2"/>
                  </a:cubicBezTo>
                  <a:cubicBezTo>
                    <a:pt x="7" y="2"/>
                    <a:pt x="0" y="9"/>
                    <a:pt x="1" y="11"/>
                  </a:cubicBezTo>
                  <a:cubicBezTo>
                    <a:pt x="3" y="14"/>
                    <a:pt x="30" y="42"/>
                    <a:pt x="52" y="44"/>
                  </a:cubicBezTo>
                  <a:cubicBezTo>
                    <a:pt x="74" y="45"/>
                    <a:pt x="106" y="25"/>
                    <a:pt x="106" y="25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0" name="ïṩ1iḋé">
              <a:extLst>
                <a:ext uri="{FF2B5EF4-FFF2-40B4-BE49-F238E27FC236}">
                  <a16:creationId xmlns:a16="http://schemas.microsoft.com/office/drawing/2014/main" id="{2209A77C-F702-4E65-91C4-C2D3A58234A9}"/>
                </a:ext>
              </a:extLst>
            </p:cNvPr>
            <p:cNvSpPr/>
            <p:nvPr/>
          </p:nvSpPr>
          <p:spPr bwMode="auto">
            <a:xfrm>
              <a:off x="8176419" y="2478087"/>
              <a:ext cx="61913" cy="66675"/>
            </a:xfrm>
            <a:custGeom>
              <a:avLst/>
              <a:gdLst>
                <a:gd name="T0" fmla="*/ 18 w 19"/>
                <a:gd name="T1" fmla="*/ 12 h 20"/>
                <a:gd name="T2" fmla="*/ 8 w 19"/>
                <a:gd name="T3" fmla="*/ 19 h 20"/>
                <a:gd name="T4" fmla="*/ 1 w 19"/>
                <a:gd name="T5" fmla="*/ 8 h 20"/>
                <a:gd name="T6" fmla="*/ 11 w 19"/>
                <a:gd name="T7" fmla="*/ 1 h 20"/>
                <a:gd name="T8" fmla="*/ 18 w 19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0">
                  <a:moveTo>
                    <a:pt x="18" y="12"/>
                  </a:moveTo>
                  <a:cubicBezTo>
                    <a:pt x="17" y="16"/>
                    <a:pt x="13" y="20"/>
                    <a:pt x="8" y="19"/>
                  </a:cubicBezTo>
                  <a:cubicBezTo>
                    <a:pt x="3" y="18"/>
                    <a:pt x="0" y="13"/>
                    <a:pt x="1" y="8"/>
                  </a:cubicBezTo>
                  <a:cubicBezTo>
                    <a:pt x="1" y="3"/>
                    <a:pt x="6" y="0"/>
                    <a:pt x="11" y="1"/>
                  </a:cubicBezTo>
                  <a:cubicBezTo>
                    <a:pt x="16" y="2"/>
                    <a:pt x="19" y="7"/>
                    <a:pt x="18" y="12"/>
                  </a:cubicBez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1" name="íŝḻïdé">
              <a:extLst>
                <a:ext uri="{FF2B5EF4-FFF2-40B4-BE49-F238E27FC236}">
                  <a16:creationId xmlns:a16="http://schemas.microsoft.com/office/drawing/2014/main" id="{2D44B6DD-A81F-41CE-933B-38FDBDAF9D57}"/>
                </a:ext>
              </a:extLst>
            </p:cNvPr>
            <p:cNvSpPr/>
            <p:nvPr/>
          </p:nvSpPr>
          <p:spPr bwMode="auto">
            <a:xfrm>
              <a:off x="8149431" y="2435225"/>
              <a:ext cx="52388" cy="147638"/>
            </a:xfrm>
            <a:custGeom>
              <a:avLst/>
              <a:gdLst>
                <a:gd name="T0" fmla="*/ 0 w 16"/>
                <a:gd name="T1" fmla="*/ 0 h 45"/>
                <a:gd name="T2" fmla="*/ 0 w 16"/>
                <a:gd name="T3" fmla="*/ 37 h 45"/>
                <a:gd name="T4" fmla="*/ 8 w 16"/>
                <a:gd name="T5" fmla="*/ 45 h 45"/>
                <a:gd name="T6" fmla="*/ 16 w 16"/>
                <a:gd name="T7" fmla="*/ 37 h 45"/>
                <a:gd name="T8" fmla="*/ 16 w 16"/>
                <a:gd name="T9" fmla="*/ 0 h 45"/>
                <a:gd name="T10" fmla="*/ 0 w 16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45">
                  <a:moveTo>
                    <a:pt x="0" y="0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0" y="41"/>
                    <a:pt x="4" y="45"/>
                    <a:pt x="8" y="45"/>
                  </a:cubicBezTo>
                  <a:cubicBezTo>
                    <a:pt x="12" y="45"/>
                    <a:pt x="16" y="41"/>
                    <a:pt x="16" y="37"/>
                  </a:cubicBezTo>
                  <a:cubicBezTo>
                    <a:pt x="16" y="0"/>
                    <a:pt x="16" y="0"/>
                    <a:pt x="1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2" name="ïsļiḓé">
              <a:extLst>
                <a:ext uri="{FF2B5EF4-FFF2-40B4-BE49-F238E27FC236}">
                  <a16:creationId xmlns:a16="http://schemas.microsoft.com/office/drawing/2014/main" id="{3417E351-493F-4646-BF34-19E632A5E1D1}"/>
                </a:ext>
              </a:extLst>
            </p:cNvPr>
            <p:cNvSpPr/>
            <p:nvPr/>
          </p:nvSpPr>
          <p:spPr bwMode="auto">
            <a:xfrm>
              <a:off x="7320756" y="2376487"/>
              <a:ext cx="1003300" cy="1679575"/>
            </a:xfrm>
            <a:custGeom>
              <a:avLst/>
              <a:gdLst>
                <a:gd name="T0" fmla="*/ 289 w 304"/>
                <a:gd name="T1" fmla="*/ 386 h 510"/>
                <a:gd name="T2" fmla="*/ 283 w 304"/>
                <a:gd name="T3" fmla="*/ 370 h 510"/>
                <a:gd name="T4" fmla="*/ 278 w 304"/>
                <a:gd name="T5" fmla="*/ 354 h 510"/>
                <a:gd name="T6" fmla="*/ 272 w 304"/>
                <a:gd name="T7" fmla="*/ 338 h 510"/>
                <a:gd name="T8" fmla="*/ 266 w 304"/>
                <a:gd name="T9" fmla="*/ 322 h 510"/>
                <a:gd name="T10" fmla="*/ 261 w 304"/>
                <a:gd name="T11" fmla="*/ 305 h 510"/>
                <a:gd name="T12" fmla="*/ 255 w 304"/>
                <a:gd name="T13" fmla="*/ 289 h 510"/>
                <a:gd name="T14" fmla="*/ 249 w 304"/>
                <a:gd name="T15" fmla="*/ 273 h 510"/>
                <a:gd name="T16" fmla="*/ 244 w 304"/>
                <a:gd name="T17" fmla="*/ 257 h 510"/>
                <a:gd name="T18" fmla="*/ 238 w 304"/>
                <a:gd name="T19" fmla="*/ 241 h 510"/>
                <a:gd name="T20" fmla="*/ 232 w 304"/>
                <a:gd name="T21" fmla="*/ 225 h 510"/>
                <a:gd name="T22" fmla="*/ 227 w 304"/>
                <a:gd name="T23" fmla="*/ 209 h 510"/>
                <a:gd name="T24" fmla="*/ 221 w 304"/>
                <a:gd name="T25" fmla="*/ 194 h 510"/>
                <a:gd name="T26" fmla="*/ 215 w 304"/>
                <a:gd name="T27" fmla="*/ 178 h 510"/>
                <a:gd name="T28" fmla="*/ 210 w 304"/>
                <a:gd name="T29" fmla="*/ 162 h 510"/>
                <a:gd name="T30" fmla="*/ 208 w 304"/>
                <a:gd name="T31" fmla="*/ 150 h 510"/>
                <a:gd name="T32" fmla="*/ 208 w 304"/>
                <a:gd name="T33" fmla="*/ 139 h 510"/>
                <a:gd name="T34" fmla="*/ 208 w 304"/>
                <a:gd name="T35" fmla="*/ 129 h 510"/>
                <a:gd name="T36" fmla="*/ 208 w 304"/>
                <a:gd name="T37" fmla="*/ 118 h 510"/>
                <a:gd name="T38" fmla="*/ 208 w 304"/>
                <a:gd name="T39" fmla="*/ 108 h 510"/>
                <a:gd name="T40" fmla="*/ 208 w 304"/>
                <a:gd name="T41" fmla="*/ 97 h 510"/>
                <a:gd name="T42" fmla="*/ 208 w 304"/>
                <a:gd name="T43" fmla="*/ 86 h 510"/>
                <a:gd name="T44" fmla="*/ 208 w 304"/>
                <a:gd name="T45" fmla="*/ 76 h 510"/>
                <a:gd name="T46" fmla="*/ 208 w 304"/>
                <a:gd name="T47" fmla="*/ 99 h 510"/>
                <a:gd name="T48" fmla="*/ 208 w 304"/>
                <a:gd name="T49" fmla="*/ 88 h 510"/>
                <a:gd name="T50" fmla="*/ 208 w 304"/>
                <a:gd name="T51" fmla="*/ 78 h 510"/>
                <a:gd name="T52" fmla="*/ 208 w 304"/>
                <a:gd name="T53" fmla="*/ 67 h 510"/>
                <a:gd name="T54" fmla="*/ 208 w 304"/>
                <a:gd name="T55" fmla="*/ 56 h 510"/>
                <a:gd name="T56" fmla="*/ 208 w 304"/>
                <a:gd name="T57" fmla="*/ 46 h 510"/>
                <a:gd name="T58" fmla="*/ 208 w 304"/>
                <a:gd name="T59" fmla="*/ 35 h 510"/>
                <a:gd name="T60" fmla="*/ 96 w 304"/>
                <a:gd name="T61" fmla="*/ 29 h 510"/>
                <a:gd name="T62" fmla="*/ 96 w 304"/>
                <a:gd name="T63" fmla="*/ 39 h 510"/>
                <a:gd name="T64" fmla="*/ 96 w 304"/>
                <a:gd name="T65" fmla="*/ 50 h 510"/>
                <a:gd name="T66" fmla="*/ 96 w 304"/>
                <a:gd name="T67" fmla="*/ 60 h 510"/>
                <a:gd name="T68" fmla="*/ 96 w 304"/>
                <a:gd name="T69" fmla="*/ 71 h 510"/>
                <a:gd name="T70" fmla="*/ 96 w 304"/>
                <a:gd name="T71" fmla="*/ 82 h 510"/>
                <a:gd name="T72" fmla="*/ 96 w 304"/>
                <a:gd name="T73" fmla="*/ 92 h 510"/>
                <a:gd name="T74" fmla="*/ 96 w 304"/>
                <a:gd name="T75" fmla="*/ 103 h 510"/>
                <a:gd name="T76" fmla="*/ 96 w 304"/>
                <a:gd name="T77" fmla="*/ 80 h 510"/>
                <a:gd name="T78" fmla="*/ 96 w 304"/>
                <a:gd name="T79" fmla="*/ 90 h 510"/>
                <a:gd name="T80" fmla="*/ 96 w 304"/>
                <a:gd name="T81" fmla="*/ 101 h 510"/>
                <a:gd name="T82" fmla="*/ 96 w 304"/>
                <a:gd name="T83" fmla="*/ 111 h 510"/>
                <a:gd name="T84" fmla="*/ 96 w 304"/>
                <a:gd name="T85" fmla="*/ 122 h 510"/>
                <a:gd name="T86" fmla="*/ 96 w 304"/>
                <a:gd name="T87" fmla="*/ 133 h 510"/>
                <a:gd name="T88" fmla="*/ 96 w 304"/>
                <a:gd name="T89" fmla="*/ 143 h 510"/>
                <a:gd name="T90" fmla="*/ 96 w 304"/>
                <a:gd name="T91" fmla="*/ 154 h 510"/>
                <a:gd name="T92" fmla="*/ 92 w 304"/>
                <a:gd name="T93" fmla="*/ 168 h 510"/>
                <a:gd name="T94" fmla="*/ 86 w 304"/>
                <a:gd name="T95" fmla="*/ 184 h 510"/>
                <a:gd name="T96" fmla="*/ 80 w 304"/>
                <a:gd name="T97" fmla="*/ 199 h 510"/>
                <a:gd name="T98" fmla="*/ 75 w 304"/>
                <a:gd name="T99" fmla="*/ 215 h 510"/>
                <a:gd name="T100" fmla="*/ 69 w 304"/>
                <a:gd name="T101" fmla="*/ 231 h 510"/>
                <a:gd name="T102" fmla="*/ 63 w 304"/>
                <a:gd name="T103" fmla="*/ 247 h 510"/>
                <a:gd name="T104" fmla="*/ 58 w 304"/>
                <a:gd name="T105" fmla="*/ 263 h 510"/>
                <a:gd name="T106" fmla="*/ 52 w 304"/>
                <a:gd name="T107" fmla="*/ 279 h 510"/>
                <a:gd name="T108" fmla="*/ 46 w 304"/>
                <a:gd name="T109" fmla="*/ 295 h 510"/>
                <a:gd name="T110" fmla="*/ 41 w 304"/>
                <a:gd name="T111" fmla="*/ 311 h 510"/>
                <a:gd name="T112" fmla="*/ 35 w 304"/>
                <a:gd name="T113" fmla="*/ 328 h 510"/>
                <a:gd name="T114" fmla="*/ 29 w 304"/>
                <a:gd name="T115" fmla="*/ 344 h 510"/>
                <a:gd name="T116" fmla="*/ 23 w 304"/>
                <a:gd name="T117" fmla="*/ 360 h 510"/>
                <a:gd name="T118" fmla="*/ 18 w 304"/>
                <a:gd name="T119" fmla="*/ 376 h 510"/>
                <a:gd name="T120" fmla="*/ 12 w 304"/>
                <a:gd name="T121" fmla="*/ 392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4" h="510">
                  <a:moveTo>
                    <a:pt x="294" y="400"/>
                  </a:moveTo>
                  <a:cubicBezTo>
                    <a:pt x="294" y="400"/>
                    <a:pt x="294" y="400"/>
                    <a:pt x="294" y="399"/>
                  </a:cubicBezTo>
                  <a:cubicBezTo>
                    <a:pt x="294" y="399"/>
                    <a:pt x="294" y="398"/>
                    <a:pt x="293" y="398"/>
                  </a:cubicBezTo>
                  <a:cubicBezTo>
                    <a:pt x="293" y="398"/>
                    <a:pt x="293" y="397"/>
                    <a:pt x="293" y="397"/>
                  </a:cubicBezTo>
                  <a:cubicBezTo>
                    <a:pt x="293" y="396"/>
                    <a:pt x="293" y="396"/>
                    <a:pt x="293" y="396"/>
                  </a:cubicBezTo>
                  <a:cubicBezTo>
                    <a:pt x="292" y="395"/>
                    <a:pt x="292" y="395"/>
                    <a:pt x="292" y="394"/>
                  </a:cubicBezTo>
                  <a:cubicBezTo>
                    <a:pt x="292" y="394"/>
                    <a:pt x="292" y="393"/>
                    <a:pt x="292" y="393"/>
                  </a:cubicBezTo>
                  <a:cubicBezTo>
                    <a:pt x="292" y="393"/>
                    <a:pt x="291" y="392"/>
                    <a:pt x="291" y="392"/>
                  </a:cubicBezTo>
                  <a:cubicBezTo>
                    <a:pt x="291" y="391"/>
                    <a:pt x="291" y="391"/>
                    <a:pt x="291" y="391"/>
                  </a:cubicBezTo>
                  <a:cubicBezTo>
                    <a:pt x="291" y="390"/>
                    <a:pt x="291" y="390"/>
                    <a:pt x="290" y="389"/>
                  </a:cubicBezTo>
                  <a:cubicBezTo>
                    <a:pt x="290" y="389"/>
                    <a:pt x="290" y="389"/>
                    <a:pt x="290" y="388"/>
                  </a:cubicBezTo>
                  <a:cubicBezTo>
                    <a:pt x="290" y="388"/>
                    <a:pt x="290" y="387"/>
                    <a:pt x="290" y="387"/>
                  </a:cubicBezTo>
                  <a:cubicBezTo>
                    <a:pt x="289" y="386"/>
                    <a:pt x="289" y="386"/>
                    <a:pt x="289" y="386"/>
                  </a:cubicBezTo>
                  <a:cubicBezTo>
                    <a:pt x="289" y="385"/>
                    <a:pt x="289" y="385"/>
                    <a:pt x="289" y="384"/>
                  </a:cubicBezTo>
                  <a:cubicBezTo>
                    <a:pt x="289" y="384"/>
                    <a:pt x="288" y="384"/>
                    <a:pt x="288" y="383"/>
                  </a:cubicBezTo>
                  <a:cubicBezTo>
                    <a:pt x="288" y="383"/>
                    <a:pt x="288" y="382"/>
                    <a:pt x="288" y="382"/>
                  </a:cubicBezTo>
                  <a:cubicBezTo>
                    <a:pt x="288" y="382"/>
                    <a:pt x="287" y="381"/>
                    <a:pt x="287" y="381"/>
                  </a:cubicBezTo>
                  <a:cubicBezTo>
                    <a:pt x="287" y="380"/>
                    <a:pt x="287" y="380"/>
                    <a:pt x="287" y="379"/>
                  </a:cubicBezTo>
                  <a:cubicBezTo>
                    <a:pt x="287" y="379"/>
                    <a:pt x="287" y="379"/>
                    <a:pt x="286" y="378"/>
                  </a:cubicBezTo>
                  <a:cubicBezTo>
                    <a:pt x="286" y="378"/>
                    <a:pt x="286" y="377"/>
                    <a:pt x="286" y="377"/>
                  </a:cubicBezTo>
                  <a:cubicBezTo>
                    <a:pt x="286" y="377"/>
                    <a:pt x="286" y="376"/>
                    <a:pt x="286" y="376"/>
                  </a:cubicBezTo>
                  <a:cubicBezTo>
                    <a:pt x="285" y="375"/>
                    <a:pt x="285" y="375"/>
                    <a:pt x="285" y="375"/>
                  </a:cubicBezTo>
                  <a:cubicBezTo>
                    <a:pt x="285" y="374"/>
                    <a:pt x="285" y="374"/>
                    <a:pt x="285" y="373"/>
                  </a:cubicBezTo>
                  <a:cubicBezTo>
                    <a:pt x="285" y="373"/>
                    <a:pt x="284" y="372"/>
                    <a:pt x="284" y="372"/>
                  </a:cubicBezTo>
                  <a:cubicBezTo>
                    <a:pt x="284" y="372"/>
                    <a:pt x="284" y="371"/>
                    <a:pt x="284" y="371"/>
                  </a:cubicBezTo>
                  <a:cubicBezTo>
                    <a:pt x="284" y="370"/>
                    <a:pt x="284" y="370"/>
                    <a:pt x="283" y="370"/>
                  </a:cubicBezTo>
                  <a:cubicBezTo>
                    <a:pt x="283" y="369"/>
                    <a:pt x="283" y="369"/>
                    <a:pt x="283" y="368"/>
                  </a:cubicBezTo>
                  <a:cubicBezTo>
                    <a:pt x="283" y="368"/>
                    <a:pt x="283" y="368"/>
                    <a:pt x="283" y="367"/>
                  </a:cubicBezTo>
                  <a:cubicBezTo>
                    <a:pt x="282" y="367"/>
                    <a:pt x="282" y="366"/>
                    <a:pt x="282" y="366"/>
                  </a:cubicBezTo>
                  <a:cubicBezTo>
                    <a:pt x="282" y="365"/>
                    <a:pt x="282" y="365"/>
                    <a:pt x="282" y="365"/>
                  </a:cubicBezTo>
                  <a:cubicBezTo>
                    <a:pt x="282" y="364"/>
                    <a:pt x="281" y="364"/>
                    <a:pt x="281" y="363"/>
                  </a:cubicBezTo>
                  <a:cubicBezTo>
                    <a:pt x="281" y="363"/>
                    <a:pt x="281" y="363"/>
                    <a:pt x="281" y="362"/>
                  </a:cubicBezTo>
                  <a:cubicBezTo>
                    <a:pt x="281" y="362"/>
                    <a:pt x="280" y="361"/>
                    <a:pt x="280" y="361"/>
                  </a:cubicBezTo>
                  <a:cubicBezTo>
                    <a:pt x="280" y="361"/>
                    <a:pt x="280" y="360"/>
                    <a:pt x="280" y="360"/>
                  </a:cubicBezTo>
                  <a:cubicBezTo>
                    <a:pt x="280" y="359"/>
                    <a:pt x="280" y="359"/>
                    <a:pt x="279" y="359"/>
                  </a:cubicBezTo>
                  <a:cubicBezTo>
                    <a:pt x="279" y="358"/>
                    <a:pt x="279" y="358"/>
                    <a:pt x="279" y="357"/>
                  </a:cubicBezTo>
                  <a:cubicBezTo>
                    <a:pt x="279" y="357"/>
                    <a:pt x="279" y="356"/>
                    <a:pt x="279" y="356"/>
                  </a:cubicBezTo>
                  <a:cubicBezTo>
                    <a:pt x="278" y="356"/>
                    <a:pt x="278" y="355"/>
                    <a:pt x="278" y="355"/>
                  </a:cubicBezTo>
                  <a:cubicBezTo>
                    <a:pt x="278" y="354"/>
                    <a:pt x="278" y="354"/>
                    <a:pt x="278" y="354"/>
                  </a:cubicBezTo>
                  <a:cubicBezTo>
                    <a:pt x="278" y="353"/>
                    <a:pt x="277" y="353"/>
                    <a:pt x="277" y="352"/>
                  </a:cubicBezTo>
                  <a:cubicBezTo>
                    <a:pt x="277" y="352"/>
                    <a:pt x="277" y="352"/>
                    <a:pt x="277" y="351"/>
                  </a:cubicBezTo>
                  <a:cubicBezTo>
                    <a:pt x="277" y="351"/>
                    <a:pt x="277" y="350"/>
                    <a:pt x="276" y="350"/>
                  </a:cubicBezTo>
                  <a:cubicBezTo>
                    <a:pt x="276" y="349"/>
                    <a:pt x="276" y="349"/>
                    <a:pt x="276" y="349"/>
                  </a:cubicBezTo>
                  <a:cubicBezTo>
                    <a:pt x="276" y="348"/>
                    <a:pt x="276" y="348"/>
                    <a:pt x="276" y="347"/>
                  </a:cubicBezTo>
                  <a:cubicBezTo>
                    <a:pt x="275" y="347"/>
                    <a:pt x="275" y="347"/>
                    <a:pt x="275" y="346"/>
                  </a:cubicBezTo>
                  <a:cubicBezTo>
                    <a:pt x="275" y="346"/>
                    <a:pt x="275" y="345"/>
                    <a:pt x="275" y="345"/>
                  </a:cubicBezTo>
                  <a:cubicBezTo>
                    <a:pt x="275" y="345"/>
                    <a:pt x="274" y="344"/>
                    <a:pt x="274" y="344"/>
                  </a:cubicBezTo>
                  <a:cubicBezTo>
                    <a:pt x="274" y="343"/>
                    <a:pt x="274" y="343"/>
                    <a:pt x="274" y="342"/>
                  </a:cubicBezTo>
                  <a:cubicBezTo>
                    <a:pt x="274" y="342"/>
                    <a:pt x="273" y="342"/>
                    <a:pt x="273" y="341"/>
                  </a:cubicBezTo>
                  <a:cubicBezTo>
                    <a:pt x="273" y="341"/>
                    <a:pt x="273" y="340"/>
                    <a:pt x="273" y="340"/>
                  </a:cubicBezTo>
                  <a:cubicBezTo>
                    <a:pt x="273" y="340"/>
                    <a:pt x="273" y="339"/>
                    <a:pt x="272" y="339"/>
                  </a:cubicBezTo>
                  <a:cubicBezTo>
                    <a:pt x="272" y="338"/>
                    <a:pt x="272" y="338"/>
                    <a:pt x="272" y="338"/>
                  </a:cubicBezTo>
                  <a:cubicBezTo>
                    <a:pt x="272" y="337"/>
                    <a:pt x="272" y="337"/>
                    <a:pt x="272" y="336"/>
                  </a:cubicBezTo>
                  <a:cubicBezTo>
                    <a:pt x="271" y="336"/>
                    <a:pt x="271" y="335"/>
                    <a:pt x="271" y="335"/>
                  </a:cubicBezTo>
                  <a:cubicBezTo>
                    <a:pt x="271" y="335"/>
                    <a:pt x="271" y="334"/>
                    <a:pt x="271" y="334"/>
                  </a:cubicBezTo>
                  <a:cubicBezTo>
                    <a:pt x="271" y="333"/>
                    <a:pt x="270" y="333"/>
                    <a:pt x="270" y="333"/>
                  </a:cubicBezTo>
                  <a:cubicBezTo>
                    <a:pt x="270" y="332"/>
                    <a:pt x="270" y="332"/>
                    <a:pt x="270" y="331"/>
                  </a:cubicBezTo>
                  <a:cubicBezTo>
                    <a:pt x="270" y="331"/>
                    <a:pt x="270" y="331"/>
                    <a:pt x="269" y="330"/>
                  </a:cubicBezTo>
                  <a:cubicBezTo>
                    <a:pt x="269" y="330"/>
                    <a:pt x="269" y="329"/>
                    <a:pt x="269" y="329"/>
                  </a:cubicBezTo>
                  <a:cubicBezTo>
                    <a:pt x="269" y="328"/>
                    <a:pt x="269" y="328"/>
                    <a:pt x="269" y="328"/>
                  </a:cubicBezTo>
                  <a:cubicBezTo>
                    <a:pt x="268" y="327"/>
                    <a:pt x="268" y="327"/>
                    <a:pt x="268" y="326"/>
                  </a:cubicBezTo>
                  <a:cubicBezTo>
                    <a:pt x="268" y="326"/>
                    <a:pt x="268" y="326"/>
                    <a:pt x="268" y="325"/>
                  </a:cubicBezTo>
                  <a:cubicBezTo>
                    <a:pt x="268" y="325"/>
                    <a:pt x="267" y="324"/>
                    <a:pt x="267" y="324"/>
                  </a:cubicBezTo>
                  <a:cubicBezTo>
                    <a:pt x="267" y="324"/>
                    <a:pt x="267" y="323"/>
                    <a:pt x="267" y="323"/>
                  </a:cubicBezTo>
                  <a:cubicBezTo>
                    <a:pt x="267" y="322"/>
                    <a:pt x="267" y="322"/>
                    <a:pt x="266" y="322"/>
                  </a:cubicBezTo>
                  <a:cubicBezTo>
                    <a:pt x="266" y="321"/>
                    <a:pt x="266" y="321"/>
                    <a:pt x="266" y="320"/>
                  </a:cubicBezTo>
                  <a:cubicBezTo>
                    <a:pt x="266" y="320"/>
                    <a:pt x="266" y="319"/>
                    <a:pt x="265" y="319"/>
                  </a:cubicBezTo>
                  <a:cubicBezTo>
                    <a:pt x="265" y="319"/>
                    <a:pt x="265" y="318"/>
                    <a:pt x="265" y="318"/>
                  </a:cubicBezTo>
                  <a:cubicBezTo>
                    <a:pt x="265" y="317"/>
                    <a:pt x="265" y="317"/>
                    <a:pt x="265" y="317"/>
                  </a:cubicBezTo>
                  <a:cubicBezTo>
                    <a:pt x="264" y="316"/>
                    <a:pt x="264" y="316"/>
                    <a:pt x="264" y="315"/>
                  </a:cubicBezTo>
                  <a:cubicBezTo>
                    <a:pt x="264" y="315"/>
                    <a:pt x="264" y="315"/>
                    <a:pt x="264" y="314"/>
                  </a:cubicBezTo>
                  <a:cubicBezTo>
                    <a:pt x="264" y="314"/>
                    <a:pt x="263" y="313"/>
                    <a:pt x="263" y="313"/>
                  </a:cubicBezTo>
                  <a:cubicBezTo>
                    <a:pt x="263" y="312"/>
                    <a:pt x="263" y="312"/>
                    <a:pt x="263" y="312"/>
                  </a:cubicBezTo>
                  <a:cubicBezTo>
                    <a:pt x="263" y="311"/>
                    <a:pt x="263" y="311"/>
                    <a:pt x="262" y="310"/>
                  </a:cubicBezTo>
                  <a:cubicBezTo>
                    <a:pt x="262" y="310"/>
                    <a:pt x="262" y="310"/>
                    <a:pt x="262" y="309"/>
                  </a:cubicBezTo>
                  <a:cubicBezTo>
                    <a:pt x="262" y="309"/>
                    <a:pt x="262" y="308"/>
                    <a:pt x="262" y="308"/>
                  </a:cubicBezTo>
                  <a:cubicBezTo>
                    <a:pt x="261" y="308"/>
                    <a:pt x="261" y="307"/>
                    <a:pt x="261" y="307"/>
                  </a:cubicBezTo>
                  <a:cubicBezTo>
                    <a:pt x="261" y="306"/>
                    <a:pt x="261" y="306"/>
                    <a:pt x="261" y="305"/>
                  </a:cubicBezTo>
                  <a:cubicBezTo>
                    <a:pt x="261" y="305"/>
                    <a:pt x="260" y="305"/>
                    <a:pt x="260" y="304"/>
                  </a:cubicBezTo>
                  <a:cubicBezTo>
                    <a:pt x="260" y="304"/>
                    <a:pt x="260" y="303"/>
                    <a:pt x="260" y="303"/>
                  </a:cubicBezTo>
                  <a:cubicBezTo>
                    <a:pt x="260" y="303"/>
                    <a:pt x="260" y="302"/>
                    <a:pt x="259" y="302"/>
                  </a:cubicBezTo>
                  <a:cubicBezTo>
                    <a:pt x="259" y="301"/>
                    <a:pt x="259" y="301"/>
                    <a:pt x="259" y="301"/>
                  </a:cubicBezTo>
                  <a:cubicBezTo>
                    <a:pt x="259" y="300"/>
                    <a:pt x="259" y="300"/>
                    <a:pt x="258" y="299"/>
                  </a:cubicBezTo>
                  <a:cubicBezTo>
                    <a:pt x="258" y="299"/>
                    <a:pt x="258" y="298"/>
                    <a:pt x="258" y="298"/>
                  </a:cubicBezTo>
                  <a:cubicBezTo>
                    <a:pt x="258" y="298"/>
                    <a:pt x="258" y="297"/>
                    <a:pt x="258" y="297"/>
                  </a:cubicBezTo>
                  <a:cubicBezTo>
                    <a:pt x="257" y="296"/>
                    <a:pt x="257" y="296"/>
                    <a:pt x="257" y="296"/>
                  </a:cubicBezTo>
                  <a:cubicBezTo>
                    <a:pt x="257" y="295"/>
                    <a:pt x="257" y="295"/>
                    <a:pt x="257" y="294"/>
                  </a:cubicBezTo>
                  <a:cubicBezTo>
                    <a:pt x="257" y="294"/>
                    <a:pt x="256" y="294"/>
                    <a:pt x="256" y="293"/>
                  </a:cubicBezTo>
                  <a:cubicBezTo>
                    <a:pt x="256" y="293"/>
                    <a:pt x="256" y="292"/>
                    <a:pt x="256" y="292"/>
                  </a:cubicBezTo>
                  <a:cubicBezTo>
                    <a:pt x="256" y="292"/>
                    <a:pt x="256" y="291"/>
                    <a:pt x="255" y="291"/>
                  </a:cubicBezTo>
                  <a:cubicBezTo>
                    <a:pt x="255" y="290"/>
                    <a:pt x="255" y="290"/>
                    <a:pt x="255" y="289"/>
                  </a:cubicBezTo>
                  <a:cubicBezTo>
                    <a:pt x="255" y="289"/>
                    <a:pt x="255" y="289"/>
                    <a:pt x="255" y="288"/>
                  </a:cubicBezTo>
                  <a:cubicBezTo>
                    <a:pt x="254" y="288"/>
                    <a:pt x="254" y="287"/>
                    <a:pt x="254" y="287"/>
                  </a:cubicBezTo>
                  <a:cubicBezTo>
                    <a:pt x="254" y="287"/>
                    <a:pt x="254" y="286"/>
                    <a:pt x="254" y="286"/>
                  </a:cubicBezTo>
                  <a:cubicBezTo>
                    <a:pt x="254" y="285"/>
                    <a:pt x="253" y="285"/>
                    <a:pt x="253" y="285"/>
                  </a:cubicBezTo>
                  <a:cubicBezTo>
                    <a:pt x="253" y="284"/>
                    <a:pt x="253" y="284"/>
                    <a:pt x="253" y="283"/>
                  </a:cubicBezTo>
                  <a:cubicBezTo>
                    <a:pt x="253" y="283"/>
                    <a:pt x="253" y="282"/>
                    <a:pt x="252" y="282"/>
                  </a:cubicBezTo>
                  <a:cubicBezTo>
                    <a:pt x="252" y="282"/>
                    <a:pt x="252" y="281"/>
                    <a:pt x="252" y="281"/>
                  </a:cubicBezTo>
                  <a:cubicBezTo>
                    <a:pt x="252" y="280"/>
                    <a:pt x="252" y="280"/>
                    <a:pt x="252" y="280"/>
                  </a:cubicBezTo>
                  <a:cubicBezTo>
                    <a:pt x="251" y="279"/>
                    <a:pt x="251" y="279"/>
                    <a:pt x="251" y="278"/>
                  </a:cubicBezTo>
                  <a:cubicBezTo>
                    <a:pt x="251" y="278"/>
                    <a:pt x="251" y="278"/>
                    <a:pt x="251" y="277"/>
                  </a:cubicBezTo>
                  <a:cubicBezTo>
                    <a:pt x="250" y="277"/>
                    <a:pt x="250" y="276"/>
                    <a:pt x="250" y="276"/>
                  </a:cubicBezTo>
                  <a:cubicBezTo>
                    <a:pt x="250" y="275"/>
                    <a:pt x="250" y="275"/>
                    <a:pt x="250" y="275"/>
                  </a:cubicBezTo>
                  <a:cubicBezTo>
                    <a:pt x="250" y="274"/>
                    <a:pt x="249" y="274"/>
                    <a:pt x="249" y="273"/>
                  </a:cubicBezTo>
                  <a:cubicBezTo>
                    <a:pt x="249" y="273"/>
                    <a:pt x="249" y="273"/>
                    <a:pt x="249" y="272"/>
                  </a:cubicBezTo>
                  <a:cubicBezTo>
                    <a:pt x="249" y="272"/>
                    <a:pt x="249" y="271"/>
                    <a:pt x="248" y="271"/>
                  </a:cubicBezTo>
                  <a:cubicBezTo>
                    <a:pt x="248" y="271"/>
                    <a:pt x="248" y="270"/>
                    <a:pt x="248" y="270"/>
                  </a:cubicBezTo>
                  <a:cubicBezTo>
                    <a:pt x="248" y="269"/>
                    <a:pt x="248" y="269"/>
                    <a:pt x="248" y="269"/>
                  </a:cubicBezTo>
                  <a:cubicBezTo>
                    <a:pt x="247" y="268"/>
                    <a:pt x="247" y="268"/>
                    <a:pt x="247" y="267"/>
                  </a:cubicBezTo>
                  <a:cubicBezTo>
                    <a:pt x="247" y="267"/>
                    <a:pt x="247" y="266"/>
                    <a:pt x="247" y="266"/>
                  </a:cubicBezTo>
                  <a:cubicBezTo>
                    <a:pt x="247" y="266"/>
                    <a:pt x="246" y="265"/>
                    <a:pt x="246" y="265"/>
                  </a:cubicBezTo>
                  <a:cubicBezTo>
                    <a:pt x="246" y="264"/>
                    <a:pt x="246" y="264"/>
                    <a:pt x="246" y="264"/>
                  </a:cubicBezTo>
                  <a:cubicBezTo>
                    <a:pt x="246" y="263"/>
                    <a:pt x="246" y="263"/>
                    <a:pt x="245" y="262"/>
                  </a:cubicBezTo>
                  <a:cubicBezTo>
                    <a:pt x="245" y="262"/>
                    <a:pt x="245" y="262"/>
                    <a:pt x="245" y="261"/>
                  </a:cubicBezTo>
                  <a:cubicBezTo>
                    <a:pt x="245" y="261"/>
                    <a:pt x="245" y="260"/>
                    <a:pt x="245" y="260"/>
                  </a:cubicBezTo>
                  <a:cubicBezTo>
                    <a:pt x="244" y="259"/>
                    <a:pt x="244" y="259"/>
                    <a:pt x="244" y="259"/>
                  </a:cubicBezTo>
                  <a:cubicBezTo>
                    <a:pt x="244" y="258"/>
                    <a:pt x="244" y="258"/>
                    <a:pt x="244" y="257"/>
                  </a:cubicBezTo>
                  <a:cubicBezTo>
                    <a:pt x="244" y="257"/>
                    <a:pt x="243" y="257"/>
                    <a:pt x="243" y="256"/>
                  </a:cubicBezTo>
                  <a:cubicBezTo>
                    <a:pt x="243" y="256"/>
                    <a:pt x="243" y="255"/>
                    <a:pt x="243" y="255"/>
                  </a:cubicBezTo>
                  <a:cubicBezTo>
                    <a:pt x="243" y="255"/>
                    <a:pt x="242" y="254"/>
                    <a:pt x="242" y="254"/>
                  </a:cubicBezTo>
                  <a:cubicBezTo>
                    <a:pt x="242" y="253"/>
                    <a:pt x="242" y="253"/>
                    <a:pt x="242" y="253"/>
                  </a:cubicBezTo>
                  <a:cubicBezTo>
                    <a:pt x="242" y="252"/>
                    <a:pt x="242" y="252"/>
                    <a:pt x="241" y="251"/>
                  </a:cubicBezTo>
                  <a:cubicBezTo>
                    <a:pt x="241" y="251"/>
                    <a:pt x="241" y="250"/>
                    <a:pt x="241" y="250"/>
                  </a:cubicBezTo>
                  <a:cubicBezTo>
                    <a:pt x="241" y="250"/>
                    <a:pt x="241" y="249"/>
                    <a:pt x="241" y="249"/>
                  </a:cubicBezTo>
                  <a:cubicBezTo>
                    <a:pt x="240" y="248"/>
                    <a:pt x="240" y="248"/>
                    <a:pt x="240" y="248"/>
                  </a:cubicBezTo>
                  <a:cubicBezTo>
                    <a:pt x="240" y="247"/>
                    <a:pt x="240" y="247"/>
                    <a:pt x="240" y="246"/>
                  </a:cubicBezTo>
                  <a:cubicBezTo>
                    <a:pt x="240" y="246"/>
                    <a:pt x="239" y="246"/>
                    <a:pt x="239" y="245"/>
                  </a:cubicBezTo>
                  <a:cubicBezTo>
                    <a:pt x="239" y="245"/>
                    <a:pt x="239" y="244"/>
                    <a:pt x="239" y="244"/>
                  </a:cubicBezTo>
                  <a:cubicBezTo>
                    <a:pt x="239" y="243"/>
                    <a:pt x="239" y="243"/>
                    <a:pt x="238" y="243"/>
                  </a:cubicBezTo>
                  <a:cubicBezTo>
                    <a:pt x="238" y="242"/>
                    <a:pt x="238" y="242"/>
                    <a:pt x="238" y="241"/>
                  </a:cubicBezTo>
                  <a:cubicBezTo>
                    <a:pt x="238" y="241"/>
                    <a:pt x="238" y="241"/>
                    <a:pt x="238" y="240"/>
                  </a:cubicBezTo>
                  <a:cubicBezTo>
                    <a:pt x="237" y="240"/>
                    <a:pt x="237" y="239"/>
                    <a:pt x="237" y="239"/>
                  </a:cubicBezTo>
                  <a:cubicBezTo>
                    <a:pt x="237" y="239"/>
                    <a:pt x="237" y="238"/>
                    <a:pt x="237" y="238"/>
                  </a:cubicBezTo>
                  <a:cubicBezTo>
                    <a:pt x="237" y="237"/>
                    <a:pt x="236" y="237"/>
                    <a:pt x="236" y="237"/>
                  </a:cubicBezTo>
                  <a:cubicBezTo>
                    <a:pt x="236" y="236"/>
                    <a:pt x="236" y="236"/>
                    <a:pt x="236" y="235"/>
                  </a:cubicBezTo>
                  <a:cubicBezTo>
                    <a:pt x="236" y="235"/>
                    <a:pt x="236" y="234"/>
                    <a:pt x="235" y="234"/>
                  </a:cubicBezTo>
                  <a:cubicBezTo>
                    <a:pt x="235" y="234"/>
                    <a:pt x="235" y="233"/>
                    <a:pt x="235" y="233"/>
                  </a:cubicBezTo>
                  <a:cubicBezTo>
                    <a:pt x="235" y="232"/>
                    <a:pt x="235" y="232"/>
                    <a:pt x="234" y="232"/>
                  </a:cubicBezTo>
                  <a:cubicBezTo>
                    <a:pt x="234" y="231"/>
                    <a:pt x="234" y="231"/>
                    <a:pt x="234" y="230"/>
                  </a:cubicBezTo>
                  <a:cubicBezTo>
                    <a:pt x="234" y="230"/>
                    <a:pt x="234" y="230"/>
                    <a:pt x="234" y="229"/>
                  </a:cubicBezTo>
                  <a:cubicBezTo>
                    <a:pt x="233" y="229"/>
                    <a:pt x="233" y="228"/>
                    <a:pt x="233" y="228"/>
                  </a:cubicBezTo>
                  <a:cubicBezTo>
                    <a:pt x="233" y="227"/>
                    <a:pt x="233" y="227"/>
                    <a:pt x="233" y="227"/>
                  </a:cubicBezTo>
                  <a:cubicBezTo>
                    <a:pt x="233" y="226"/>
                    <a:pt x="232" y="226"/>
                    <a:pt x="232" y="225"/>
                  </a:cubicBezTo>
                  <a:cubicBezTo>
                    <a:pt x="232" y="225"/>
                    <a:pt x="232" y="225"/>
                    <a:pt x="232" y="224"/>
                  </a:cubicBezTo>
                  <a:cubicBezTo>
                    <a:pt x="232" y="224"/>
                    <a:pt x="232" y="223"/>
                    <a:pt x="231" y="223"/>
                  </a:cubicBezTo>
                  <a:cubicBezTo>
                    <a:pt x="231" y="223"/>
                    <a:pt x="231" y="222"/>
                    <a:pt x="231" y="222"/>
                  </a:cubicBezTo>
                  <a:cubicBezTo>
                    <a:pt x="231" y="221"/>
                    <a:pt x="231" y="221"/>
                    <a:pt x="231" y="221"/>
                  </a:cubicBezTo>
                  <a:cubicBezTo>
                    <a:pt x="230" y="220"/>
                    <a:pt x="230" y="220"/>
                    <a:pt x="230" y="219"/>
                  </a:cubicBezTo>
                  <a:cubicBezTo>
                    <a:pt x="230" y="219"/>
                    <a:pt x="230" y="218"/>
                    <a:pt x="230" y="218"/>
                  </a:cubicBezTo>
                  <a:cubicBezTo>
                    <a:pt x="230" y="218"/>
                    <a:pt x="229" y="217"/>
                    <a:pt x="229" y="217"/>
                  </a:cubicBezTo>
                  <a:cubicBezTo>
                    <a:pt x="229" y="216"/>
                    <a:pt x="229" y="216"/>
                    <a:pt x="229" y="216"/>
                  </a:cubicBezTo>
                  <a:cubicBezTo>
                    <a:pt x="229" y="215"/>
                    <a:pt x="229" y="215"/>
                    <a:pt x="228" y="214"/>
                  </a:cubicBezTo>
                  <a:cubicBezTo>
                    <a:pt x="228" y="214"/>
                    <a:pt x="228" y="214"/>
                    <a:pt x="228" y="213"/>
                  </a:cubicBezTo>
                  <a:cubicBezTo>
                    <a:pt x="228" y="213"/>
                    <a:pt x="228" y="212"/>
                    <a:pt x="228" y="212"/>
                  </a:cubicBezTo>
                  <a:cubicBezTo>
                    <a:pt x="227" y="212"/>
                    <a:pt x="227" y="211"/>
                    <a:pt x="227" y="211"/>
                  </a:cubicBezTo>
                  <a:cubicBezTo>
                    <a:pt x="227" y="210"/>
                    <a:pt x="227" y="210"/>
                    <a:pt x="227" y="209"/>
                  </a:cubicBezTo>
                  <a:cubicBezTo>
                    <a:pt x="227" y="209"/>
                    <a:pt x="226" y="209"/>
                    <a:pt x="226" y="208"/>
                  </a:cubicBezTo>
                  <a:cubicBezTo>
                    <a:pt x="226" y="208"/>
                    <a:pt x="226" y="207"/>
                    <a:pt x="226" y="207"/>
                  </a:cubicBezTo>
                  <a:cubicBezTo>
                    <a:pt x="226" y="207"/>
                    <a:pt x="226" y="206"/>
                    <a:pt x="225" y="206"/>
                  </a:cubicBezTo>
                  <a:cubicBezTo>
                    <a:pt x="225" y="205"/>
                    <a:pt x="225" y="205"/>
                    <a:pt x="225" y="205"/>
                  </a:cubicBezTo>
                  <a:cubicBezTo>
                    <a:pt x="225" y="204"/>
                    <a:pt x="225" y="204"/>
                    <a:pt x="224" y="203"/>
                  </a:cubicBezTo>
                  <a:cubicBezTo>
                    <a:pt x="224" y="203"/>
                    <a:pt x="224" y="203"/>
                    <a:pt x="224" y="202"/>
                  </a:cubicBezTo>
                  <a:cubicBezTo>
                    <a:pt x="224" y="202"/>
                    <a:pt x="224" y="201"/>
                    <a:pt x="224" y="201"/>
                  </a:cubicBezTo>
                  <a:cubicBezTo>
                    <a:pt x="223" y="200"/>
                    <a:pt x="223" y="200"/>
                    <a:pt x="223" y="200"/>
                  </a:cubicBezTo>
                  <a:cubicBezTo>
                    <a:pt x="223" y="199"/>
                    <a:pt x="223" y="199"/>
                    <a:pt x="223" y="198"/>
                  </a:cubicBezTo>
                  <a:cubicBezTo>
                    <a:pt x="223" y="198"/>
                    <a:pt x="222" y="198"/>
                    <a:pt x="222" y="197"/>
                  </a:cubicBezTo>
                  <a:cubicBezTo>
                    <a:pt x="222" y="197"/>
                    <a:pt x="222" y="196"/>
                    <a:pt x="222" y="196"/>
                  </a:cubicBezTo>
                  <a:cubicBezTo>
                    <a:pt x="222" y="196"/>
                    <a:pt x="222" y="195"/>
                    <a:pt x="221" y="195"/>
                  </a:cubicBezTo>
                  <a:cubicBezTo>
                    <a:pt x="221" y="194"/>
                    <a:pt x="221" y="194"/>
                    <a:pt x="221" y="194"/>
                  </a:cubicBezTo>
                  <a:cubicBezTo>
                    <a:pt x="221" y="193"/>
                    <a:pt x="221" y="193"/>
                    <a:pt x="221" y="192"/>
                  </a:cubicBezTo>
                  <a:cubicBezTo>
                    <a:pt x="220" y="192"/>
                    <a:pt x="220" y="191"/>
                    <a:pt x="220" y="191"/>
                  </a:cubicBezTo>
                  <a:cubicBezTo>
                    <a:pt x="220" y="191"/>
                    <a:pt x="220" y="190"/>
                    <a:pt x="220" y="190"/>
                  </a:cubicBezTo>
                  <a:cubicBezTo>
                    <a:pt x="219" y="189"/>
                    <a:pt x="219" y="189"/>
                    <a:pt x="219" y="189"/>
                  </a:cubicBezTo>
                  <a:cubicBezTo>
                    <a:pt x="219" y="189"/>
                    <a:pt x="219" y="188"/>
                    <a:pt x="219" y="188"/>
                  </a:cubicBezTo>
                  <a:cubicBezTo>
                    <a:pt x="219" y="187"/>
                    <a:pt x="219" y="187"/>
                    <a:pt x="219" y="186"/>
                  </a:cubicBezTo>
                  <a:cubicBezTo>
                    <a:pt x="218" y="186"/>
                    <a:pt x="218" y="186"/>
                    <a:pt x="218" y="185"/>
                  </a:cubicBezTo>
                  <a:cubicBezTo>
                    <a:pt x="218" y="185"/>
                    <a:pt x="218" y="184"/>
                    <a:pt x="218" y="184"/>
                  </a:cubicBezTo>
                  <a:cubicBezTo>
                    <a:pt x="218" y="184"/>
                    <a:pt x="217" y="183"/>
                    <a:pt x="217" y="183"/>
                  </a:cubicBezTo>
                  <a:cubicBezTo>
                    <a:pt x="217" y="182"/>
                    <a:pt x="217" y="182"/>
                    <a:pt x="217" y="182"/>
                  </a:cubicBezTo>
                  <a:cubicBezTo>
                    <a:pt x="217" y="181"/>
                    <a:pt x="216" y="181"/>
                    <a:pt x="216" y="180"/>
                  </a:cubicBezTo>
                  <a:cubicBezTo>
                    <a:pt x="216" y="180"/>
                    <a:pt x="216" y="179"/>
                    <a:pt x="216" y="179"/>
                  </a:cubicBezTo>
                  <a:cubicBezTo>
                    <a:pt x="216" y="179"/>
                    <a:pt x="216" y="178"/>
                    <a:pt x="215" y="178"/>
                  </a:cubicBezTo>
                  <a:cubicBezTo>
                    <a:pt x="215" y="177"/>
                    <a:pt x="215" y="177"/>
                    <a:pt x="215" y="177"/>
                  </a:cubicBezTo>
                  <a:cubicBezTo>
                    <a:pt x="215" y="176"/>
                    <a:pt x="215" y="176"/>
                    <a:pt x="215" y="175"/>
                  </a:cubicBezTo>
                  <a:cubicBezTo>
                    <a:pt x="214" y="175"/>
                    <a:pt x="214" y="174"/>
                    <a:pt x="214" y="174"/>
                  </a:cubicBezTo>
                  <a:cubicBezTo>
                    <a:pt x="214" y="174"/>
                    <a:pt x="214" y="173"/>
                    <a:pt x="214" y="173"/>
                  </a:cubicBezTo>
                  <a:cubicBezTo>
                    <a:pt x="214" y="172"/>
                    <a:pt x="213" y="172"/>
                    <a:pt x="213" y="172"/>
                  </a:cubicBezTo>
                  <a:cubicBezTo>
                    <a:pt x="213" y="171"/>
                    <a:pt x="213" y="171"/>
                    <a:pt x="213" y="170"/>
                  </a:cubicBezTo>
                  <a:cubicBezTo>
                    <a:pt x="213" y="170"/>
                    <a:pt x="213" y="170"/>
                    <a:pt x="212" y="169"/>
                  </a:cubicBezTo>
                  <a:cubicBezTo>
                    <a:pt x="212" y="169"/>
                    <a:pt x="212" y="168"/>
                    <a:pt x="212" y="168"/>
                  </a:cubicBezTo>
                  <a:cubicBezTo>
                    <a:pt x="212" y="167"/>
                    <a:pt x="212" y="167"/>
                    <a:pt x="212" y="167"/>
                  </a:cubicBezTo>
                  <a:cubicBezTo>
                    <a:pt x="211" y="166"/>
                    <a:pt x="211" y="166"/>
                    <a:pt x="211" y="165"/>
                  </a:cubicBezTo>
                  <a:cubicBezTo>
                    <a:pt x="211" y="165"/>
                    <a:pt x="211" y="165"/>
                    <a:pt x="211" y="164"/>
                  </a:cubicBezTo>
                  <a:cubicBezTo>
                    <a:pt x="211" y="164"/>
                    <a:pt x="210" y="163"/>
                    <a:pt x="210" y="163"/>
                  </a:cubicBezTo>
                  <a:cubicBezTo>
                    <a:pt x="210" y="163"/>
                    <a:pt x="210" y="162"/>
                    <a:pt x="210" y="162"/>
                  </a:cubicBezTo>
                  <a:cubicBezTo>
                    <a:pt x="210" y="161"/>
                    <a:pt x="209" y="161"/>
                    <a:pt x="209" y="160"/>
                  </a:cubicBezTo>
                  <a:cubicBezTo>
                    <a:pt x="209" y="160"/>
                    <a:pt x="209" y="160"/>
                    <a:pt x="209" y="159"/>
                  </a:cubicBezTo>
                  <a:cubicBezTo>
                    <a:pt x="209" y="159"/>
                    <a:pt x="209" y="158"/>
                    <a:pt x="208" y="158"/>
                  </a:cubicBezTo>
                  <a:cubicBezTo>
                    <a:pt x="208" y="158"/>
                    <a:pt x="208" y="157"/>
                    <a:pt x="208" y="157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08" y="155"/>
                    <a:pt x="208" y="155"/>
                    <a:pt x="208" y="155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2"/>
                    <a:pt x="208" y="152"/>
                    <a:pt x="208" y="152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0"/>
                    <a:pt x="208" y="150"/>
                    <a:pt x="208" y="150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6"/>
                    <a:pt x="208" y="146"/>
                    <a:pt x="208" y="146"/>
                  </a:cubicBezTo>
                  <a:cubicBezTo>
                    <a:pt x="208" y="145"/>
                    <a:pt x="208" y="145"/>
                    <a:pt x="208" y="145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36"/>
                    <a:pt x="208" y="136"/>
                    <a:pt x="208" y="136"/>
                  </a:cubicBezTo>
                  <a:cubicBezTo>
                    <a:pt x="208" y="135"/>
                    <a:pt x="208" y="135"/>
                    <a:pt x="208" y="135"/>
                  </a:cubicBezTo>
                  <a:cubicBezTo>
                    <a:pt x="208" y="134"/>
                    <a:pt x="208" y="134"/>
                    <a:pt x="208" y="134"/>
                  </a:cubicBezTo>
                  <a:cubicBezTo>
                    <a:pt x="208" y="134"/>
                    <a:pt x="208" y="134"/>
                    <a:pt x="208" y="134"/>
                  </a:cubicBezTo>
                  <a:cubicBezTo>
                    <a:pt x="208" y="133"/>
                    <a:pt x="208" y="133"/>
                    <a:pt x="208" y="133"/>
                  </a:cubicBezTo>
                  <a:cubicBezTo>
                    <a:pt x="208" y="132"/>
                    <a:pt x="208" y="132"/>
                    <a:pt x="208" y="132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0"/>
                    <a:pt x="208" y="130"/>
                    <a:pt x="208" y="130"/>
                  </a:cubicBezTo>
                  <a:cubicBezTo>
                    <a:pt x="208" y="129"/>
                    <a:pt x="208" y="129"/>
                    <a:pt x="208" y="129"/>
                  </a:cubicBezTo>
                  <a:cubicBezTo>
                    <a:pt x="208" y="129"/>
                    <a:pt x="208" y="129"/>
                    <a:pt x="208" y="129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8" y="124"/>
                    <a:pt x="208" y="124"/>
                    <a:pt x="208" y="124"/>
                  </a:cubicBezTo>
                  <a:cubicBezTo>
                    <a:pt x="208" y="123"/>
                    <a:pt x="208" y="123"/>
                    <a:pt x="208" y="123"/>
                  </a:cubicBezTo>
                  <a:cubicBezTo>
                    <a:pt x="208" y="122"/>
                    <a:pt x="208" y="122"/>
                    <a:pt x="208" y="122"/>
                  </a:cubicBezTo>
                  <a:cubicBezTo>
                    <a:pt x="208" y="121"/>
                    <a:pt x="208" y="121"/>
                    <a:pt x="208" y="121"/>
                  </a:cubicBezTo>
                  <a:cubicBezTo>
                    <a:pt x="208" y="121"/>
                    <a:pt x="208" y="121"/>
                    <a:pt x="208" y="121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8" y="117"/>
                    <a:pt x="208" y="117"/>
                    <a:pt x="208" y="117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8" y="115"/>
                    <a:pt x="208" y="115"/>
                    <a:pt x="208" y="115"/>
                  </a:cubicBezTo>
                  <a:cubicBezTo>
                    <a:pt x="208" y="114"/>
                    <a:pt x="208" y="114"/>
                    <a:pt x="208" y="114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08" y="112"/>
                    <a:pt x="208" y="112"/>
                    <a:pt x="208" y="112"/>
                  </a:cubicBezTo>
                  <a:cubicBezTo>
                    <a:pt x="208" y="112"/>
                    <a:pt x="208" y="112"/>
                    <a:pt x="208" y="112"/>
                  </a:cubicBezTo>
                  <a:cubicBezTo>
                    <a:pt x="208" y="111"/>
                    <a:pt x="208" y="111"/>
                    <a:pt x="208" y="111"/>
                  </a:cubicBezTo>
                  <a:cubicBezTo>
                    <a:pt x="208" y="110"/>
                    <a:pt x="208" y="110"/>
                    <a:pt x="208" y="110"/>
                  </a:cubicBezTo>
                  <a:cubicBezTo>
                    <a:pt x="208" y="109"/>
                    <a:pt x="208" y="109"/>
                    <a:pt x="208" y="109"/>
                  </a:cubicBezTo>
                  <a:cubicBezTo>
                    <a:pt x="208" y="108"/>
                    <a:pt x="208" y="108"/>
                    <a:pt x="208" y="108"/>
                  </a:cubicBezTo>
                  <a:cubicBezTo>
                    <a:pt x="208" y="108"/>
                    <a:pt x="208" y="108"/>
                    <a:pt x="208" y="108"/>
                  </a:cubicBezTo>
                  <a:cubicBezTo>
                    <a:pt x="208" y="107"/>
                    <a:pt x="208" y="107"/>
                    <a:pt x="208" y="107"/>
                  </a:cubicBezTo>
                  <a:cubicBezTo>
                    <a:pt x="208" y="106"/>
                    <a:pt x="208" y="106"/>
                    <a:pt x="208" y="106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1"/>
                    <a:pt x="208" y="101"/>
                    <a:pt x="208" y="101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99"/>
                    <a:pt x="208" y="99"/>
                    <a:pt x="208" y="99"/>
                  </a:cubicBezTo>
                  <a:cubicBezTo>
                    <a:pt x="208" y="99"/>
                    <a:pt x="208" y="99"/>
                    <a:pt x="208" y="99"/>
                  </a:cubicBezTo>
                  <a:cubicBezTo>
                    <a:pt x="208" y="98"/>
                    <a:pt x="208" y="98"/>
                    <a:pt x="208" y="98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08" y="96"/>
                    <a:pt x="208" y="96"/>
                    <a:pt x="208" y="96"/>
                  </a:cubicBezTo>
                  <a:cubicBezTo>
                    <a:pt x="208" y="95"/>
                    <a:pt x="208" y="95"/>
                    <a:pt x="208" y="95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93"/>
                    <a:pt x="208" y="93"/>
                    <a:pt x="208" y="93"/>
                  </a:cubicBezTo>
                  <a:cubicBezTo>
                    <a:pt x="208" y="92"/>
                    <a:pt x="208" y="92"/>
                    <a:pt x="208" y="92"/>
                  </a:cubicBezTo>
                  <a:cubicBezTo>
                    <a:pt x="208" y="91"/>
                    <a:pt x="208" y="91"/>
                    <a:pt x="208" y="91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208" y="89"/>
                    <a:pt x="208" y="89"/>
                  </a:cubicBezTo>
                  <a:cubicBezTo>
                    <a:pt x="208" y="88"/>
                    <a:pt x="208" y="88"/>
                    <a:pt x="208" y="88"/>
                  </a:cubicBezTo>
                  <a:cubicBezTo>
                    <a:pt x="208" y="87"/>
                    <a:pt x="208" y="87"/>
                    <a:pt x="208" y="87"/>
                  </a:cubicBezTo>
                  <a:cubicBezTo>
                    <a:pt x="208" y="86"/>
                    <a:pt x="208" y="86"/>
                    <a:pt x="208" y="86"/>
                  </a:cubicBezTo>
                  <a:cubicBezTo>
                    <a:pt x="208" y="86"/>
                    <a:pt x="208" y="86"/>
                    <a:pt x="208" y="86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8" y="84"/>
                    <a:pt x="208" y="84"/>
                    <a:pt x="208" y="84"/>
                  </a:cubicBezTo>
                  <a:cubicBezTo>
                    <a:pt x="208" y="83"/>
                    <a:pt x="208" y="83"/>
                    <a:pt x="208" y="83"/>
                  </a:cubicBezTo>
                  <a:cubicBezTo>
                    <a:pt x="208" y="82"/>
                    <a:pt x="208" y="82"/>
                    <a:pt x="208" y="82"/>
                  </a:cubicBezTo>
                  <a:cubicBezTo>
                    <a:pt x="208" y="81"/>
                    <a:pt x="208" y="81"/>
                    <a:pt x="208" y="81"/>
                  </a:cubicBezTo>
                  <a:cubicBezTo>
                    <a:pt x="208" y="81"/>
                    <a:pt x="208" y="81"/>
                    <a:pt x="208" y="81"/>
                  </a:cubicBezTo>
                  <a:cubicBezTo>
                    <a:pt x="208" y="80"/>
                    <a:pt x="208" y="80"/>
                    <a:pt x="208" y="80"/>
                  </a:cubicBezTo>
                  <a:cubicBezTo>
                    <a:pt x="208" y="79"/>
                    <a:pt x="208" y="79"/>
                    <a:pt x="208" y="79"/>
                  </a:cubicBezTo>
                  <a:cubicBezTo>
                    <a:pt x="208" y="78"/>
                    <a:pt x="208" y="78"/>
                    <a:pt x="208" y="78"/>
                  </a:cubicBezTo>
                  <a:cubicBezTo>
                    <a:pt x="208" y="77"/>
                    <a:pt x="208" y="77"/>
                    <a:pt x="208" y="77"/>
                  </a:cubicBezTo>
                  <a:cubicBezTo>
                    <a:pt x="208" y="77"/>
                    <a:pt x="208" y="77"/>
                    <a:pt x="208" y="77"/>
                  </a:cubicBezTo>
                  <a:cubicBezTo>
                    <a:pt x="208" y="76"/>
                    <a:pt x="208" y="76"/>
                    <a:pt x="208" y="76"/>
                  </a:cubicBezTo>
                  <a:cubicBezTo>
                    <a:pt x="208" y="75"/>
                    <a:pt x="208" y="75"/>
                    <a:pt x="208" y="75"/>
                  </a:cubicBezTo>
                  <a:cubicBezTo>
                    <a:pt x="208" y="108"/>
                    <a:pt x="208" y="108"/>
                    <a:pt x="208" y="108"/>
                  </a:cubicBezTo>
                  <a:cubicBezTo>
                    <a:pt x="208" y="107"/>
                    <a:pt x="208" y="107"/>
                    <a:pt x="208" y="107"/>
                  </a:cubicBezTo>
                  <a:cubicBezTo>
                    <a:pt x="208" y="106"/>
                    <a:pt x="208" y="106"/>
                    <a:pt x="208" y="106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1"/>
                    <a:pt x="208" y="101"/>
                    <a:pt x="208" y="101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99"/>
                    <a:pt x="208" y="99"/>
                    <a:pt x="208" y="99"/>
                  </a:cubicBezTo>
                  <a:cubicBezTo>
                    <a:pt x="208" y="98"/>
                    <a:pt x="208" y="98"/>
                    <a:pt x="208" y="98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08" y="96"/>
                    <a:pt x="208" y="96"/>
                    <a:pt x="208" y="96"/>
                  </a:cubicBezTo>
                  <a:cubicBezTo>
                    <a:pt x="208" y="96"/>
                    <a:pt x="208" y="96"/>
                    <a:pt x="208" y="96"/>
                  </a:cubicBezTo>
                  <a:cubicBezTo>
                    <a:pt x="208" y="95"/>
                    <a:pt x="208" y="95"/>
                    <a:pt x="208" y="95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93"/>
                    <a:pt x="208" y="93"/>
                    <a:pt x="208" y="93"/>
                  </a:cubicBezTo>
                  <a:cubicBezTo>
                    <a:pt x="208" y="92"/>
                    <a:pt x="208" y="92"/>
                    <a:pt x="208" y="92"/>
                  </a:cubicBezTo>
                  <a:cubicBezTo>
                    <a:pt x="208" y="91"/>
                    <a:pt x="208" y="91"/>
                    <a:pt x="208" y="91"/>
                  </a:cubicBezTo>
                  <a:cubicBezTo>
                    <a:pt x="208" y="91"/>
                    <a:pt x="208" y="91"/>
                    <a:pt x="208" y="91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208" y="89"/>
                    <a:pt x="208" y="89"/>
                  </a:cubicBezTo>
                  <a:cubicBezTo>
                    <a:pt x="208" y="88"/>
                    <a:pt x="208" y="88"/>
                    <a:pt x="208" y="88"/>
                  </a:cubicBezTo>
                  <a:cubicBezTo>
                    <a:pt x="208" y="87"/>
                    <a:pt x="208" y="87"/>
                    <a:pt x="208" y="87"/>
                  </a:cubicBezTo>
                  <a:cubicBezTo>
                    <a:pt x="208" y="87"/>
                    <a:pt x="208" y="87"/>
                    <a:pt x="208" y="87"/>
                  </a:cubicBezTo>
                  <a:cubicBezTo>
                    <a:pt x="208" y="86"/>
                    <a:pt x="208" y="86"/>
                    <a:pt x="208" y="86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8" y="84"/>
                    <a:pt x="208" y="84"/>
                    <a:pt x="208" y="84"/>
                  </a:cubicBezTo>
                  <a:cubicBezTo>
                    <a:pt x="208" y="83"/>
                    <a:pt x="208" y="83"/>
                    <a:pt x="208" y="83"/>
                  </a:cubicBezTo>
                  <a:cubicBezTo>
                    <a:pt x="208" y="83"/>
                    <a:pt x="208" y="83"/>
                    <a:pt x="208" y="83"/>
                  </a:cubicBezTo>
                  <a:cubicBezTo>
                    <a:pt x="208" y="82"/>
                    <a:pt x="208" y="82"/>
                    <a:pt x="208" y="82"/>
                  </a:cubicBezTo>
                  <a:cubicBezTo>
                    <a:pt x="208" y="81"/>
                    <a:pt x="208" y="81"/>
                    <a:pt x="208" y="81"/>
                  </a:cubicBezTo>
                  <a:cubicBezTo>
                    <a:pt x="208" y="80"/>
                    <a:pt x="208" y="80"/>
                    <a:pt x="208" y="80"/>
                  </a:cubicBezTo>
                  <a:cubicBezTo>
                    <a:pt x="208" y="79"/>
                    <a:pt x="208" y="79"/>
                    <a:pt x="208" y="79"/>
                  </a:cubicBezTo>
                  <a:cubicBezTo>
                    <a:pt x="208" y="78"/>
                    <a:pt x="208" y="78"/>
                    <a:pt x="208" y="78"/>
                  </a:cubicBezTo>
                  <a:cubicBezTo>
                    <a:pt x="208" y="78"/>
                    <a:pt x="208" y="78"/>
                    <a:pt x="208" y="78"/>
                  </a:cubicBezTo>
                  <a:cubicBezTo>
                    <a:pt x="208" y="77"/>
                    <a:pt x="208" y="77"/>
                    <a:pt x="208" y="77"/>
                  </a:cubicBezTo>
                  <a:cubicBezTo>
                    <a:pt x="208" y="76"/>
                    <a:pt x="208" y="76"/>
                    <a:pt x="208" y="76"/>
                  </a:cubicBezTo>
                  <a:cubicBezTo>
                    <a:pt x="208" y="75"/>
                    <a:pt x="208" y="75"/>
                    <a:pt x="208" y="75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3"/>
                    <a:pt x="208" y="73"/>
                    <a:pt x="208" y="73"/>
                  </a:cubicBezTo>
                  <a:cubicBezTo>
                    <a:pt x="208" y="72"/>
                    <a:pt x="208" y="72"/>
                    <a:pt x="208" y="72"/>
                  </a:cubicBezTo>
                  <a:cubicBezTo>
                    <a:pt x="208" y="71"/>
                    <a:pt x="208" y="71"/>
                    <a:pt x="208" y="71"/>
                  </a:cubicBezTo>
                  <a:cubicBezTo>
                    <a:pt x="208" y="70"/>
                    <a:pt x="208" y="70"/>
                    <a:pt x="208" y="70"/>
                  </a:cubicBezTo>
                  <a:cubicBezTo>
                    <a:pt x="208" y="70"/>
                    <a:pt x="208" y="70"/>
                    <a:pt x="208" y="70"/>
                  </a:cubicBezTo>
                  <a:cubicBezTo>
                    <a:pt x="208" y="69"/>
                    <a:pt x="208" y="69"/>
                    <a:pt x="208" y="69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4"/>
                    <a:pt x="208" y="64"/>
                    <a:pt x="208" y="64"/>
                  </a:cubicBezTo>
                  <a:cubicBezTo>
                    <a:pt x="208" y="63"/>
                    <a:pt x="208" y="63"/>
                    <a:pt x="208" y="63"/>
                  </a:cubicBezTo>
                  <a:cubicBezTo>
                    <a:pt x="208" y="62"/>
                    <a:pt x="208" y="62"/>
                    <a:pt x="208" y="62"/>
                  </a:cubicBezTo>
                  <a:cubicBezTo>
                    <a:pt x="208" y="61"/>
                    <a:pt x="208" y="61"/>
                    <a:pt x="208" y="61"/>
                  </a:cubicBezTo>
                  <a:cubicBezTo>
                    <a:pt x="208" y="61"/>
                    <a:pt x="208" y="61"/>
                    <a:pt x="208" y="61"/>
                  </a:cubicBezTo>
                  <a:cubicBezTo>
                    <a:pt x="208" y="60"/>
                    <a:pt x="208" y="60"/>
                    <a:pt x="208" y="60"/>
                  </a:cubicBezTo>
                  <a:cubicBezTo>
                    <a:pt x="208" y="59"/>
                    <a:pt x="208" y="59"/>
                    <a:pt x="208" y="59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8" y="53"/>
                    <a:pt x="208" y="53"/>
                    <a:pt x="208" y="53"/>
                  </a:cubicBezTo>
                  <a:cubicBezTo>
                    <a:pt x="208" y="52"/>
                    <a:pt x="208" y="52"/>
                    <a:pt x="208" y="52"/>
                  </a:cubicBezTo>
                  <a:cubicBezTo>
                    <a:pt x="208" y="52"/>
                    <a:pt x="208" y="52"/>
                    <a:pt x="208" y="52"/>
                  </a:cubicBezTo>
                  <a:cubicBezTo>
                    <a:pt x="208" y="51"/>
                    <a:pt x="208" y="51"/>
                    <a:pt x="208" y="51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08" y="44"/>
                    <a:pt x="208" y="44"/>
                    <a:pt x="208" y="44"/>
                  </a:cubicBezTo>
                  <a:cubicBezTo>
                    <a:pt x="208" y="43"/>
                    <a:pt x="208" y="43"/>
                    <a:pt x="208" y="43"/>
                  </a:cubicBezTo>
                  <a:cubicBezTo>
                    <a:pt x="208" y="43"/>
                    <a:pt x="208" y="43"/>
                    <a:pt x="208" y="43"/>
                  </a:cubicBezTo>
                  <a:cubicBezTo>
                    <a:pt x="208" y="42"/>
                    <a:pt x="208" y="42"/>
                    <a:pt x="208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9"/>
                    <a:pt x="208" y="39"/>
                    <a:pt x="208" y="39"/>
                  </a:cubicBezTo>
                  <a:cubicBezTo>
                    <a:pt x="208" y="39"/>
                    <a:pt x="208" y="39"/>
                    <a:pt x="208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8" y="36"/>
                    <a:pt x="208" y="36"/>
                    <a:pt x="208" y="36"/>
                  </a:cubicBezTo>
                  <a:cubicBezTo>
                    <a:pt x="208" y="35"/>
                    <a:pt x="208" y="35"/>
                    <a:pt x="208" y="35"/>
                  </a:cubicBezTo>
                  <a:cubicBezTo>
                    <a:pt x="208" y="35"/>
                    <a:pt x="208" y="35"/>
                    <a:pt x="208" y="35"/>
                  </a:cubicBezTo>
                  <a:cubicBezTo>
                    <a:pt x="208" y="34"/>
                    <a:pt x="208" y="34"/>
                    <a:pt x="208" y="34"/>
                  </a:cubicBezTo>
                  <a:cubicBezTo>
                    <a:pt x="208" y="33"/>
                    <a:pt x="208" y="33"/>
                    <a:pt x="208" y="33"/>
                  </a:cubicBezTo>
                  <a:cubicBezTo>
                    <a:pt x="208" y="32"/>
                    <a:pt x="208" y="32"/>
                    <a:pt x="208" y="32"/>
                  </a:cubicBezTo>
                  <a:cubicBezTo>
                    <a:pt x="208" y="31"/>
                    <a:pt x="208" y="31"/>
                    <a:pt x="208" y="31"/>
                  </a:cubicBezTo>
                  <a:cubicBezTo>
                    <a:pt x="208" y="30"/>
                    <a:pt x="208" y="30"/>
                    <a:pt x="208" y="30"/>
                  </a:cubicBezTo>
                  <a:cubicBezTo>
                    <a:pt x="208" y="30"/>
                    <a:pt x="208" y="30"/>
                    <a:pt x="208" y="30"/>
                  </a:cubicBezTo>
                  <a:cubicBezTo>
                    <a:pt x="208" y="29"/>
                    <a:pt x="208" y="29"/>
                    <a:pt x="208" y="29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08" y="21"/>
                    <a:pt x="202" y="15"/>
                    <a:pt x="191" y="10"/>
                  </a:cubicBezTo>
                  <a:cubicBezTo>
                    <a:pt x="169" y="0"/>
                    <a:pt x="134" y="0"/>
                    <a:pt x="112" y="10"/>
                  </a:cubicBezTo>
                  <a:cubicBezTo>
                    <a:pt x="101" y="15"/>
                    <a:pt x="96" y="21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30"/>
                    <a:pt x="96" y="30"/>
                    <a:pt x="96" y="30"/>
                  </a:cubicBezTo>
                  <a:cubicBezTo>
                    <a:pt x="96" y="30"/>
                    <a:pt x="96" y="30"/>
                    <a:pt x="96" y="30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6" y="32"/>
                    <a:pt x="96" y="32"/>
                    <a:pt x="96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51"/>
                    <a:pt x="96" y="51"/>
                    <a:pt x="96" y="51"/>
                  </a:cubicBezTo>
                  <a:cubicBezTo>
                    <a:pt x="96" y="51"/>
                    <a:pt x="96" y="51"/>
                    <a:pt x="96" y="51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4"/>
                    <a:pt x="96" y="54"/>
                    <a:pt x="96" y="54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6" y="56"/>
                    <a:pt x="96" y="56"/>
                    <a:pt x="96" y="56"/>
                  </a:cubicBezTo>
                  <a:cubicBezTo>
                    <a:pt x="96" y="56"/>
                    <a:pt x="96" y="56"/>
                    <a:pt x="96" y="56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6" y="59"/>
                    <a:pt x="96" y="59"/>
                    <a:pt x="96" y="59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61"/>
                    <a:pt x="96" y="61"/>
                    <a:pt x="96" y="61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6" y="67"/>
                    <a:pt x="96" y="67"/>
                    <a:pt x="96" y="67"/>
                  </a:cubicBezTo>
                  <a:cubicBezTo>
                    <a:pt x="96" y="68"/>
                    <a:pt x="96" y="68"/>
                    <a:pt x="96" y="68"/>
                  </a:cubicBezTo>
                  <a:cubicBezTo>
                    <a:pt x="96" y="69"/>
                    <a:pt x="96" y="69"/>
                    <a:pt x="96" y="69"/>
                  </a:cubicBezTo>
                  <a:cubicBezTo>
                    <a:pt x="96" y="69"/>
                    <a:pt x="96" y="69"/>
                    <a:pt x="96" y="69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6" y="71"/>
                    <a:pt x="96" y="71"/>
                    <a:pt x="96" y="71"/>
                  </a:cubicBezTo>
                  <a:cubicBezTo>
                    <a:pt x="96" y="72"/>
                    <a:pt x="96" y="72"/>
                    <a:pt x="96" y="72"/>
                  </a:cubicBezTo>
                  <a:cubicBezTo>
                    <a:pt x="96" y="73"/>
                    <a:pt x="96" y="73"/>
                    <a:pt x="96" y="73"/>
                  </a:cubicBezTo>
                  <a:cubicBezTo>
                    <a:pt x="96" y="73"/>
                    <a:pt x="96" y="73"/>
                    <a:pt x="96" y="73"/>
                  </a:cubicBezTo>
                  <a:cubicBezTo>
                    <a:pt x="96" y="74"/>
                    <a:pt x="96" y="74"/>
                    <a:pt x="96" y="74"/>
                  </a:cubicBezTo>
                  <a:cubicBezTo>
                    <a:pt x="96" y="75"/>
                    <a:pt x="96" y="75"/>
                    <a:pt x="96" y="75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96" y="80"/>
                    <a:pt x="96" y="80"/>
                    <a:pt x="96" y="80"/>
                  </a:cubicBezTo>
                  <a:cubicBezTo>
                    <a:pt x="96" y="81"/>
                    <a:pt x="96" y="81"/>
                    <a:pt x="96" y="81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3"/>
                    <a:pt x="96" y="83"/>
                    <a:pt x="96" y="83"/>
                  </a:cubicBezTo>
                  <a:cubicBezTo>
                    <a:pt x="96" y="84"/>
                    <a:pt x="96" y="84"/>
                    <a:pt x="96" y="84"/>
                  </a:cubicBezTo>
                  <a:cubicBezTo>
                    <a:pt x="96" y="85"/>
                    <a:pt x="96" y="85"/>
                    <a:pt x="96" y="85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96" y="87"/>
                    <a:pt x="96" y="87"/>
                    <a:pt x="96" y="87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6" y="89"/>
                    <a:pt x="96" y="89"/>
                    <a:pt x="96" y="89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7"/>
                    <a:pt x="96" y="97"/>
                    <a:pt x="96" y="97"/>
                  </a:cubicBezTo>
                  <a:cubicBezTo>
                    <a:pt x="96" y="98"/>
                    <a:pt x="96" y="98"/>
                    <a:pt x="96" y="98"/>
                  </a:cubicBezTo>
                  <a:cubicBezTo>
                    <a:pt x="96" y="99"/>
                    <a:pt x="96" y="99"/>
                    <a:pt x="96" y="99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6" y="102"/>
                    <a:pt x="96" y="102"/>
                    <a:pt x="96" y="102"/>
                  </a:cubicBezTo>
                  <a:cubicBezTo>
                    <a:pt x="96" y="103"/>
                    <a:pt x="96" y="103"/>
                    <a:pt x="96" y="103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6" y="106"/>
                    <a:pt x="96" y="106"/>
                    <a:pt x="96" y="106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6" y="75"/>
                    <a:pt x="96" y="75"/>
                    <a:pt x="96" y="75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96" y="80"/>
                    <a:pt x="96" y="80"/>
                    <a:pt x="96" y="80"/>
                  </a:cubicBezTo>
                  <a:cubicBezTo>
                    <a:pt x="96" y="81"/>
                    <a:pt x="96" y="81"/>
                    <a:pt x="96" y="81"/>
                  </a:cubicBezTo>
                  <a:cubicBezTo>
                    <a:pt x="96" y="81"/>
                    <a:pt x="96" y="81"/>
                    <a:pt x="96" y="81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3"/>
                    <a:pt x="96" y="83"/>
                    <a:pt x="96" y="83"/>
                  </a:cubicBezTo>
                  <a:cubicBezTo>
                    <a:pt x="96" y="84"/>
                    <a:pt x="96" y="84"/>
                    <a:pt x="96" y="84"/>
                  </a:cubicBezTo>
                  <a:cubicBezTo>
                    <a:pt x="96" y="85"/>
                    <a:pt x="96" y="85"/>
                    <a:pt x="96" y="85"/>
                  </a:cubicBezTo>
                  <a:cubicBezTo>
                    <a:pt x="96" y="85"/>
                    <a:pt x="96" y="85"/>
                    <a:pt x="96" y="85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96" y="87"/>
                    <a:pt x="96" y="87"/>
                    <a:pt x="96" y="87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6" y="89"/>
                    <a:pt x="96" y="89"/>
                    <a:pt x="96" y="89"/>
                  </a:cubicBezTo>
                  <a:cubicBezTo>
                    <a:pt x="96" y="89"/>
                    <a:pt x="96" y="89"/>
                    <a:pt x="96" y="89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7"/>
                    <a:pt x="96" y="97"/>
                    <a:pt x="96" y="97"/>
                  </a:cubicBezTo>
                  <a:cubicBezTo>
                    <a:pt x="96" y="98"/>
                    <a:pt x="96" y="98"/>
                    <a:pt x="96" y="98"/>
                  </a:cubicBezTo>
                  <a:cubicBezTo>
                    <a:pt x="96" y="98"/>
                    <a:pt x="96" y="98"/>
                    <a:pt x="96" y="98"/>
                  </a:cubicBezTo>
                  <a:cubicBezTo>
                    <a:pt x="96" y="99"/>
                    <a:pt x="96" y="99"/>
                    <a:pt x="96" y="99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6" y="102"/>
                    <a:pt x="96" y="102"/>
                    <a:pt x="96" y="102"/>
                  </a:cubicBezTo>
                  <a:cubicBezTo>
                    <a:pt x="96" y="103"/>
                    <a:pt x="96" y="103"/>
                    <a:pt x="96" y="103"/>
                  </a:cubicBezTo>
                  <a:cubicBezTo>
                    <a:pt x="96" y="103"/>
                    <a:pt x="96" y="103"/>
                    <a:pt x="96" y="103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6" y="106"/>
                    <a:pt x="96" y="106"/>
                    <a:pt x="96" y="106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6" y="109"/>
                    <a:pt x="96" y="109"/>
                    <a:pt x="96" y="109"/>
                  </a:cubicBezTo>
                  <a:cubicBezTo>
                    <a:pt x="96" y="110"/>
                    <a:pt x="96" y="110"/>
                    <a:pt x="96" y="110"/>
                  </a:cubicBezTo>
                  <a:cubicBezTo>
                    <a:pt x="96" y="111"/>
                    <a:pt x="96" y="111"/>
                    <a:pt x="96" y="111"/>
                  </a:cubicBezTo>
                  <a:cubicBezTo>
                    <a:pt x="96" y="111"/>
                    <a:pt x="96" y="111"/>
                    <a:pt x="96" y="111"/>
                  </a:cubicBezTo>
                  <a:cubicBezTo>
                    <a:pt x="96" y="112"/>
                    <a:pt x="96" y="112"/>
                    <a:pt x="96" y="112"/>
                  </a:cubicBezTo>
                  <a:cubicBezTo>
                    <a:pt x="96" y="113"/>
                    <a:pt x="96" y="113"/>
                    <a:pt x="96" y="113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6" y="116"/>
                    <a:pt x="96" y="116"/>
                    <a:pt x="96" y="116"/>
                  </a:cubicBezTo>
                  <a:cubicBezTo>
                    <a:pt x="96" y="116"/>
                    <a:pt x="96" y="116"/>
                    <a:pt x="96" y="116"/>
                  </a:cubicBezTo>
                  <a:cubicBezTo>
                    <a:pt x="96" y="117"/>
                    <a:pt x="96" y="117"/>
                    <a:pt x="96" y="117"/>
                  </a:cubicBezTo>
                  <a:cubicBezTo>
                    <a:pt x="96" y="118"/>
                    <a:pt x="96" y="118"/>
                    <a:pt x="96" y="118"/>
                  </a:cubicBezTo>
                  <a:cubicBezTo>
                    <a:pt x="96" y="119"/>
                    <a:pt x="96" y="119"/>
                    <a:pt x="96" y="119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1"/>
                    <a:pt x="96" y="121"/>
                    <a:pt x="96" y="121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5"/>
                    <a:pt x="96" y="125"/>
                    <a:pt x="96" y="125"/>
                  </a:cubicBezTo>
                  <a:cubicBezTo>
                    <a:pt x="96" y="126"/>
                    <a:pt x="96" y="126"/>
                    <a:pt x="96" y="126"/>
                  </a:cubicBezTo>
                  <a:cubicBezTo>
                    <a:pt x="96" y="127"/>
                    <a:pt x="96" y="127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6" y="129"/>
                    <a:pt x="96" y="129"/>
                    <a:pt x="96" y="129"/>
                  </a:cubicBezTo>
                  <a:cubicBezTo>
                    <a:pt x="96" y="129"/>
                    <a:pt x="96" y="129"/>
                    <a:pt x="96" y="129"/>
                  </a:cubicBezTo>
                  <a:cubicBezTo>
                    <a:pt x="96" y="130"/>
                    <a:pt x="96" y="130"/>
                    <a:pt x="96" y="130"/>
                  </a:cubicBezTo>
                  <a:cubicBezTo>
                    <a:pt x="96" y="131"/>
                    <a:pt x="96" y="131"/>
                    <a:pt x="96" y="131"/>
                  </a:cubicBezTo>
                  <a:cubicBezTo>
                    <a:pt x="96" y="132"/>
                    <a:pt x="96" y="132"/>
                    <a:pt x="96" y="132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6" y="139"/>
                    <a:pt x="96" y="139"/>
                    <a:pt x="96" y="139"/>
                  </a:cubicBezTo>
                  <a:cubicBezTo>
                    <a:pt x="96" y="140"/>
                    <a:pt x="96" y="140"/>
                    <a:pt x="96" y="140"/>
                  </a:cubicBezTo>
                  <a:cubicBezTo>
                    <a:pt x="96" y="141"/>
                    <a:pt x="96" y="141"/>
                    <a:pt x="96" y="141"/>
                  </a:cubicBezTo>
                  <a:cubicBezTo>
                    <a:pt x="96" y="142"/>
                    <a:pt x="96" y="142"/>
                    <a:pt x="96" y="142"/>
                  </a:cubicBezTo>
                  <a:cubicBezTo>
                    <a:pt x="96" y="142"/>
                    <a:pt x="96" y="142"/>
                    <a:pt x="96" y="142"/>
                  </a:cubicBezTo>
                  <a:cubicBezTo>
                    <a:pt x="96" y="143"/>
                    <a:pt x="96" y="143"/>
                    <a:pt x="96" y="143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96" y="145"/>
                    <a:pt x="96" y="145"/>
                    <a:pt x="96" y="145"/>
                  </a:cubicBezTo>
                  <a:cubicBezTo>
                    <a:pt x="96" y="146"/>
                    <a:pt x="96" y="146"/>
                    <a:pt x="96" y="146"/>
                  </a:cubicBezTo>
                  <a:cubicBezTo>
                    <a:pt x="96" y="146"/>
                    <a:pt x="96" y="146"/>
                    <a:pt x="96" y="146"/>
                  </a:cubicBezTo>
                  <a:cubicBezTo>
                    <a:pt x="96" y="147"/>
                    <a:pt x="96" y="147"/>
                    <a:pt x="96" y="147"/>
                  </a:cubicBezTo>
                  <a:cubicBezTo>
                    <a:pt x="96" y="148"/>
                    <a:pt x="96" y="148"/>
                    <a:pt x="96" y="148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51"/>
                    <a:pt x="96" y="151"/>
                    <a:pt x="96" y="151"/>
                  </a:cubicBezTo>
                  <a:cubicBezTo>
                    <a:pt x="96" y="151"/>
                    <a:pt x="96" y="151"/>
                    <a:pt x="96" y="151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6" y="153"/>
                    <a:pt x="96" y="153"/>
                    <a:pt x="96" y="153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96" y="155"/>
                    <a:pt x="96" y="155"/>
                    <a:pt x="96" y="155"/>
                  </a:cubicBezTo>
                  <a:cubicBezTo>
                    <a:pt x="96" y="155"/>
                    <a:pt x="96" y="155"/>
                    <a:pt x="96" y="155"/>
                  </a:cubicBezTo>
                  <a:cubicBezTo>
                    <a:pt x="96" y="155"/>
                    <a:pt x="96" y="155"/>
                    <a:pt x="96" y="155"/>
                  </a:cubicBezTo>
                  <a:cubicBezTo>
                    <a:pt x="96" y="156"/>
                    <a:pt x="96" y="156"/>
                    <a:pt x="95" y="157"/>
                  </a:cubicBezTo>
                  <a:cubicBezTo>
                    <a:pt x="95" y="157"/>
                    <a:pt x="95" y="157"/>
                    <a:pt x="95" y="158"/>
                  </a:cubicBezTo>
                  <a:cubicBezTo>
                    <a:pt x="95" y="158"/>
                    <a:pt x="95" y="159"/>
                    <a:pt x="95" y="159"/>
                  </a:cubicBezTo>
                  <a:cubicBezTo>
                    <a:pt x="94" y="159"/>
                    <a:pt x="94" y="160"/>
                    <a:pt x="94" y="160"/>
                  </a:cubicBezTo>
                  <a:cubicBezTo>
                    <a:pt x="94" y="161"/>
                    <a:pt x="94" y="161"/>
                    <a:pt x="94" y="162"/>
                  </a:cubicBezTo>
                  <a:cubicBezTo>
                    <a:pt x="94" y="162"/>
                    <a:pt x="93" y="162"/>
                    <a:pt x="93" y="163"/>
                  </a:cubicBezTo>
                  <a:cubicBezTo>
                    <a:pt x="93" y="163"/>
                    <a:pt x="93" y="164"/>
                    <a:pt x="93" y="164"/>
                  </a:cubicBezTo>
                  <a:cubicBezTo>
                    <a:pt x="93" y="164"/>
                    <a:pt x="93" y="165"/>
                    <a:pt x="92" y="165"/>
                  </a:cubicBezTo>
                  <a:cubicBezTo>
                    <a:pt x="92" y="166"/>
                    <a:pt x="92" y="166"/>
                    <a:pt x="92" y="166"/>
                  </a:cubicBezTo>
                  <a:cubicBezTo>
                    <a:pt x="92" y="167"/>
                    <a:pt x="92" y="167"/>
                    <a:pt x="92" y="168"/>
                  </a:cubicBezTo>
                  <a:cubicBezTo>
                    <a:pt x="91" y="168"/>
                    <a:pt x="91" y="169"/>
                    <a:pt x="91" y="169"/>
                  </a:cubicBezTo>
                  <a:cubicBezTo>
                    <a:pt x="91" y="169"/>
                    <a:pt x="91" y="170"/>
                    <a:pt x="91" y="170"/>
                  </a:cubicBezTo>
                  <a:cubicBezTo>
                    <a:pt x="91" y="171"/>
                    <a:pt x="90" y="171"/>
                    <a:pt x="90" y="171"/>
                  </a:cubicBezTo>
                  <a:cubicBezTo>
                    <a:pt x="90" y="172"/>
                    <a:pt x="90" y="172"/>
                    <a:pt x="90" y="173"/>
                  </a:cubicBezTo>
                  <a:cubicBezTo>
                    <a:pt x="90" y="173"/>
                    <a:pt x="90" y="173"/>
                    <a:pt x="89" y="174"/>
                  </a:cubicBezTo>
                  <a:cubicBezTo>
                    <a:pt x="89" y="174"/>
                    <a:pt x="89" y="175"/>
                    <a:pt x="89" y="175"/>
                  </a:cubicBezTo>
                  <a:cubicBezTo>
                    <a:pt x="89" y="175"/>
                    <a:pt x="89" y="176"/>
                    <a:pt x="89" y="176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8"/>
                    <a:pt x="88" y="178"/>
                    <a:pt x="88" y="179"/>
                  </a:cubicBezTo>
                  <a:cubicBezTo>
                    <a:pt x="88" y="179"/>
                    <a:pt x="87" y="179"/>
                    <a:pt x="87" y="180"/>
                  </a:cubicBezTo>
                  <a:cubicBezTo>
                    <a:pt x="87" y="180"/>
                    <a:pt x="87" y="181"/>
                    <a:pt x="87" y="181"/>
                  </a:cubicBezTo>
                  <a:cubicBezTo>
                    <a:pt x="87" y="181"/>
                    <a:pt x="87" y="182"/>
                    <a:pt x="86" y="182"/>
                  </a:cubicBezTo>
                  <a:cubicBezTo>
                    <a:pt x="86" y="183"/>
                    <a:pt x="86" y="183"/>
                    <a:pt x="86" y="184"/>
                  </a:cubicBezTo>
                  <a:cubicBezTo>
                    <a:pt x="86" y="184"/>
                    <a:pt x="86" y="184"/>
                    <a:pt x="86" y="185"/>
                  </a:cubicBezTo>
                  <a:cubicBezTo>
                    <a:pt x="85" y="185"/>
                    <a:pt x="85" y="186"/>
                    <a:pt x="85" y="186"/>
                  </a:cubicBezTo>
                  <a:cubicBezTo>
                    <a:pt x="85" y="186"/>
                    <a:pt x="85" y="187"/>
                    <a:pt x="85" y="187"/>
                  </a:cubicBezTo>
                  <a:cubicBezTo>
                    <a:pt x="84" y="188"/>
                    <a:pt x="84" y="188"/>
                    <a:pt x="84" y="188"/>
                  </a:cubicBezTo>
                  <a:cubicBezTo>
                    <a:pt x="84" y="189"/>
                    <a:pt x="84" y="189"/>
                    <a:pt x="84" y="190"/>
                  </a:cubicBezTo>
                  <a:cubicBezTo>
                    <a:pt x="84" y="190"/>
                    <a:pt x="83" y="190"/>
                    <a:pt x="83" y="191"/>
                  </a:cubicBezTo>
                  <a:cubicBezTo>
                    <a:pt x="83" y="191"/>
                    <a:pt x="83" y="192"/>
                    <a:pt x="83" y="192"/>
                  </a:cubicBezTo>
                  <a:cubicBezTo>
                    <a:pt x="83" y="193"/>
                    <a:pt x="83" y="193"/>
                    <a:pt x="82" y="193"/>
                  </a:cubicBezTo>
                  <a:cubicBezTo>
                    <a:pt x="82" y="194"/>
                    <a:pt x="82" y="194"/>
                    <a:pt x="82" y="195"/>
                  </a:cubicBezTo>
                  <a:cubicBezTo>
                    <a:pt x="82" y="195"/>
                    <a:pt x="82" y="195"/>
                    <a:pt x="82" y="196"/>
                  </a:cubicBezTo>
                  <a:cubicBezTo>
                    <a:pt x="81" y="196"/>
                    <a:pt x="81" y="197"/>
                    <a:pt x="81" y="197"/>
                  </a:cubicBezTo>
                  <a:cubicBezTo>
                    <a:pt x="81" y="197"/>
                    <a:pt x="81" y="198"/>
                    <a:pt x="81" y="198"/>
                  </a:cubicBezTo>
                  <a:cubicBezTo>
                    <a:pt x="81" y="199"/>
                    <a:pt x="80" y="199"/>
                    <a:pt x="80" y="199"/>
                  </a:cubicBezTo>
                  <a:cubicBezTo>
                    <a:pt x="80" y="200"/>
                    <a:pt x="80" y="200"/>
                    <a:pt x="80" y="201"/>
                  </a:cubicBezTo>
                  <a:cubicBezTo>
                    <a:pt x="80" y="201"/>
                    <a:pt x="80" y="202"/>
                    <a:pt x="79" y="202"/>
                  </a:cubicBezTo>
                  <a:cubicBezTo>
                    <a:pt x="79" y="202"/>
                    <a:pt x="79" y="203"/>
                    <a:pt x="79" y="203"/>
                  </a:cubicBezTo>
                  <a:cubicBezTo>
                    <a:pt x="79" y="204"/>
                    <a:pt x="79" y="204"/>
                    <a:pt x="79" y="204"/>
                  </a:cubicBezTo>
                  <a:cubicBezTo>
                    <a:pt x="78" y="205"/>
                    <a:pt x="78" y="205"/>
                    <a:pt x="78" y="206"/>
                  </a:cubicBezTo>
                  <a:cubicBezTo>
                    <a:pt x="78" y="206"/>
                    <a:pt x="78" y="206"/>
                    <a:pt x="78" y="207"/>
                  </a:cubicBezTo>
                  <a:cubicBezTo>
                    <a:pt x="78" y="207"/>
                    <a:pt x="77" y="208"/>
                    <a:pt x="77" y="208"/>
                  </a:cubicBezTo>
                  <a:cubicBezTo>
                    <a:pt x="77" y="208"/>
                    <a:pt x="77" y="209"/>
                    <a:pt x="77" y="209"/>
                  </a:cubicBezTo>
                  <a:cubicBezTo>
                    <a:pt x="77" y="210"/>
                    <a:pt x="77" y="210"/>
                    <a:pt x="76" y="211"/>
                  </a:cubicBezTo>
                  <a:cubicBezTo>
                    <a:pt x="76" y="211"/>
                    <a:pt x="76" y="211"/>
                    <a:pt x="76" y="212"/>
                  </a:cubicBezTo>
                  <a:cubicBezTo>
                    <a:pt x="76" y="212"/>
                    <a:pt x="76" y="213"/>
                    <a:pt x="76" y="213"/>
                  </a:cubicBezTo>
                  <a:cubicBezTo>
                    <a:pt x="75" y="213"/>
                    <a:pt x="75" y="214"/>
                    <a:pt x="75" y="214"/>
                  </a:cubicBezTo>
                  <a:cubicBezTo>
                    <a:pt x="75" y="215"/>
                    <a:pt x="75" y="215"/>
                    <a:pt x="75" y="215"/>
                  </a:cubicBezTo>
                  <a:cubicBezTo>
                    <a:pt x="74" y="216"/>
                    <a:pt x="74" y="216"/>
                    <a:pt x="74" y="217"/>
                  </a:cubicBezTo>
                  <a:cubicBezTo>
                    <a:pt x="74" y="217"/>
                    <a:pt x="74" y="217"/>
                    <a:pt x="74" y="218"/>
                  </a:cubicBezTo>
                  <a:cubicBezTo>
                    <a:pt x="74" y="218"/>
                    <a:pt x="73" y="219"/>
                    <a:pt x="73" y="219"/>
                  </a:cubicBezTo>
                  <a:cubicBezTo>
                    <a:pt x="73" y="220"/>
                    <a:pt x="73" y="220"/>
                    <a:pt x="73" y="220"/>
                  </a:cubicBezTo>
                  <a:cubicBezTo>
                    <a:pt x="73" y="221"/>
                    <a:pt x="73" y="221"/>
                    <a:pt x="72" y="222"/>
                  </a:cubicBezTo>
                  <a:cubicBezTo>
                    <a:pt x="72" y="222"/>
                    <a:pt x="72" y="222"/>
                    <a:pt x="72" y="223"/>
                  </a:cubicBezTo>
                  <a:cubicBezTo>
                    <a:pt x="72" y="223"/>
                    <a:pt x="72" y="224"/>
                    <a:pt x="72" y="224"/>
                  </a:cubicBezTo>
                  <a:cubicBezTo>
                    <a:pt x="71" y="224"/>
                    <a:pt x="71" y="225"/>
                    <a:pt x="71" y="225"/>
                  </a:cubicBezTo>
                  <a:cubicBezTo>
                    <a:pt x="71" y="226"/>
                    <a:pt x="71" y="226"/>
                    <a:pt x="71" y="227"/>
                  </a:cubicBezTo>
                  <a:cubicBezTo>
                    <a:pt x="71" y="227"/>
                    <a:pt x="70" y="227"/>
                    <a:pt x="70" y="228"/>
                  </a:cubicBezTo>
                  <a:cubicBezTo>
                    <a:pt x="70" y="228"/>
                    <a:pt x="70" y="229"/>
                    <a:pt x="70" y="229"/>
                  </a:cubicBezTo>
                  <a:cubicBezTo>
                    <a:pt x="70" y="229"/>
                    <a:pt x="70" y="230"/>
                    <a:pt x="69" y="230"/>
                  </a:cubicBezTo>
                  <a:cubicBezTo>
                    <a:pt x="69" y="231"/>
                    <a:pt x="69" y="231"/>
                    <a:pt x="69" y="231"/>
                  </a:cubicBezTo>
                  <a:cubicBezTo>
                    <a:pt x="69" y="232"/>
                    <a:pt x="69" y="232"/>
                    <a:pt x="69" y="233"/>
                  </a:cubicBezTo>
                  <a:cubicBezTo>
                    <a:pt x="68" y="233"/>
                    <a:pt x="68" y="233"/>
                    <a:pt x="68" y="234"/>
                  </a:cubicBezTo>
                  <a:cubicBezTo>
                    <a:pt x="68" y="234"/>
                    <a:pt x="68" y="235"/>
                    <a:pt x="68" y="235"/>
                  </a:cubicBezTo>
                  <a:cubicBezTo>
                    <a:pt x="68" y="236"/>
                    <a:pt x="67" y="236"/>
                    <a:pt x="67" y="236"/>
                  </a:cubicBezTo>
                  <a:cubicBezTo>
                    <a:pt x="67" y="237"/>
                    <a:pt x="67" y="237"/>
                    <a:pt x="67" y="238"/>
                  </a:cubicBezTo>
                  <a:cubicBezTo>
                    <a:pt x="67" y="238"/>
                    <a:pt x="66" y="238"/>
                    <a:pt x="66" y="239"/>
                  </a:cubicBezTo>
                  <a:cubicBezTo>
                    <a:pt x="66" y="239"/>
                    <a:pt x="66" y="240"/>
                    <a:pt x="66" y="240"/>
                  </a:cubicBezTo>
                  <a:cubicBezTo>
                    <a:pt x="66" y="240"/>
                    <a:pt x="66" y="241"/>
                    <a:pt x="65" y="241"/>
                  </a:cubicBezTo>
                  <a:cubicBezTo>
                    <a:pt x="65" y="242"/>
                    <a:pt x="65" y="242"/>
                    <a:pt x="65" y="242"/>
                  </a:cubicBezTo>
                  <a:cubicBezTo>
                    <a:pt x="65" y="243"/>
                    <a:pt x="65" y="243"/>
                    <a:pt x="65" y="244"/>
                  </a:cubicBezTo>
                  <a:cubicBezTo>
                    <a:pt x="64" y="244"/>
                    <a:pt x="64" y="245"/>
                    <a:pt x="64" y="245"/>
                  </a:cubicBezTo>
                  <a:cubicBezTo>
                    <a:pt x="64" y="245"/>
                    <a:pt x="64" y="246"/>
                    <a:pt x="64" y="246"/>
                  </a:cubicBezTo>
                  <a:cubicBezTo>
                    <a:pt x="64" y="247"/>
                    <a:pt x="63" y="247"/>
                    <a:pt x="63" y="247"/>
                  </a:cubicBezTo>
                  <a:cubicBezTo>
                    <a:pt x="63" y="248"/>
                    <a:pt x="63" y="248"/>
                    <a:pt x="63" y="249"/>
                  </a:cubicBezTo>
                  <a:cubicBezTo>
                    <a:pt x="63" y="249"/>
                    <a:pt x="63" y="249"/>
                    <a:pt x="62" y="250"/>
                  </a:cubicBezTo>
                  <a:cubicBezTo>
                    <a:pt x="62" y="250"/>
                    <a:pt x="62" y="251"/>
                    <a:pt x="62" y="251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61" y="253"/>
                    <a:pt x="61" y="253"/>
                    <a:pt x="61" y="254"/>
                  </a:cubicBezTo>
                  <a:cubicBezTo>
                    <a:pt x="61" y="254"/>
                    <a:pt x="61" y="254"/>
                    <a:pt x="61" y="255"/>
                  </a:cubicBezTo>
                  <a:cubicBezTo>
                    <a:pt x="61" y="255"/>
                    <a:pt x="60" y="256"/>
                    <a:pt x="60" y="256"/>
                  </a:cubicBezTo>
                  <a:cubicBezTo>
                    <a:pt x="60" y="256"/>
                    <a:pt x="60" y="257"/>
                    <a:pt x="60" y="257"/>
                  </a:cubicBezTo>
                  <a:cubicBezTo>
                    <a:pt x="60" y="258"/>
                    <a:pt x="60" y="258"/>
                    <a:pt x="59" y="258"/>
                  </a:cubicBezTo>
                  <a:cubicBezTo>
                    <a:pt x="59" y="259"/>
                    <a:pt x="59" y="259"/>
                    <a:pt x="59" y="260"/>
                  </a:cubicBezTo>
                  <a:cubicBezTo>
                    <a:pt x="59" y="260"/>
                    <a:pt x="59" y="261"/>
                    <a:pt x="58" y="261"/>
                  </a:cubicBezTo>
                  <a:cubicBezTo>
                    <a:pt x="58" y="261"/>
                    <a:pt x="58" y="262"/>
                    <a:pt x="58" y="262"/>
                  </a:cubicBezTo>
                  <a:cubicBezTo>
                    <a:pt x="58" y="263"/>
                    <a:pt x="58" y="263"/>
                    <a:pt x="58" y="263"/>
                  </a:cubicBezTo>
                  <a:cubicBezTo>
                    <a:pt x="57" y="264"/>
                    <a:pt x="57" y="264"/>
                    <a:pt x="57" y="265"/>
                  </a:cubicBezTo>
                  <a:cubicBezTo>
                    <a:pt x="57" y="265"/>
                    <a:pt x="57" y="265"/>
                    <a:pt x="57" y="266"/>
                  </a:cubicBezTo>
                  <a:cubicBezTo>
                    <a:pt x="57" y="266"/>
                    <a:pt x="56" y="267"/>
                    <a:pt x="56" y="267"/>
                  </a:cubicBezTo>
                  <a:cubicBezTo>
                    <a:pt x="56" y="268"/>
                    <a:pt x="56" y="268"/>
                    <a:pt x="56" y="268"/>
                  </a:cubicBezTo>
                  <a:cubicBezTo>
                    <a:pt x="56" y="269"/>
                    <a:pt x="56" y="269"/>
                    <a:pt x="55" y="270"/>
                  </a:cubicBezTo>
                  <a:cubicBezTo>
                    <a:pt x="55" y="270"/>
                    <a:pt x="55" y="270"/>
                    <a:pt x="55" y="271"/>
                  </a:cubicBezTo>
                  <a:cubicBezTo>
                    <a:pt x="55" y="271"/>
                    <a:pt x="55" y="272"/>
                    <a:pt x="55" y="272"/>
                  </a:cubicBezTo>
                  <a:cubicBezTo>
                    <a:pt x="54" y="272"/>
                    <a:pt x="54" y="273"/>
                    <a:pt x="54" y="273"/>
                  </a:cubicBezTo>
                  <a:cubicBezTo>
                    <a:pt x="54" y="274"/>
                    <a:pt x="54" y="274"/>
                    <a:pt x="54" y="275"/>
                  </a:cubicBezTo>
                  <a:cubicBezTo>
                    <a:pt x="54" y="275"/>
                    <a:pt x="53" y="275"/>
                    <a:pt x="53" y="276"/>
                  </a:cubicBezTo>
                  <a:cubicBezTo>
                    <a:pt x="53" y="276"/>
                    <a:pt x="53" y="277"/>
                    <a:pt x="53" y="277"/>
                  </a:cubicBezTo>
                  <a:cubicBezTo>
                    <a:pt x="53" y="277"/>
                    <a:pt x="53" y="278"/>
                    <a:pt x="52" y="278"/>
                  </a:cubicBezTo>
                  <a:cubicBezTo>
                    <a:pt x="52" y="279"/>
                    <a:pt x="52" y="279"/>
                    <a:pt x="52" y="279"/>
                  </a:cubicBezTo>
                  <a:cubicBezTo>
                    <a:pt x="52" y="280"/>
                    <a:pt x="52" y="280"/>
                    <a:pt x="51" y="281"/>
                  </a:cubicBezTo>
                  <a:cubicBezTo>
                    <a:pt x="51" y="281"/>
                    <a:pt x="51" y="281"/>
                    <a:pt x="51" y="282"/>
                  </a:cubicBezTo>
                  <a:cubicBezTo>
                    <a:pt x="51" y="282"/>
                    <a:pt x="51" y="283"/>
                    <a:pt x="51" y="283"/>
                  </a:cubicBezTo>
                  <a:cubicBezTo>
                    <a:pt x="50" y="284"/>
                    <a:pt x="50" y="284"/>
                    <a:pt x="50" y="284"/>
                  </a:cubicBezTo>
                  <a:cubicBezTo>
                    <a:pt x="50" y="285"/>
                    <a:pt x="50" y="285"/>
                    <a:pt x="50" y="286"/>
                  </a:cubicBezTo>
                  <a:cubicBezTo>
                    <a:pt x="50" y="286"/>
                    <a:pt x="49" y="286"/>
                    <a:pt x="49" y="287"/>
                  </a:cubicBezTo>
                  <a:cubicBezTo>
                    <a:pt x="49" y="287"/>
                    <a:pt x="49" y="288"/>
                    <a:pt x="49" y="288"/>
                  </a:cubicBezTo>
                  <a:cubicBezTo>
                    <a:pt x="49" y="288"/>
                    <a:pt x="49" y="289"/>
                    <a:pt x="48" y="289"/>
                  </a:cubicBezTo>
                  <a:cubicBezTo>
                    <a:pt x="48" y="290"/>
                    <a:pt x="48" y="290"/>
                    <a:pt x="48" y="291"/>
                  </a:cubicBezTo>
                  <a:cubicBezTo>
                    <a:pt x="48" y="291"/>
                    <a:pt x="48" y="291"/>
                    <a:pt x="48" y="292"/>
                  </a:cubicBezTo>
                  <a:cubicBezTo>
                    <a:pt x="47" y="292"/>
                    <a:pt x="47" y="293"/>
                    <a:pt x="47" y="293"/>
                  </a:cubicBezTo>
                  <a:cubicBezTo>
                    <a:pt x="47" y="293"/>
                    <a:pt x="47" y="294"/>
                    <a:pt x="47" y="294"/>
                  </a:cubicBezTo>
                  <a:cubicBezTo>
                    <a:pt x="47" y="295"/>
                    <a:pt x="46" y="295"/>
                    <a:pt x="46" y="295"/>
                  </a:cubicBezTo>
                  <a:cubicBezTo>
                    <a:pt x="46" y="296"/>
                    <a:pt x="46" y="296"/>
                    <a:pt x="46" y="297"/>
                  </a:cubicBezTo>
                  <a:cubicBezTo>
                    <a:pt x="46" y="297"/>
                    <a:pt x="46" y="297"/>
                    <a:pt x="45" y="298"/>
                  </a:cubicBezTo>
                  <a:cubicBezTo>
                    <a:pt x="45" y="298"/>
                    <a:pt x="45" y="299"/>
                    <a:pt x="45" y="299"/>
                  </a:cubicBezTo>
                  <a:cubicBezTo>
                    <a:pt x="45" y="300"/>
                    <a:pt x="45" y="300"/>
                    <a:pt x="45" y="300"/>
                  </a:cubicBezTo>
                  <a:cubicBezTo>
                    <a:pt x="44" y="301"/>
                    <a:pt x="44" y="301"/>
                    <a:pt x="44" y="302"/>
                  </a:cubicBezTo>
                  <a:cubicBezTo>
                    <a:pt x="44" y="302"/>
                    <a:pt x="44" y="302"/>
                    <a:pt x="44" y="303"/>
                  </a:cubicBezTo>
                  <a:cubicBezTo>
                    <a:pt x="43" y="303"/>
                    <a:pt x="43" y="304"/>
                    <a:pt x="43" y="304"/>
                  </a:cubicBezTo>
                  <a:cubicBezTo>
                    <a:pt x="43" y="304"/>
                    <a:pt x="43" y="305"/>
                    <a:pt x="43" y="305"/>
                  </a:cubicBezTo>
                  <a:cubicBezTo>
                    <a:pt x="43" y="306"/>
                    <a:pt x="42" y="306"/>
                    <a:pt x="42" y="307"/>
                  </a:cubicBezTo>
                  <a:cubicBezTo>
                    <a:pt x="42" y="307"/>
                    <a:pt x="42" y="307"/>
                    <a:pt x="42" y="308"/>
                  </a:cubicBezTo>
                  <a:cubicBezTo>
                    <a:pt x="42" y="308"/>
                    <a:pt x="42" y="309"/>
                    <a:pt x="41" y="309"/>
                  </a:cubicBezTo>
                  <a:cubicBezTo>
                    <a:pt x="41" y="309"/>
                    <a:pt x="41" y="310"/>
                    <a:pt x="41" y="310"/>
                  </a:cubicBezTo>
                  <a:cubicBezTo>
                    <a:pt x="41" y="311"/>
                    <a:pt x="41" y="311"/>
                    <a:pt x="41" y="311"/>
                  </a:cubicBezTo>
                  <a:cubicBezTo>
                    <a:pt x="40" y="312"/>
                    <a:pt x="40" y="312"/>
                    <a:pt x="40" y="313"/>
                  </a:cubicBezTo>
                  <a:cubicBezTo>
                    <a:pt x="40" y="313"/>
                    <a:pt x="40" y="314"/>
                    <a:pt x="40" y="314"/>
                  </a:cubicBezTo>
                  <a:cubicBezTo>
                    <a:pt x="40" y="314"/>
                    <a:pt x="39" y="315"/>
                    <a:pt x="39" y="315"/>
                  </a:cubicBezTo>
                  <a:cubicBezTo>
                    <a:pt x="39" y="316"/>
                    <a:pt x="39" y="316"/>
                    <a:pt x="39" y="316"/>
                  </a:cubicBezTo>
                  <a:cubicBezTo>
                    <a:pt x="39" y="317"/>
                    <a:pt x="39" y="317"/>
                    <a:pt x="38" y="318"/>
                  </a:cubicBezTo>
                  <a:cubicBezTo>
                    <a:pt x="38" y="318"/>
                    <a:pt x="38" y="318"/>
                    <a:pt x="38" y="319"/>
                  </a:cubicBezTo>
                  <a:cubicBezTo>
                    <a:pt x="38" y="319"/>
                    <a:pt x="38" y="320"/>
                    <a:pt x="38" y="320"/>
                  </a:cubicBezTo>
                  <a:cubicBezTo>
                    <a:pt x="37" y="321"/>
                    <a:pt x="37" y="321"/>
                    <a:pt x="37" y="321"/>
                  </a:cubicBezTo>
                  <a:cubicBezTo>
                    <a:pt x="37" y="322"/>
                    <a:pt x="37" y="322"/>
                    <a:pt x="37" y="323"/>
                  </a:cubicBezTo>
                  <a:cubicBezTo>
                    <a:pt x="36" y="323"/>
                    <a:pt x="36" y="323"/>
                    <a:pt x="36" y="324"/>
                  </a:cubicBezTo>
                  <a:cubicBezTo>
                    <a:pt x="36" y="324"/>
                    <a:pt x="36" y="325"/>
                    <a:pt x="36" y="325"/>
                  </a:cubicBezTo>
                  <a:cubicBezTo>
                    <a:pt x="36" y="325"/>
                    <a:pt x="35" y="326"/>
                    <a:pt x="35" y="326"/>
                  </a:cubicBezTo>
                  <a:cubicBezTo>
                    <a:pt x="35" y="327"/>
                    <a:pt x="35" y="327"/>
                    <a:pt x="35" y="328"/>
                  </a:cubicBezTo>
                  <a:cubicBezTo>
                    <a:pt x="35" y="328"/>
                    <a:pt x="35" y="328"/>
                    <a:pt x="34" y="329"/>
                  </a:cubicBezTo>
                  <a:cubicBezTo>
                    <a:pt x="34" y="329"/>
                    <a:pt x="34" y="330"/>
                    <a:pt x="34" y="330"/>
                  </a:cubicBezTo>
                  <a:cubicBezTo>
                    <a:pt x="34" y="330"/>
                    <a:pt x="34" y="331"/>
                    <a:pt x="34" y="331"/>
                  </a:cubicBezTo>
                  <a:cubicBezTo>
                    <a:pt x="33" y="332"/>
                    <a:pt x="33" y="332"/>
                    <a:pt x="33" y="332"/>
                  </a:cubicBezTo>
                  <a:cubicBezTo>
                    <a:pt x="33" y="333"/>
                    <a:pt x="33" y="333"/>
                    <a:pt x="33" y="334"/>
                  </a:cubicBezTo>
                  <a:cubicBezTo>
                    <a:pt x="33" y="334"/>
                    <a:pt x="32" y="334"/>
                    <a:pt x="32" y="335"/>
                  </a:cubicBezTo>
                  <a:cubicBezTo>
                    <a:pt x="32" y="335"/>
                    <a:pt x="32" y="336"/>
                    <a:pt x="32" y="336"/>
                  </a:cubicBezTo>
                  <a:cubicBezTo>
                    <a:pt x="32" y="337"/>
                    <a:pt x="32" y="337"/>
                    <a:pt x="31" y="337"/>
                  </a:cubicBezTo>
                  <a:cubicBezTo>
                    <a:pt x="31" y="338"/>
                    <a:pt x="31" y="338"/>
                    <a:pt x="31" y="339"/>
                  </a:cubicBezTo>
                  <a:cubicBezTo>
                    <a:pt x="31" y="339"/>
                    <a:pt x="31" y="339"/>
                    <a:pt x="30" y="340"/>
                  </a:cubicBezTo>
                  <a:cubicBezTo>
                    <a:pt x="30" y="340"/>
                    <a:pt x="30" y="341"/>
                    <a:pt x="30" y="341"/>
                  </a:cubicBezTo>
                  <a:cubicBezTo>
                    <a:pt x="30" y="341"/>
                    <a:pt x="30" y="342"/>
                    <a:pt x="30" y="342"/>
                  </a:cubicBezTo>
                  <a:cubicBezTo>
                    <a:pt x="29" y="343"/>
                    <a:pt x="29" y="343"/>
                    <a:pt x="29" y="344"/>
                  </a:cubicBezTo>
                  <a:cubicBezTo>
                    <a:pt x="29" y="344"/>
                    <a:pt x="29" y="344"/>
                    <a:pt x="29" y="345"/>
                  </a:cubicBezTo>
                  <a:cubicBezTo>
                    <a:pt x="29" y="345"/>
                    <a:pt x="28" y="346"/>
                    <a:pt x="28" y="346"/>
                  </a:cubicBezTo>
                  <a:cubicBezTo>
                    <a:pt x="28" y="346"/>
                    <a:pt x="28" y="347"/>
                    <a:pt x="28" y="347"/>
                  </a:cubicBezTo>
                  <a:cubicBezTo>
                    <a:pt x="28" y="348"/>
                    <a:pt x="28" y="348"/>
                    <a:pt x="27" y="348"/>
                  </a:cubicBezTo>
                  <a:cubicBezTo>
                    <a:pt x="27" y="349"/>
                    <a:pt x="27" y="349"/>
                    <a:pt x="27" y="350"/>
                  </a:cubicBezTo>
                  <a:cubicBezTo>
                    <a:pt x="27" y="350"/>
                    <a:pt x="27" y="351"/>
                    <a:pt x="27" y="351"/>
                  </a:cubicBezTo>
                  <a:cubicBezTo>
                    <a:pt x="26" y="351"/>
                    <a:pt x="26" y="352"/>
                    <a:pt x="26" y="352"/>
                  </a:cubicBezTo>
                  <a:cubicBezTo>
                    <a:pt x="26" y="353"/>
                    <a:pt x="26" y="353"/>
                    <a:pt x="26" y="353"/>
                  </a:cubicBezTo>
                  <a:cubicBezTo>
                    <a:pt x="26" y="354"/>
                    <a:pt x="25" y="354"/>
                    <a:pt x="25" y="355"/>
                  </a:cubicBezTo>
                  <a:cubicBezTo>
                    <a:pt x="25" y="355"/>
                    <a:pt x="25" y="355"/>
                    <a:pt x="25" y="356"/>
                  </a:cubicBezTo>
                  <a:cubicBezTo>
                    <a:pt x="25" y="356"/>
                    <a:pt x="25" y="357"/>
                    <a:pt x="24" y="357"/>
                  </a:cubicBezTo>
                  <a:cubicBezTo>
                    <a:pt x="24" y="358"/>
                    <a:pt x="24" y="358"/>
                    <a:pt x="24" y="358"/>
                  </a:cubicBezTo>
                  <a:cubicBezTo>
                    <a:pt x="24" y="359"/>
                    <a:pt x="24" y="359"/>
                    <a:pt x="23" y="360"/>
                  </a:cubicBezTo>
                  <a:cubicBezTo>
                    <a:pt x="23" y="360"/>
                    <a:pt x="23" y="360"/>
                    <a:pt x="23" y="361"/>
                  </a:cubicBezTo>
                  <a:cubicBezTo>
                    <a:pt x="23" y="361"/>
                    <a:pt x="23" y="362"/>
                    <a:pt x="23" y="362"/>
                  </a:cubicBezTo>
                  <a:cubicBezTo>
                    <a:pt x="22" y="362"/>
                    <a:pt x="22" y="363"/>
                    <a:pt x="22" y="363"/>
                  </a:cubicBezTo>
                  <a:cubicBezTo>
                    <a:pt x="22" y="364"/>
                    <a:pt x="22" y="364"/>
                    <a:pt x="22" y="365"/>
                  </a:cubicBezTo>
                  <a:cubicBezTo>
                    <a:pt x="22" y="365"/>
                    <a:pt x="21" y="365"/>
                    <a:pt x="21" y="366"/>
                  </a:cubicBezTo>
                  <a:cubicBezTo>
                    <a:pt x="21" y="366"/>
                    <a:pt x="21" y="367"/>
                    <a:pt x="21" y="367"/>
                  </a:cubicBezTo>
                  <a:cubicBezTo>
                    <a:pt x="21" y="367"/>
                    <a:pt x="21" y="368"/>
                    <a:pt x="20" y="368"/>
                  </a:cubicBezTo>
                  <a:cubicBezTo>
                    <a:pt x="20" y="369"/>
                    <a:pt x="20" y="369"/>
                    <a:pt x="20" y="369"/>
                  </a:cubicBezTo>
                  <a:cubicBezTo>
                    <a:pt x="20" y="370"/>
                    <a:pt x="20" y="370"/>
                    <a:pt x="20" y="371"/>
                  </a:cubicBezTo>
                  <a:cubicBezTo>
                    <a:pt x="19" y="371"/>
                    <a:pt x="19" y="371"/>
                    <a:pt x="19" y="372"/>
                  </a:cubicBezTo>
                  <a:cubicBezTo>
                    <a:pt x="19" y="372"/>
                    <a:pt x="19" y="373"/>
                    <a:pt x="19" y="373"/>
                  </a:cubicBezTo>
                  <a:cubicBezTo>
                    <a:pt x="19" y="374"/>
                    <a:pt x="18" y="374"/>
                    <a:pt x="18" y="374"/>
                  </a:cubicBezTo>
                  <a:cubicBezTo>
                    <a:pt x="18" y="375"/>
                    <a:pt x="18" y="375"/>
                    <a:pt x="18" y="376"/>
                  </a:cubicBezTo>
                  <a:cubicBezTo>
                    <a:pt x="18" y="376"/>
                    <a:pt x="17" y="376"/>
                    <a:pt x="17" y="377"/>
                  </a:cubicBezTo>
                  <a:cubicBezTo>
                    <a:pt x="17" y="377"/>
                    <a:pt x="17" y="378"/>
                    <a:pt x="17" y="378"/>
                  </a:cubicBezTo>
                  <a:cubicBezTo>
                    <a:pt x="17" y="378"/>
                    <a:pt x="17" y="379"/>
                    <a:pt x="16" y="379"/>
                  </a:cubicBezTo>
                  <a:cubicBezTo>
                    <a:pt x="16" y="380"/>
                    <a:pt x="16" y="380"/>
                    <a:pt x="16" y="381"/>
                  </a:cubicBezTo>
                  <a:cubicBezTo>
                    <a:pt x="16" y="381"/>
                    <a:pt x="16" y="381"/>
                    <a:pt x="16" y="382"/>
                  </a:cubicBezTo>
                  <a:cubicBezTo>
                    <a:pt x="15" y="382"/>
                    <a:pt x="15" y="383"/>
                    <a:pt x="15" y="383"/>
                  </a:cubicBezTo>
                  <a:cubicBezTo>
                    <a:pt x="15" y="383"/>
                    <a:pt x="15" y="384"/>
                    <a:pt x="15" y="384"/>
                  </a:cubicBezTo>
                  <a:cubicBezTo>
                    <a:pt x="15" y="385"/>
                    <a:pt x="14" y="385"/>
                    <a:pt x="14" y="385"/>
                  </a:cubicBezTo>
                  <a:cubicBezTo>
                    <a:pt x="14" y="386"/>
                    <a:pt x="14" y="386"/>
                    <a:pt x="14" y="387"/>
                  </a:cubicBezTo>
                  <a:cubicBezTo>
                    <a:pt x="14" y="387"/>
                    <a:pt x="14" y="388"/>
                    <a:pt x="13" y="388"/>
                  </a:cubicBezTo>
                  <a:cubicBezTo>
                    <a:pt x="13" y="388"/>
                    <a:pt x="13" y="389"/>
                    <a:pt x="13" y="389"/>
                  </a:cubicBezTo>
                  <a:cubicBezTo>
                    <a:pt x="13" y="390"/>
                    <a:pt x="13" y="390"/>
                    <a:pt x="13" y="390"/>
                  </a:cubicBezTo>
                  <a:cubicBezTo>
                    <a:pt x="12" y="391"/>
                    <a:pt x="12" y="391"/>
                    <a:pt x="12" y="392"/>
                  </a:cubicBezTo>
                  <a:cubicBezTo>
                    <a:pt x="12" y="392"/>
                    <a:pt x="12" y="392"/>
                    <a:pt x="12" y="393"/>
                  </a:cubicBezTo>
                  <a:cubicBezTo>
                    <a:pt x="12" y="393"/>
                    <a:pt x="11" y="394"/>
                    <a:pt x="11" y="394"/>
                  </a:cubicBezTo>
                  <a:cubicBezTo>
                    <a:pt x="11" y="395"/>
                    <a:pt x="11" y="395"/>
                    <a:pt x="11" y="395"/>
                  </a:cubicBezTo>
                  <a:cubicBezTo>
                    <a:pt x="11" y="396"/>
                    <a:pt x="10" y="396"/>
                    <a:pt x="10" y="397"/>
                  </a:cubicBezTo>
                  <a:cubicBezTo>
                    <a:pt x="10" y="397"/>
                    <a:pt x="10" y="397"/>
                    <a:pt x="10" y="398"/>
                  </a:cubicBezTo>
                  <a:cubicBezTo>
                    <a:pt x="10" y="398"/>
                    <a:pt x="10" y="399"/>
                    <a:pt x="9" y="399"/>
                  </a:cubicBezTo>
                  <a:cubicBezTo>
                    <a:pt x="9" y="399"/>
                    <a:pt x="9" y="400"/>
                    <a:pt x="9" y="400"/>
                  </a:cubicBezTo>
                  <a:cubicBezTo>
                    <a:pt x="0" y="427"/>
                    <a:pt x="13" y="456"/>
                    <a:pt x="49" y="477"/>
                  </a:cubicBezTo>
                  <a:cubicBezTo>
                    <a:pt x="106" y="510"/>
                    <a:pt x="198" y="510"/>
                    <a:pt x="255" y="477"/>
                  </a:cubicBezTo>
                  <a:cubicBezTo>
                    <a:pt x="291" y="456"/>
                    <a:pt x="304" y="427"/>
                    <a:pt x="294" y="400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3" name="íšľíḓe">
              <a:extLst>
                <a:ext uri="{FF2B5EF4-FFF2-40B4-BE49-F238E27FC236}">
                  <a16:creationId xmlns:a16="http://schemas.microsoft.com/office/drawing/2014/main" id="{E34967B0-986A-461E-A34A-DCC77B9C2808}"/>
                </a:ext>
              </a:extLst>
            </p:cNvPr>
            <p:cNvSpPr/>
            <p:nvPr/>
          </p:nvSpPr>
          <p:spPr bwMode="auto">
            <a:xfrm>
              <a:off x="7400131" y="3182937"/>
              <a:ext cx="844550" cy="804863"/>
            </a:xfrm>
            <a:custGeom>
              <a:avLst/>
              <a:gdLst>
                <a:gd name="T0" fmla="*/ 247 w 256"/>
                <a:gd name="T1" fmla="*/ 149 h 244"/>
                <a:gd name="T2" fmla="*/ 246 w 256"/>
                <a:gd name="T3" fmla="*/ 145 h 244"/>
                <a:gd name="T4" fmla="*/ 244 w 256"/>
                <a:gd name="T5" fmla="*/ 140 h 244"/>
                <a:gd name="T6" fmla="*/ 243 w 256"/>
                <a:gd name="T7" fmla="*/ 136 h 244"/>
                <a:gd name="T8" fmla="*/ 242 w 256"/>
                <a:gd name="T9" fmla="*/ 132 h 244"/>
                <a:gd name="T10" fmla="*/ 240 w 256"/>
                <a:gd name="T11" fmla="*/ 128 h 244"/>
                <a:gd name="T12" fmla="*/ 239 w 256"/>
                <a:gd name="T13" fmla="*/ 124 h 244"/>
                <a:gd name="T14" fmla="*/ 238 w 256"/>
                <a:gd name="T15" fmla="*/ 120 h 244"/>
                <a:gd name="T16" fmla="*/ 236 w 256"/>
                <a:gd name="T17" fmla="*/ 116 h 244"/>
                <a:gd name="T18" fmla="*/ 235 w 256"/>
                <a:gd name="T19" fmla="*/ 112 h 244"/>
                <a:gd name="T20" fmla="*/ 234 w 256"/>
                <a:gd name="T21" fmla="*/ 107 h 244"/>
                <a:gd name="T22" fmla="*/ 232 w 256"/>
                <a:gd name="T23" fmla="*/ 103 h 244"/>
                <a:gd name="T24" fmla="*/ 232 w 256"/>
                <a:gd name="T25" fmla="*/ 101 h 244"/>
                <a:gd name="T26" fmla="*/ 230 w 256"/>
                <a:gd name="T27" fmla="*/ 97 h 244"/>
                <a:gd name="T28" fmla="*/ 229 w 256"/>
                <a:gd name="T29" fmla="*/ 93 h 244"/>
                <a:gd name="T30" fmla="*/ 228 w 256"/>
                <a:gd name="T31" fmla="*/ 89 h 244"/>
                <a:gd name="T32" fmla="*/ 226 w 256"/>
                <a:gd name="T33" fmla="*/ 84 h 244"/>
                <a:gd name="T34" fmla="*/ 225 w 256"/>
                <a:gd name="T35" fmla="*/ 80 h 244"/>
                <a:gd name="T36" fmla="*/ 223 w 256"/>
                <a:gd name="T37" fmla="*/ 76 h 244"/>
                <a:gd name="T38" fmla="*/ 222 w 256"/>
                <a:gd name="T39" fmla="*/ 72 h 244"/>
                <a:gd name="T40" fmla="*/ 221 w 256"/>
                <a:gd name="T41" fmla="*/ 68 h 244"/>
                <a:gd name="T42" fmla="*/ 219 w 256"/>
                <a:gd name="T43" fmla="*/ 63 h 244"/>
                <a:gd name="T44" fmla="*/ 218 w 256"/>
                <a:gd name="T45" fmla="*/ 59 h 244"/>
                <a:gd name="T46" fmla="*/ 217 w 256"/>
                <a:gd name="T47" fmla="*/ 55 h 244"/>
                <a:gd name="T48" fmla="*/ 215 w 256"/>
                <a:gd name="T49" fmla="*/ 51 h 244"/>
                <a:gd name="T50" fmla="*/ 214 w 256"/>
                <a:gd name="T51" fmla="*/ 47 h 244"/>
                <a:gd name="T52" fmla="*/ 213 w 256"/>
                <a:gd name="T53" fmla="*/ 43 h 244"/>
                <a:gd name="T54" fmla="*/ 211 w 256"/>
                <a:gd name="T55" fmla="*/ 38 h 244"/>
                <a:gd name="T56" fmla="*/ 69 w 256"/>
                <a:gd name="T57" fmla="*/ 14 h 244"/>
                <a:gd name="T58" fmla="*/ 44 w 256"/>
                <a:gd name="T59" fmla="*/ 39 h 244"/>
                <a:gd name="T60" fmla="*/ 43 w 256"/>
                <a:gd name="T61" fmla="*/ 43 h 244"/>
                <a:gd name="T62" fmla="*/ 41 w 256"/>
                <a:gd name="T63" fmla="*/ 47 h 244"/>
                <a:gd name="T64" fmla="*/ 40 w 256"/>
                <a:gd name="T65" fmla="*/ 51 h 244"/>
                <a:gd name="T66" fmla="*/ 39 w 256"/>
                <a:gd name="T67" fmla="*/ 56 h 244"/>
                <a:gd name="T68" fmla="*/ 37 w 256"/>
                <a:gd name="T69" fmla="*/ 60 h 244"/>
                <a:gd name="T70" fmla="*/ 36 w 256"/>
                <a:gd name="T71" fmla="*/ 64 h 244"/>
                <a:gd name="T72" fmla="*/ 34 w 256"/>
                <a:gd name="T73" fmla="*/ 68 h 244"/>
                <a:gd name="T74" fmla="*/ 33 w 256"/>
                <a:gd name="T75" fmla="*/ 72 h 244"/>
                <a:gd name="T76" fmla="*/ 32 w 256"/>
                <a:gd name="T77" fmla="*/ 77 h 244"/>
                <a:gd name="T78" fmla="*/ 30 w 256"/>
                <a:gd name="T79" fmla="*/ 81 h 244"/>
                <a:gd name="T80" fmla="*/ 30 w 256"/>
                <a:gd name="T81" fmla="*/ 83 h 244"/>
                <a:gd name="T82" fmla="*/ 28 w 256"/>
                <a:gd name="T83" fmla="*/ 87 h 244"/>
                <a:gd name="T84" fmla="*/ 27 w 256"/>
                <a:gd name="T85" fmla="*/ 91 h 244"/>
                <a:gd name="T86" fmla="*/ 26 w 256"/>
                <a:gd name="T87" fmla="*/ 95 h 244"/>
                <a:gd name="T88" fmla="*/ 24 w 256"/>
                <a:gd name="T89" fmla="*/ 100 h 244"/>
                <a:gd name="T90" fmla="*/ 23 w 256"/>
                <a:gd name="T91" fmla="*/ 104 h 244"/>
                <a:gd name="T92" fmla="*/ 22 w 256"/>
                <a:gd name="T93" fmla="*/ 108 h 244"/>
                <a:gd name="T94" fmla="*/ 20 w 256"/>
                <a:gd name="T95" fmla="*/ 112 h 244"/>
                <a:gd name="T96" fmla="*/ 19 w 256"/>
                <a:gd name="T97" fmla="*/ 116 h 244"/>
                <a:gd name="T98" fmla="*/ 18 w 256"/>
                <a:gd name="T99" fmla="*/ 120 h 244"/>
                <a:gd name="T100" fmla="*/ 16 w 256"/>
                <a:gd name="T101" fmla="*/ 124 h 244"/>
                <a:gd name="T102" fmla="*/ 15 w 256"/>
                <a:gd name="T103" fmla="*/ 129 h 244"/>
                <a:gd name="T104" fmla="*/ 14 w 256"/>
                <a:gd name="T105" fmla="*/ 133 h 244"/>
                <a:gd name="T106" fmla="*/ 12 w 256"/>
                <a:gd name="T107" fmla="*/ 137 h 244"/>
                <a:gd name="T108" fmla="*/ 11 w 256"/>
                <a:gd name="T109" fmla="*/ 141 h 244"/>
                <a:gd name="T110" fmla="*/ 10 w 256"/>
                <a:gd name="T111" fmla="*/ 145 h 244"/>
                <a:gd name="T112" fmla="*/ 8 w 256"/>
                <a:gd name="T113" fmla="*/ 149 h 244"/>
                <a:gd name="T114" fmla="*/ 215 w 256"/>
                <a:gd name="T115" fmla="*/ 21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6" h="244">
                  <a:moveTo>
                    <a:pt x="248" y="152"/>
                  </a:moveTo>
                  <a:cubicBezTo>
                    <a:pt x="248" y="152"/>
                    <a:pt x="248" y="152"/>
                    <a:pt x="248" y="152"/>
                  </a:cubicBezTo>
                  <a:cubicBezTo>
                    <a:pt x="248" y="151"/>
                    <a:pt x="248" y="151"/>
                    <a:pt x="248" y="151"/>
                  </a:cubicBezTo>
                  <a:cubicBezTo>
                    <a:pt x="248" y="151"/>
                    <a:pt x="248" y="151"/>
                    <a:pt x="248" y="151"/>
                  </a:cubicBezTo>
                  <a:cubicBezTo>
                    <a:pt x="247" y="150"/>
                    <a:pt x="247" y="150"/>
                    <a:pt x="247" y="150"/>
                  </a:cubicBezTo>
                  <a:cubicBezTo>
                    <a:pt x="247" y="149"/>
                    <a:pt x="247" y="149"/>
                    <a:pt x="247" y="149"/>
                  </a:cubicBezTo>
                  <a:cubicBezTo>
                    <a:pt x="247" y="149"/>
                    <a:pt x="247" y="149"/>
                    <a:pt x="247" y="149"/>
                  </a:cubicBezTo>
                  <a:cubicBezTo>
                    <a:pt x="247" y="148"/>
                    <a:pt x="247" y="148"/>
                    <a:pt x="247" y="148"/>
                  </a:cubicBezTo>
                  <a:cubicBezTo>
                    <a:pt x="247" y="148"/>
                    <a:pt x="247" y="148"/>
                    <a:pt x="247" y="148"/>
                  </a:cubicBezTo>
                  <a:cubicBezTo>
                    <a:pt x="246" y="147"/>
                    <a:pt x="246" y="147"/>
                    <a:pt x="246" y="147"/>
                  </a:cubicBezTo>
                  <a:cubicBezTo>
                    <a:pt x="246" y="146"/>
                    <a:pt x="246" y="146"/>
                    <a:pt x="246" y="146"/>
                  </a:cubicBezTo>
                  <a:cubicBezTo>
                    <a:pt x="246" y="146"/>
                    <a:pt x="246" y="146"/>
                    <a:pt x="246" y="146"/>
                  </a:cubicBezTo>
                  <a:cubicBezTo>
                    <a:pt x="246" y="145"/>
                    <a:pt x="246" y="145"/>
                    <a:pt x="246" y="145"/>
                  </a:cubicBezTo>
                  <a:cubicBezTo>
                    <a:pt x="246" y="145"/>
                    <a:pt x="246" y="145"/>
                    <a:pt x="246" y="145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44" y="140"/>
                    <a:pt x="244" y="140"/>
                    <a:pt x="244" y="140"/>
                  </a:cubicBezTo>
                  <a:cubicBezTo>
                    <a:pt x="244" y="140"/>
                    <a:pt x="244" y="140"/>
                    <a:pt x="244" y="140"/>
                  </a:cubicBezTo>
                  <a:cubicBezTo>
                    <a:pt x="244" y="139"/>
                    <a:pt x="244" y="139"/>
                    <a:pt x="244" y="139"/>
                  </a:cubicBezTo>
                  <a:cubicBezTo>
                    <a:pt x="244" y="139"/>
                    <a:pt x="244" y="139"/>
                    <a:pt x="244" y="139"/>
                  </a:cubicBezTo>
                  <a:cubicBezTo>
                    <a:pt x="244" y="138"/>
                    <a:pt x="244" y="138"/>
                    <a:pt x="244" y="13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7"/>
                    <a:pt x="243" y="137"/>
                    <a:pt x="243" y="137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3"/>
                    <a:pt x="242" y="133"/>
                    <a:pt x="242" y="133"/>
                  </a:cubicBezTo>
                  <a:cubicBezTo>
                    <a:pt x="242" y="133"/>
                    <a:pt x="242" y="133"/>
                    <a:pt x="242" y="133"/>
                  </a:cubicBezTo>
                  <a:cubicBezTo>
                    <a:pt x="242" y="132"/>
                    <a:pt x="242" y="132"/>
                    <a:pt x="242" y="132"/>
                  </a:cubicBezTo>
                  <a:cubicBezTo>
                    <a:pt x="241" y="132"/>
                    <a:pt x="241" y="132"/>
                    <a:pt x="241" y="132"/>
                  </a:cubicBezTo>
                  <a:cubicBezTo>
                    <a:pt x="241" y="131"/>
                    <a:pt x="241" y="131"/>
                    <a:pt x="241" y="131"/>
                  </a:cubicBezTo>
                  <a:cubicBezTo>
                    <a:pt x="241" y="130"/>
                    <a:pt x="241" y="130"/>
                    <a:pt x="241" y="130"/>
                  </a:cubicBezTo>
                  <a:cubicBezTo>
                    <a:pt x="241" y="130"/>
                    <a:pt x="241" y="130"/>
                    <a:pt x="241" y="130"/>
                  </a:cubicBezTo>
                  <a:cubicBezTo>
                    <a:pt x="241" y="129"/>
                    <a:pt x="241" y="129"/>
                    <a:pt x="241" y="129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0" y="128"/>
                    <a:pt x="240" y="128"/>
                    <a:pt x="240" y="128"/>
                  </a:cubicBezTo>
                  <a:cubicBezTo>
                    <a:pt x="240" y="127"/>
                    <a:pt x="240" y="127"/>
                    <a:pt x="240" y="127"/>
                  </a:cubicBezTo>
                  <a:cubicBezTo>
                    <a:pt x="240" y="127"/>
                    <a:pt x="240" y="127"/>
                    <a:pt x="240" y="127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39" y="125"/>
                    <a:pt x="239" y="125"/>
                    <a:pt x="239" y="125"/>
                  </a:cubicBezTo>
                  <a:cubicBezTo>
                    <a:pt x="239" y="125"/>
                    <a:pt x="239" y="125"/>
                    <a:pt x="239" y="125"/>
                  </a:cubicBezTo>
                  <a:cubicBezTo>
                    <a:pt x="239" y="124"/>
                    <a:pt x="239" y="124"/>
                    <a:pt x="239" y="124"/>
                  </a:cubicBezTo>
                  <a:cubicBezTo>
                    <a:pt x="239" y="123"/>
                    <a:pt x="239" y="123"/>
                    <a:pt x="239" y="123"/>
                  </a:cubicBezTo>
                  <a:cubicBezTo>
                    <a:pt x="239" y="123"/>
                    <a:pt x="239" y="123"/>
                    <a:pt x="239" y="123"/>
                  </a:cubicBezTo>
                  <a:cubicBezTo>
                    <a:pt x="238" y="122"/>
                    <a:pt x="238" y="122"/>
                    <a:pt x="238" y="122"/>
                  </a:cubicBezTo>
                  <a:cubicBezTo>
                    <a:pt x="238" y="122"/>
                    <a:pt x="238" y="122"/>
                    <a:pt x="238" y="122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8" y="120"/>
                    <a:pt x="238" y="120"/>
                    <a:pt x="238" y="120"/>
                  </a:cubicBezTo>
                  <a:cubicBezTo>
                    <a:pt x="238" y="120"/>
                    <a:pt x="238" y="120"/>
                    <a:pt x="238" y="120"/>
                  </a:cubicBezTo>
                  <a:cubicBezTo>
                    <a:pt x="237" y="119"/>
                    <a:pt x="237" y="119"/>
                    <a:pt x="237" y="119"/>
                  </a:cubicBezTo>
                  <a:cubicBezTo>
                    <a:pt x="237" y="119"/>
                    <a:pt x="237" y="119"/>
                    <a:pt x="237" y="119"/>
                  </a:cubicBezTo>
                  <a:cubicBezTo>
                    <a:pt x="237" y="118"/>
                    <a:pt x="237" y="118"/>
                    <a:pt x="237" y="118"/>
                  </a:cubicBezTo>
                  <a:cubicBezTo>
                    <a:pt x="237" y="117"/>
                    <a:pt x="237" y="117"/>
                    <a:pt x="237" y="117"/>
                  </a:cubicBezTo>
                  <a:cubicBezTo>
                    <a:pt x="237" y="117"/>
                    <a:pt x="237" y="117"/>
                    <a:pt x="237" y="117"/>
                  </a:cubicBezTo>
                  <a:cubicBezTo>
                    <a:pt x="236" y="116"/>
                    <a:pt x="236" y="116"/>
                    <a:pt x="236" y="116"/>
                  </a:cubicBezTo>
                  <a:cubicBezTo>
                    <a:pt x="236" y="116"/>
                    <a:pt x="236" y="116"/>
                    <a:pt x="236" y="116"/>
                  </a:cubicBezTo>
                  <a:cubicBezTo>
                    <a:pt x="236" y="115"/>
                    <a:pt x="236" y="115"/>
                    <a:pt x="236" y="115"/>
                  </a:cubicBezTo>
                  <a:cubicBezTo>
                    <a:pt x="236" y="114"/>
                    <a:pt x="236" y="114"/>
                    <a:pt x="236" y="114"/>
                  </a:cubicBezTo>
                  <a:cubicBezTo>
                    <a:pt x="236" y="114"/>
                    <a:pt x="236" y="114"/>
                    <a:pt x="236" y="114"/>
                  </a:cubicBezTo>
                  <a:cubicBezTo>
                    <a:pt x="235" y="113"/>
                    <a:pt x="235" y="113"/>
                    <a:pt x="235" y="113"/>
                  </a:cubicBezTo>
                  <a:cubicBezTo>
                    <a:pt x="235" y="113"/>
                    <a:pt x="235" y="113"/>
                    <a:pt x="235" y="113"/>
                  </a:cubicBezTo>
                  <a:cubicBezTo>
                    <a:pt x="235" y="112"/>
                    <a:pt x="235" y="112"/>
                    <a:pt x="235" y="112"/>
                  </a:cubicBezTo>
                  <a:cubicBezTo>
                    <a:pt x="235" y="112"/>
                    <a:pt x="235" y="112"/>
                    <a:pt x="235" y="112"/>
                  </a:cubicBezTo>
                  <a:cubicBezTo>
                    <a:pt x="235" y="111"/>
                    <a:pt x="235" y="111"/>
                    <a:pt x="235" y="111"/>
                  </a:cubicBezTo>
                  <a:cubicBezTo>
                    <a:pt x="235" y="110"/>
                    <a:pt x="235" y="110"/>
                    <a:pt x="235" y="110"/>
                  </a:cubicBezTo>
                  <a:cubicBezTo>
                    <a:pt x="234" y="110"/>
                    <a:pt x="234" y="110"/>
                    <a:pt x="234" y="110"/>
                  </a:cubicBezTo>
                  <a:cubicBezTo>
                    <a:pt x="234" y="109"/>
                    <a:pt x="234" y="109"/>
                    <a:pt x="234" y="109"/>
                  </a:cubicBezTo>
                  <a:cubicBezTo>
                    <a:pt x="234" y="109"/>
                    <a:pt x="234" y="109"/>
                    <a:pt x="234" y="109"/>
                  </a:cubicBezTo>
                  <a:cubicBezTo>
                    <a:pt x="234" y="108"/>
                    <a:pt x="234" y="108"/>
                    <a:pt x="234" y="108"/>
                  </a:cubicBezTo>
                  <a:cubicBezTo>
                    <a:pt x="234" y="107"/>
                    <a:pt x="234" y="107"/>
                    <a:pt x="234" y="107"/>
                  </a:cubicBezTo>
                  <a:cubicBezTo>
                    <a:pt x="233" y="107"/>
                    <a:pt x="233" y="107"/>
                    <a:pt x="233" y="107"/>
                  </a:cubicBezTo>
                  <a:cubicBezTo>
                    <a:pt x="233" y="106"/>
                    <a:pt x="233" y="106"/>
                    <a:pt x="233" y="106"/>
                  </a:cubicBezTo>
                  <a:cubicBezTo>
                    <a:pt x="233" y="106"/>
                    <a:pt x="233" y="106"/>
                    <a:pt x="233" y="106"/>
                  </a:cubicBezTo>
                  <a:cubicBezTo>
                    <a:pt x="233" y="105"/>
                    <a:pt x="233" y="105"/>
                    <a:pt x="233" y="105"/>
                  </a:cubicBezTo>
                  <a:cubicBezTo>
                    <a:pt x="233" y="104"/>
                    <a:pt x="233" y="104"/>
                    <a:pt x="233" y="104"/>
                  </a:cubicBezTo>
                  <a:cubicBezTo>
                    <a:pt x="232" y="104"/>
                    <a:pt x="232" y="104"/>
                    <a:pt x="232" y="104"/>
                  </a:cubicBezTo>
                  <a:cubicBezTo>
                    <a:pt x="232" y="103"/>
                    <a:pt x="232" y="103"/>
                    <a:pt x="232" y="103"/>
                  </a:cubicBezTo>
                  <a:cubicBezTo>
                    <a:pt x="232" y="103"/>
                    <a:pt x="232" y="103"/>
                    <a:pt x="232" y="103"/>
                  </a:cubicBezTo>
                  <a:cubicBezTo>
                    <a:pt x="232" y="102"/>
                    <a:pt x="232" y="102"/>
                    <a:pt x="232" y="102"/>
                  </a:cubicBezTo>
                  <a:cubicBezTo>
                    <a:pt x="232" y="102"/>
                    <a:pt x="232" y="102"/>
                    <a:pt x="232" y="102"/>
                  </a:cubicBezTo>
                  <a:cubicBezTo>
                    <a:pt x="232" y="102"/>
                    <a:pt x="232" y="102"/>
                    <a:pt x="232" y="102"/>
                  </a:cubicBezTo>
                  <a:cubicBezTo>
                    <a:pt x="232" y="101"/>
                    <a:pt x="232" y="101"/>
                    <a:pt x="232" y="101"/>
                  </a:cubicBezTo>
                  <a:cubicBezTo>
                    <a:pt x="232" y="101"/>
                    <a:pt x="232" y="101"/>
                    <a:pt x="232" y="101"/>
                  </a:cubicBezTo>
                  <a:cubicBezTo>
                    <a:pt x="232" y="101"/>
                    <a:pt x="232" y="101"/>
                    <a:pt x="232" y="101"/>
                  </a:cubicBezTo>
                  <a:cubicBezTo>
                    <a:pt x="231" y="101"/>
                    <a:pt x="231" y="101"/>
                    <a:pt x="231" y="101"/>
                  </a:cubicBezTo>
                  <a:cubicBezTo>
                    <a:pt x="231" y="100"/>
                    <a:pt x="231" y="100"/>
                    <a:pt x="231" y="100"/>
                  </a:cubicBezTo>
                  <a:cubicBezTo>
                    <a:pt x="231" y="99"/>
                    <a:pt x="231" y="99"/>
                    <a:pt x="231" y="99"/>
                  </a:cubicBezTo>
                  <a:cubicBezTo>
                    <a:pt x="231" y="99"/>
                    <a:pt x="231" y="99"/>
                    <a:pt x="231" y="99"/>
                  </a:cubicBezTo>
                  <a:cubicBezTo>
                    <a:pt x="231" y="98"/>
                    <a:pt x="231" y="98"/>
                    <a:pt x="231" y="98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7"/>
                    <a:pt x="230" y="97"/>
                    <a:pt x="230" y="97"/>
                  </a:cubicBezTo>
                  <a:cubicBezTo>
                    <a:pt x="230" y="96"/>
                    <a:pt x="230" y="96"/>
                    <a:pt x="230" y="96"/>
                  </a:cubicBezTo>
                  <a:cubicBezTo>
                    <a:pt x="230" y="96"/>
                    <a:pt x="230" y="96"/>
                    <a:pt x="230" y="96"/>
                  </a:cubicBezTo>
                  <a:cubicBezTo>
                    <a:pt x="230" y="95"/>
                    <a:pt x="230" y="95"/>
                    <a:pt x="230" y="95"/>
                  </a:cubicBezTo>
                  <a:cubicBezTo>
                    <a:pt x="229" y="95"/>
                    <a:pt x="229" y="95"/>
                    <a:pt x="229" y="95"/>
                  </a:cubicBezTo>
                  <a:cubicBezTo>
                    <a:pt x="229" y="94"/>
                    <a:pt x="229" y="94"/>
                    <a:pt x="229" y="94"/>
                  </a:cubicBezTo>
                  <a:cubicBezTo>
                    <a:pt x="229" y="93"/>
                    <a:pt x="229" y="93"/>
                    <a:pt x="229" y="93"/>
                  </a:cubicBezTo>
                  <a:cubicBezTo>
                    <a:pt x="229" y="93"/>
                    <a:pt x="229" y="93"/>
                    <a:pt x="229" y="93"/>
                  </a:cubicBezTo>
                  <a:cubicBezTo>
                    <a:pt x="229" y="92"/>
                    <a:pt x="229" y="92"/>
                    <a:pt x="229" y="92"/>
                  </a:cubicBezTo>
                  <a:cubicBezTo>
                    <a:pt x="228" y="92"/>
                    <a:pt x="228" y="92"/>
                    <a:pt x="228" y="92"/>
                  </a:cubicBezTo>
                  <a:cubicBezTo>
                    <a:pt x="228" y="91"/>
                    <a:pt x="228" y="91"/>
                    <a:pt x="228" y="91"/>
                  </a:cubicBezTo>
                  <a:cubicBezTo>
                    <a:pt x="228" y="90"/>
                    <a:pt x="228" y="90"/>
                    <a:pt x="228" y="90"/>
                  </a:cubicBezTo>
                  <a:cubicBezTo>
                    <a:pt x="228" y="90"/>
                    <a:pt x="228" y="90"/>
                    <a:pt x="228" y="90"/>
                  </a:cubicBezTo>
                  <a:cubicBezTo>
                    <a:pt x="228" y="89"/>
                    <a:pt x="228" y="89"/>
                    <a:pt x="228" y="89"/>
                  </a:cubicBezTo>
                  <a:cubicBezTo>
                    <a:pt x="228" y="89"/>
                    <a:pt x="228" y="89"/>
                    <a:pt x="228" y="89"/>
                  </a:cubicBezTo>
                  <a:cubicBezTo>
                    <a:pt x="227" y="88"/>
                    <a:pt x="227" y="88"/>
                    <a:pt x="227" y="88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227" y="86"/>
                    <a:pt x="227" y="86"/>
                    <a:pt x="227" y="86"/>
                  </a:cubicBezTo>
                  <a:cubicBezTo>
                    <a:pt x="227" y="86"/>
                    <a:pt x="227" y="86"/>
                    <a:pt x="227" y="86"/>
                  </a:cubicBezTo>
                  <a:cubicBezTo>
                    <a:pt x="226" y="85"/>
                    <a:pt x="226" y="85"/>
                    <a:pt x="226" y="85"/>
                  </a:cubicBezTo>
                  <a:cubicBezTo>
                    <a:pt x="226" y="84"/>
                    <a:pt x="226" y="84"/>
                    <a:pt x="226" y="84"/>
                  </a:cubicBezTo>
                  <a:cubicBezTo>
                    <a:pt x="226" y="84"/>
                    <a:pt x="226" y="84"/>
                    <a:pt x="226" y="84"/>
                  </a:cubicBezTo>
                  <a:cubicBezTo>
                    <a:pt x="226" y="83"/>
                    <a:pt x="226" y="83"/>
                    <a:pt x="226" y="83"/>
                  </a:cubicBezTo>
                  <a:cubicBezTo>
                    <a:pt x="226" y="83"/>
                    <a:pt x="226" y="83"/>
                    <a:pt x="226" y="83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3" y="76"/>
                    <a:pt x="223" y="76"/>
                    <a:pt x="223" y="76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2" y="73"/>
                    <a:pt x="222" y="73"/>
                    <a:pt x="222" y="73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0"/>
                    <a:pt x="222" y="70"/>
                    <a:pt x="222" y="70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1" y="67"/>
                    <a:pt x="221" y="67"/>
                    <a:pt x="221" y="67"/>
                  </a:cubicBezTo>
                  <a:cubicBezTo>
                    <a:pt x="220" y="66"/>
                    <a:pt x="220" y="66"/>
                    <a:pt x="220" y="66"/>
                  </a:cubicBezTo>
                  <a:cubicBezTo>
                    <a:pt x="220" y="66"/>
                    <a:pt x="220" y="66"/>
                    <a:pt x="220" y="66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4"/>
                    <a:pt x="220" y="64"/>
                    <a:pt x="220" y="64"/>
                  </a:cubicBezTo>
                  <a:cubicBezTo>
                    <a:pt x="219" y="63"/>
                    <a:pt x="219" y="63"/>
                    <a:pt x="219" y="63"/>
                  </a:cubicBezTo>
                  <a:cubicBezTo>
                    <a:pt x="219" y="63"/>
                    <a:pt x="219" y="63"/>
                    <a:pt x="219" y="63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19" y="61"/>
                    <a:pt x="219" y="61"/>
                    <a:pt x="219" y="61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8" y="58"/>
                    <a:pt x="218" y="58"/>
                    <a:pt x="218" y="58"/>
                  </a:cubicBezTo>
                  <a:cubicBezTo>
                    <a:pt x="217" y="58"/>
                    <a:pt x="217" y="58"/>
                    <a:pt x="217" y="58"/>
                  </a:cubicBezTo>
                  <a:cubicBezTo>
                    <a:pt x="217" y="57"/>
                    <a:pt x="217" y="57"/>
                    <a:pt x="217" y="57"/>
                  </a:cubicBezTo>
                  <a:cubicBezTo>
                    <a:pt x="217" y="56"/>
                    <a:pt x="217" y="56"/>
                    <a:pt x="217" y="56"/>
                  </a:cubicBezTo>
                  <a:cubicBezTo>
                    <a:pt x="217" y="56"/>
                    <a:pt x="217" y="56"/>
                    <a:pt x="217" y="56"/>
                  </a:cubicBezTo>
                  <a:cubicBezTo>
                    <a:pt x="217" y="55"/>
                    <a:pt x="217" y="55"/>
                    <a:pt x="217" y="55"/>
                  </a:cubicBezTo>
                  <a:cubicBezTo>
                    <a:pt x="217" y="55"/>
                    <a:pt x="217" y="55"/>
                    <a:pt x="217" y="55"/>
                  </a:cubicBezTo>
                  <a:cubicBezTo>
                    <a:pt x="216" y="54"/>
                    <a:pt x="216" y="54"/>
                    <a:pt x="216" y="54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6" y="52"/>
                    <a:pt x="216" y="52"/>
                    <a:pt x="216" y="52"/>
                  </a:cubicBezTo>
                  <a:cubicBezTo>
                    <a:pt x="216" y="52"/>
                    <a:pt x="216" y="52"/>
                    <a:pt x="216" y="52"/>
                  </a:cubicBezTo>
                  <a:cubicBezTo>
                    <a:pt x="215" y="51"/>
                    <a:pt x="215" y="51"/>
                    <a:pt x="215" y="51"/>
                  </a:cubicBezTo>
                  <a:cubicBezTo>
                    <a:pt x="215" y="50"/>
                    <a:pt x="215" y="50"/>
                    <a:pt x="215" y="50"/>
                  </a:cubicBezTo>
                  <a:cubicBezTo>
                    <a:pt x="215" y="50"/>
                    <a:pt x="215" y="50"/>
                    <a:pt x="215" y="50"/>
                  </a:cubicBezTo>
                  <a:cubicBezTo>
                    <a:pt x="215" y="49"/>
                    <a:pt x="215" y="49"/>
                    <a:pt x="215" y="49"/>
                  </a:cubicBezTo>
                  <a:cubicBezTo>
                    <a:pt x="215" y="49"/>
                    <a:pt x="215" y="49"/>
                    <a:pt x="215" y="49"/>
                  </a:cubicBezTo>
                  <a:cubicBezTo>
                    <a:pt x="214" y="48"/>
                    <a:pt x="214" y="48"/>
                    <a:pt x="214" y="48"/>
                  </a:cubicBezTo>
                  <a:cubicBezTo>
                    <a:pt x="214" y="47"/>
                    <a:pt x="214" y="47"/>
                    <a:pt x="214" y="47"/>
                  </a:cubicBezTo>
                  <a:cubicBezTo>
                    <a:pt x="214" y="47"/>
                    <a:pt x="214" y="47"/>
                    <a:pt x="214" y="47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2" y="42"/>
                    <a:pt x="212" y="42"/>
                    <a:pt x="212" y="42"/>
                  </a:cubicBezTo>
                  <a:cubicBezTo>
                    <a:pt x="212" y="41"/>
                    <a:pt x="212" y="41"/>
                    <a:pt x="212" y="41"/>
                  </a:cubicBezTo>
                  <a:cubicBezTo>
                    <a:pt x="212" y="41"/>
                    <a:pt x="212" y="41"/>
                    <a:pt x="212" y="41"/>
                  </a:cubicBezTo>
                  <a:cubicBezTo>
                    <a:pt x="212" y="40"/>
                    <a:pt x="212" y="40"/>
                    <a:pt x="212" y="40"/>
                  </a:cubicBezTo>
                  <a:cubicBezTo>
                    <a:pt x="212" y="40"/>
                    <a:pt x="212" y="40"/>
                    <a:pt x="212" y="40"/>
                  </a:cubicBezTo>
                  <a:cubicBezTo>
                    <a:pt x="212" y="39"/>
                    <a:pt x="212" y="39"/>
                    <a:pt x="212" y="3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11" y="37"/>
                    <a:pt x="211" y="37"/>
                    <a:pt x="211" y="37"/>
                  </a:cubicBezTo>
                  <a:cubicBezTo>
                    <a:pt x="211" y="37"/>
                    <a:pt x="211" y="37"/>
                    <a:pt x="211" y="37"/>
                  </a:cubicBezTo>
                  <a:cubicBezTo>
                    <a:pt x="211" y="36"/>
                    <a:pt x="211" y="36"/>
                    <a:pt x="211" y="36"/>
                  </a:cubicBezTo>
                  <a:cubicBezTo>
                    <a:pt x="210" y="35"/>
                    <a:pt x="210" y="35"/>
                    <a:pt x="210" y="35"/>
                  </a:cubicBezTo>
                  <a:cubicBezTo>
                    <a:pt x="208" y="28"/>
                    <a:pt x="200" y="20"/>
                    <a:pt x="187" y="14"/>
                  </a:cubicBezTo>
                  <a:cubicBezTo>
                    <a:pt x="154" y="0"/>
                    <a:pt x="101" y="0"/>
                    <a:pt x="69" y="14"/>
                  </a:cubicBezTo>
                  <a:cubicBezTo>
                    <a:pt x="55" y="20"/>
                    <a:pt x="47" y="28"/>
                    <a:pt x="45" y="35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56"/>
                    <a:pt x="39" y="56"/>
                    <a:pt x="39" y="56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4" y="69"/>
                    <a:pt x="34" y="69"/>
                    <a:pt x="34" y="69"/>
                  </a:cubicBezTo>
                  <a:cubicBezTo>
                    <a:pt x="34" y="69"/>
                    <a:pt x="34" y="69"/>
                    <a:pt x="34" y="69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3" y="74"/>
                    <a:pt x="33" y="74"/>
                    <a:pt x="33" y="74"/>
                  </a:cubicBezTo>
                  <a:cubicBezTo>
                    <a:pt x="33" y="74"/>
                    <a:pt x="33" y="74"/>
                    <a:pt x="33" y="74"/>
                  </a:cubicBezTo>
                  <a:cubicBezTo>
                    <a:pt x="32" y="75"/>
                    <a:pt x="32" y="75"/>
                    <a:pt x="32" y="75"/>
                  </a:cubicBezTo>
                  <a:cubicBezTo>
                    <a:pt x="32" y="75"/>
                    <a:pt x="32" y="75"/>
                    <a:pt x="32" y="75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2" y="77"/>
                    <a:pt x="32" y="77"/>
                    <a:pt x="32" y="77"/>
                  </a:cubicBezTo>
                  <a:cubicBezTo>
                    <a:pt x="32" y="77"/>
                    <a:pt x="32" y="77"/>
                    <a:pt x="32" y="77"/>
                  </a:cubicBezTo>
                  <a:cubicBezTo>
                    <a:pt x="31" y="78"/>
                    <a:pt x="31" y="78"/>
                    <a:pt x="31" y="78"/>
                  </a:cubicBezTo>
                  <a:cubicBezTo>
                    <a:pt x="31" y="78"/>
                    <a:pt x="31" y="78"/>
                    <a:pt x="31" y="78"/>
                  </a:cubicBezTo>
                  <a:cubicBezTo>
                    <a:pt x="31" y="79"/>
                    <a:pt x="31" y="79"/>
                    <a:pt x="31" y="7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82"/>
                    <a:pt x="30" y="82"/>
                    <a:pt x="30" y="82"/>
                  </a:cubicBezTo>
                  <a:cubicBezTo>
                    <a:pt x="30" y="82"/>
                    <a:pt x="30" y="82"/>
                    <a:pt x="30" y="82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7" y="90"/>
                    <a:pt x="27" y="90"/>
                    <a:pt x="27" y="90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2"/>
                    <a:pt x="27" y="92"/>
                    <a:pt x="27" y="92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6" y="93"/>
                    <a:pt x="26" y="93"/>
                    <a:pt x="26" y="93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5" y="96"/>
                    <a:pt x="25" y="96"/>
                    <a:pt x="25" y="96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5" y="98"/>
                    <a:pt x="25" y="98"/>
                    <a:pt x="25" y="98"/>
                  </a:cubicBezTo>
                  <a:cubicBezTo>
                    <a:pt x="25" y="98"/>
                    <a:pt x="25" y="98"/>
                    <a:pt x="25" y="98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4" y="102"/>
                    <a:pt x="24" y="102"/>
                    <a:pt x="24" y="102"/>
                  </a:cubicBezTo>
                  <a:cubicBezTo>
                    <a:pt x="23" y="103"/>
                    <a:pt x="23" y="103"/>
                    <a:pt x="23" y="103"/>
                  </a:cubicBezTo>
                  <a:cubicBezTo>
                    <a:pt x="23" y="103"/>
                    <a:pt x="23" y="103"/>
                    <a:pt x="23" y="103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23" y="105"/>
                    <a:pt x="23" y="105"/>
                    <a:pt x="23" y="105"/>
                  </a:cubicBezTo>
                  <a:cubicBezTo>
                    <a:pt x="22" y="106"/>
                    <a:pt x="22" y="106"/>
                    <a:pt x="22" y="106"/>
                  </a:cubicBezTo>
                  <a:cubicBezTo>
                    <a:pt x="22" y="106"/>
                    <a:pt x="22" y="106"/>
                    <a:pt x="22" y="106"/>
                  </a:cubicBezTo>
                  <a:cubicBezTo>
                    <a:pt x="22" y="107"/>
                    <a:pt x="22" y="107"/>
                    <a:pt x="22" y="107"/>
                  </a:cubicBezTo>
                  <a:cubicBezTo>
                    <a:pt x="22" y="107"/>
                    <a:pt x="22" y="107"/>
                    <a:pt x="22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1" y="108"/>
                    <a:pt x="21" y="108"/>
                    <a:pt x="21" y="108"/>
                  </a:cubicBezTo>
                  <a:cubicBezTo>
                    <a:pt x="21" y="109"/>
                    <a:pt x="21" y="109"/>
                    <a:pt x="21" y="109"/>
                  </a:cubicBezTo>
                  <a:cubicBezTo>
                    <a:pt x="21" y="110"/>
                    <a:pt x="21" y="110"/>
                    <a:pt x="21" y="110"/>
                  </a:cubicBezTo>
                  <a:cubicBezTo>
                    <a:pt x="21" y="110"/>
                    <a:pt x="21" y="110"/>
                    <a:pt x="21" y="110"/>
                  </a:cubicBezTo>
                  <a:cubicBezTo>
                    <a:pt x="21" y="111"/>
                    <a:pt x="21" y="111"/>
                    <a:pt x="21" y="111"/>
                  </a:cubicBezTo>
                  <a:cubicBezTo>
                    <a:pt x="20" y="111"/>
                    <a:pt x="20" y="111"/>
                    <a:pt x="20" y="111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0" y="114"/>
                    <a:pt x="20" y="114"/>
                    <a:pt x="20" y="114"/>
                  </a:cubicBezTo>
                  <a:cubicBezTo>
                    <a:pt x="20" y="114"/>
                    <a:pt x="20" y="114"/>
                    <a:pt x="20" y="114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16"/>
                    <a:pt x="19" y="116"/>
                    <a:pt x="19" y="116"/>
                  </a:cubicBezTo>
                  <a:cubicBezTo>
                    <a:pt x="19" y="116"/>
                    <a:pt x="19" y="116"/>
                    <a:pt x="19" y="116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120"/>
                    <a:pt x="18" y="120"/>
                    <a:pt x="18" y="120"/>
                  </a:cubicBezTo>
                  <a:cubicBezTo>
                    <a:pt x="18" y="120"/>
                    <a:pt x="18" y="120"/>
                    <a:pt x="18" y="120"/>
                  </a:cubicBezTo>
                  <a:cubicBezTo>
                    <a:pt x="17" y="121"/>
                    <a:pt x="17" y="121"/>
                    <a:pt x="17" y="121"/>
                  </a:cubicBezTo>
                  <a:cubicBezTo>
                    <a:pt x="17" y="122"/>
                    <a:pt x="17" y="122"/>
                    <a:pt x="17" y="122"/>
                  </a:cubicBezTo>
                  <a:cubicBezTo>
                    <a:pt x="17" y="122"/>
                    <a:pt x="17" y="122"/>
                    <a:pt x="17" y="122"/>
                  </a:cubicBezTo>
                  <a:cubicBezTo>
                    <a:pt x="17" y="123"/>
                    <a:pt x="17" y="123"/>
                    <a:pt x="17" y="123"/>
                  </a:cubicBezTo>
                  <a:cubicBezTo>
                    <a:pt x="17" y="123"/>
                    <a:pt x="17" y="123"/>
                    <a:pt x="17" y="123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5"/>
                    <a:pt x="16" y="125"/>
                    <a:pt x="16" y="125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5" y="127"/>
                    <a:pt x="15" y="127"/>
                    <a:pt x="15" y="127"/>
                  </a:cubicBezTo>
                  <a:cubicBezTo>
                    <a:pt x="15" y="127"/>
                    <a:pt x="15" y="127"/>
                    <a:pt x="15" y="127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5" y="130"/>
                    <a:pt x="15" y="130"/>
                    <a:pt x="15" y="130"/>
                  </a:cubicBezTo>
                  <a:cubicBezTo>
                    <a:pt x="14" y="130"/>
                    <a:pt x="14" y="130"/>
                    <a:pt x="14" y="130"/>
                  </a:cubicBezTo>
                  <a:cubicBezTo>
                    <a:pt x="14" y="131"/>
                    <a:pt x="14" y="131"/>
                    <a:pt x="14" y="131"/>
                  </a:cubicBezTo>
                  <a:cubicBezTo>
                    <a:pt x="14" y="132"/>
                    <a:pt x="14" y="132"/>
                    <a:pt x="14" y="132"/>
                  </a:cubicBezTo>
                  <a:cubicBezTo>
                    <a:pt x="14" y="132"/>
                    <a:pt x="14" y="132"/>
                    <a:pt x="14" y="132"/>
                  </a:cubicBezTo>
                  <a:cubicBezTo>
                    <a:pt x="14" y="133"/>
                    <a:pt x="14" y="133"/>
                    <a:pt x="14" y="133"/>
                  </a:cubicBezTo>
                  <a:cubicBezTo>
                    <a:pt x="13" y="133"/>
                    <a:pt x="13" y="133"/>
                    <a:pt x="13" y="133"/>
                  </a:cubicBezTo>
                  <a:cubicBezTo>
                    <a:pt x="13" y="134"/>
                    <a:pt x="13" y="134"/>
                    <a:pt x="13" y="134"/>
                  </a:cubicBezTo>
                  <a:cubicBezTo>
                    <a:pt x="13" y="135"/>
                    <a:pt x="13" y="135"/>
                    <a:pt x="13" y="135"/>
                  </a:cubicBezTo>
                  <a:cubicBezTo>
                    <a:pt x="13" y="135"/>
                    <a:pt x="13" y="135"/>
                    <a:pt x="13" y="135"/>
                  </a:cubicBezTo>
                  <a:cubicBezTo>
                    <a:pt x="13" y="136"/>
                    <a:pt x="13" y="136"/>
                    <a:pt x="13" y="136"/>
                  </a:cubicBezTo>
                  <a:cubicBezTo>
                    <a:pt x="12" y="136"/>
                    <a:pt x="12" y="136"/>
                    <a:pt x="12" y="136"/>
                  </a:cubicBezTo>
                  <a:cubicBezTo>
                    <a:pt x="12" y="137"/>
                    <a:pt x="12" y="137"/>
                    <a:pt x="12" y="137"/>
                  </a:cubicBezTo>
                  <a:cubicBezTo>
                    <a:pt x="12" y="137"/>
                    <a:pt x="12" y="137"/>
                    <a:pt x="12" y="137"/>
                  </a:cubicBezTo>
                  <a:cubicBezTo>
                    <a:pt x="12" y="138"/>
                    <a:pt x="12" y="138"/>
                    <a:pt x="12" y="138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11" y="139"/>
                    <a:pt x="11" y="139"/>
                    <a:pt x="11" y="139"/>
                  </a:cubicBezTo>
                  <a:cubicBezTo>
                    <a:pt x="11" y="140"/>
                    <a:pt x="11" y="140"/>
                    <a:pt x="11" y="140"/>
                  </a:cubicBezTo>
                  <a:cubicBezTo>
                    <a:pt x="11" y="140"/>
                    <a:pt x="11" y="140"/>
                    <a:pt x="11" y="140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11" y="142"/>
                    <a:pt x="11" y="142"/>
                    <a:pt x="11" y="142"/>
                  </a:cubicBezTo>
                  <a:cubicBezTo>
                    <a:pt x="11" y="142"/>
                    <a:pt x="11" y="142"/>
                    <a:pt x="11" y="142"/>
                  </a:cubicBezTo>
                  <a:cubicBezTo>
                    <a:pt x="10" y="143"/>
                    <a:pt x="10" y="143"/>
                    <a:pt x="10" y="143"/>
                  </a:cubicBezTo>
                  <a:cubicBezTo>
                    <a:pt x="10" y="143"/>
                    <a:pt x="10" y="143"/>
                    <a:pt x="10" y="143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9" y="146"/>
                    <a:pt x="9" y="146"/>
                    <a:pt x="9" y="146"/>
                  </a:cubicBezTo>
                  <a:cubicBezTo>
                    <a:pt x="9" y="146"/>
                    <a:pt x="9" y="146"/>
                    <a:pt x="9" y="146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0" y="175"/>
                    <a:pt x="11" y="199"/>
                    <a:pt x="41" y="216"/>
                  </a:cubicBezTo>
                  <a:cubicBezTo>
                    <a:pt x="89" y="244"/>
                    <a:pt x="167" y="244"/>
                    <a:pt x="215" y="216"/>
                  </a:cubicBezTo>
                  <a:cubicBezTo>
                    <a:pt x="245" y="199"/>
                    <a:pt x="256" y="175"/>
                    <a:pt x="248" y="152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4" name="ï$1iḍê">
              <a:extLst>
                <a:ext uri="{FF2B5EF4-FFF2-40B4-BE49-F238E27FC236}">
                  <a16:creationId xmlns:a16="http://schemas.microsoft.com/office/drawing/2014/main" id="{8F98E507-A7CD-4654-BB7D-D7E7A94E88CA}"/>
                </a:ext>
              </a:extLst>
            </p:cNvPr>
            <p:cNvSpPr/>
            <p:nvPr/>
          </p:nvSpPr>
          <p:spPr bwMode="auto">
            <a:xfrm>
              <a:off x="7519194" y="3182937"/>
              <a:ext cx="603250" cy="266700"/>
            </a:xfrm>
            <a:custGeom>
              <a:avLst/>
              <a:gdLst>
                <a:gd name="T0" fmla="*/ 151 w 183"/>
                <a:gd name="T1" fmla="*/ 14 h 81"/>
                <a:gd name="T2" fmla="*/ 151 w 183"/>
                <a:gd name="T3" fmla="*/ 67 h 81"/>
                <a:gd name="T4" fmla="*/ 33 w 183"/>
                <a:gd name="T5" fmla="*/ 67 h 81"/>
                <a:gd name="T6" fmla="*/ 33 w 183"/>
                <a:gd name="T7" fmla="*/ 14 h 81"/>
                <a:gd name="T8" fmla="*/ 151 w 183"/>
                <a:gd name="T9" fmla="*/ 14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81">
                  <a:moveTo>
                    <a:pt x="151" y="14"/>
                  </a:moveTo>
                  <a:cubicBezTo>
                    <a:pt x="183" y="29"/>
                    <a:pt x="183" y="52"/>
                    <a:pt x="151" y="67"/>
                  </a:cubicBezTo>
                  <a:cubicBezTo>
                    <a:pt x="118" y="81"/>
                    <a:pt x="66" y="81"/>
                    <a:pt x="33" y="67"/>
                  </a:cubicBezTo>
                  <a:cubicBezTo>
                    <a:pt x="0" y="52"/>
                    <a:pt x="0" y="29"/>
                    <a:pt x="33" y="14"/>
                  </a:cubicBezTo>
                  <a:cubicBezTo>
                    <a:pt x="65" y="0"/>
                    <a:pt x="118" y="0"/>
                    <a:pt x="151" y="14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5" name="íŝḷíḑé">
              <a:extLst>
                <a:ext uri="{FF2B5EF4-FFF2-40B4-BE49-F238E27FC236}">
                  <a16:creationId xmlns:a16="http://schemas.microsoft.com/office/drawing/2014/main" id="{101B53CA-7559-432C-B336-EAAE89E5E040}"/>
                </a:ext>
              </a:extLst>
            </p:cNvPr>
            <p:cNvSpPr/>
            <p:nvPr/>
          </p:nvSpPr>
          <p:spPr bwMode="auto">
            <a:xfrm>
              <a:off x="7617619" y="2376487"/>
              <a:ext cx="406400" cy="180975"/>
            </a:xfrm>
            <a:custGeom>
              <a:avLst/>
              <a:gdLst>
                <a:gd name="T0" fmla="*/ 101 w 123"/>
                <a:gd name="T1" fmla="*/ 10 h 55"/>
                <a:gd name="T2" fmla="*/ 101 w 123"/>
                <a:gd name="T3" fmla="*/ 45 h 55"/>
                <a:gd name="T4" fmla="*/ 22 w 123"/>
                <a:gd name="T5" fmla="*/ 45 h 55"/>
                <a:gd name="T6" fmla="*/ 22 w 123"/>
                <a:gd name="T7" fmla="*/ 10 h 55"/>
                <a:gd name="T8" fmla="*/ 101 w 123"/>
                <a:gd name="T9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55">
                  <a:moveTo>
                    <a:pt x="101" y="10"/>
                  </a:moveTo>
                  <a:cubicBezTo>
                    <a:pt x="123" y="20"/>
                    <a:pt x="123" y="35"/>
                    <a:pt x="101" y="45"/>
                  </a:cubicBezTo>
                  <a:cubicBezTo>
                    <a:pt x="80" y="55"/>
                    <a:pt x="44" y="55"/>
                    <a:pt x="22" y="45"/>
                  </a:cubicBezTo>
                  <a:cubicBezTo>
                    <a:pt x="0" y="35"/>
                    <a:pt x="0" y="20"/>
                    <a:pt x="22" y="10"/>
                  </a:cubicBezTo>
                  <a:cubicBezTo>
                    <a:pt x="44" y="0"/>
                    <a:pt x="79" y="0"/>
                    <a:pt x="101" y="10"/>
                  </a:cubicBezTo>
                  <a:close/>
                </a:path>
              </a:pathLst>
            </a:custGeom>
            <a:solidFill>
              <a:srgbClr val="54A6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6" name="iśľiḋé">
              <a:extLst>
                <a:ext uri="{FF2B5EF4-FFF2-40B4-BE49-F238E27FC236}">
                  <a16:creationId xmlns:a16="http://schemas.microsoft.com/office/drawing/2014/main" id="{8C42C5F8-6392-4B90-9D1C-E72000C6D86D}"/>
                </a:ext>
              </a:extLst>
            </p:cNvPr>
            <p:cNvSpPr/>
            <p:nvPr/>
          </p:nvSpPr>
          <p:spPr bwMode="auto">
            <a:xfrm>
              <a:off x="7868444" y="2273300"/>
              <a:ext cx="63500" cy="63500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7" name="iṩlîḍè">
              <a:extLst>
                <a:ext uri="{FF2B5EF4-FFF2-40B4-BE49-F238E27FC236}">
                  <a16:creationId xmlns:a16="http://schemas.microsoft.com/office/drawing/2014/main" id="{B7DF1011-F75C-427B-A1C1-197C0BF29724}"/>
                </a:ext>
              </a:extLst>
            </p:cNvPr>
            <p:cNvSpPr/>
            <p:nvPr/>
          </p:nvSpPr>
          <p:spPr bwMode="auto">
            <a:xfrm>
              <a:off x="7797006" y="2178050"/>
              <a:ext cx="42863" cy="46038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8" name="îṣḻîḑê">
              <a:extLst>
                <a:ext uri="{FF2B5EF4-FFF2-40B4-BE49-F238E27FC236}">
                  <a16:creationId xmlns:a16="http://schemas.microsoft.com/office/drawing/2014/main" id="{3BB23352-1023-4534-B160-40FBAB396CB9}"/>
                </a:ext>
              </a:extLst>
            </p:cNvPr>
            <p:cNvSpPr/>
            <p:nvPr/>
          </p:nvSpPr>
          <p:spPr bwMode="auto">
            <a:xfrm>
              <a:off x="7846219" y="2112962"/>
              <a:ext cx="46038" cy="42863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9" name="iṣḷïḋe">
              <a:extLst>
                <a:ext uri="{FF2B5EF4-FFF2-40B4-BE49-F238E27FC236}">
                  <a16:creationId xmlns:a16="http://schemas.microsoft.com/office/drawing/2014/main" id="{27BFC10E-B29F-42B3-BFFA-2BF5FD032214}"/>
                </a:ext>
              </a:extLst>
            </p:cNvPr>
            <p:cNvSpPr/>
            <p:nvPr/>
          </p:nvSpPr>
          <p:spPr bwMode="auto">
            <a:xfrm>
              <a:off x="7320756" y="2435225"/>
              <a:ext cx="979488" cy="1620838"/>
            </a:xfrm>
            <a:custGeom>
              <a:avLst/>
              <a:gdLst>
                <a:gd name="T0" fmla="*/ 290 w 297"/>
                <a:gd name="T1" fmla="*/ 427 h 492"/>
                <a:gd name="T2" fmla="*/ 296 w 297"/>
                <a:gd name="T3" fmla="*/ 412 h 492"/>
                <a:gd name="T4" fmla="*/ 297 w 297"/>
                <a:gd name="T5" fmla="*/ 397 h 492"/>
                <a:gd name="T6" fmla="*/ 294 w 297"/>
                <a:gd name="T7" fmla="*/ 381 h 492"/>
                <a:gd name="T8" fmla="*/ 291 w 297"/>
                <a:gd name="T9" fmla="*/ 374 h 492"/>
                <a:gd name="T10" fmla="*/ 289 w 297"/>
                <a:gd name="T11" fmla="*/ 366 h 492"/>
                <a:gd name="T12" fmla="*/ 286 w 297"/>
                <a:gd name="T13" fmla="*/ 359 h 492"/>
                <a:gd name="T14" fmla="*/ 283 w 297"/>
                <a:gd name="T15" fmla="*/ 352 h 492"/>
                <a:gd name="T16" fmla="*/ 281 w 297"/>
                <a:gd name="T17" fmla="*/ 344 h 492"/>
                <a:gd name="T18" fmla="*/ 278 w 297"/>
                <a:gd name="T19" fmla="*/ 337 h 492"/>
                <a:gd name="T20" fmla="*/ 276 w 297"/>
                <a:gd name="T21" fmla="*/ 329 h 492"/>
                <a:gd name="T22" fmla="*/ 273 w 297"/>
                <a:gd name="T23" fmla="*/ 322 h 492"/>
                <a:gd name="T24" fmla="*/ 270 w 297"/>
                <a:gd name="T25" fmla="*/ 315 h 492"/>
                <a:gd name="T26" fmla="*/ 268 w 297"/>
                <a:gd name="T27" fmla="*/ 307 h 492"/>
                <a:gd name="T28" fmla="*/ 265 w 297"/>
                <a:gd name="T29" fmla="*/ 300 h 492"/>
                <a:gd name="T30" fmla="*/ 262 w 297"/>
                <a:gd name="T31" fmla="*/ 292 h 492"/>
                <a:gd name="T32" fmla="*/ 260 w 297"/>
                <a:gd name="T33" fmla="*/ 285 h 492"/>
                <a:gd name="T34" fmla="*/ 257 w 297"/>
                <a:gd name="T35" fmla="*/ 278 h 492"/>
                <a:gd name="T36" fmla="*/ 255 w 297"/>
                <a:gd name="T37" fmla="*/ 270 h 492"/>
                <a:gd name="T38" fmla="*/ 252 w 297"/>
                <a:gd name="T39" fmla="*/ 263 h 492"/>
                <a:gd name="T40" fmla="*/ 249 w 297"/>
                <a:gd name="T41" fmla="*/ 255 h 492"/>
                <a:gd name="T42" fmla="*/ 247 w 297"/>
                <a:gd name="T43" fmla="*/ 248 h 492"/>
                <a:gd name="T44" fmla="*/ 244 w 297"/>
                <a:gd name="T45" fmla="*/ 241 h 492"/>
                <a:gd name="T46" fmla="*/ 241 w 297"/>
                <a:gd name="T47" fmla="*/ 233 h 492"/>
                <a:gd name="T48" fmla="*/ 239 w 297"/>
                <a:gd name="T49" fmla="*/ 226 h 492"/>
                <a:gd name="T50" fmla="*/ 236 w 297"/>
                <a:gd name="T51" fmla="*/ 219 h 492"/>
                <a:gd name="T52" fmla="*/ 234 w 297"/>
                <a:gd name="T53" fmla="*/ 211 h 492"/>
                <a:gd name="T54" fmla="*/ 231 w 297"/>
                <a:gd name="T55" fmla="*/ 204 h 492"/>
                <a:gd name="T56" fmla="*/ 228 w 297"/>
                <a:gd name="T57" fmla="*/ 196 h 492"/>
                <a:gd name="T58" fmla="*/ 226 w 297"/>
                <a:gd name="T59" fmla="*/ 189 h 492"/>
                <a:gd name="T60" fmla="*/ 223 w 297"/>
                <a:gd name="T61" fmla="*/ 182 h 492"/>
                <a:gd name="T62" fmla="*/ 221 w 297"/>
                <a:gd name="T63" fmla="*/ 174 h 492"/>
                <a:gd name="T64" fmla="*/ 218 w 297"/>
                <a:gd name="T65" fmla="*/ 167 h 492"/>
                <a:gd name="T66" fmla="*/ 215 w 297"/>
                <a:gd name="T67" fmla="*/ 160 h 492"/>
                <a:gd name="T68" fmla="*/ 213 w 297"/>
                <a:gd name="T69" fmla="*/ 152 h 492"/>
                <a:gd name="T70" fmla="*/ 210 w 297"/>
                <a:gd name="T71" fmla="*/ 145 h 492"/>
                <a:gd name="T72" fmla="*/ 208 w 297"/>
                <a:gd name="T73" fmla="*/ 138 h 492"/>
                <a:gd name="T74" fmla="*/ 208 w 297"/>
                <a:gd name="T75" fmla="*/ 133 h 492"/>
                <a:gd name="T76" fmla="*/ 208 w 297"/>
                <a:gd name="T77" fmla="*/ 129 h 492"/>
                <a:gd name="T78" fmla="*/ 208 w 297"/>
                <a:gd name="T79" fmla="*/ 124 h 492"/>
                <a:gd name="T80" fmla="*/ 208 w 297"/>
                <a:gd name="T81" fmla="*/ 119 h 492"/>
                <a:gd name="T82" fmla="*/ 208 w 297"/>
                <a:gd name="T83" fmla="*/ 114 h 492"/>
                <a:gd name="T84" fmla="*/ 208 w 297"/>
                <a:gd name="T85" fmla="*/ 109 h 492"/>
                <a:gd name="T86" fmla="*/ 208 w 297"/>
                <a:gd name="T87" fmla="*/ 104 h 492"/>
                <a:gd name="T88" fmla="*/ 208 w 297"/>
                <a:gd name="T89" fmla="*/ 99 h 492"/>
                <a:gd name="T90" fmla="*/ 208 w 297"/>
                <a:gd name="T91" fmla="*/ 94 h 492"/>
                <a:gd name="T92" fmla="*/ 208 w 297"/>
                <a:gd name="T93" fmla="*/ 90 h 492"/>
                <a:gd name="T94" fmla="*/ 208 w 297"/>
                <a:gd name="T95" fmla="*/ 53 h 492"/>
                <a:gd name="T96" fmla="*/ 208 w 297"/>
                <a:gd name="T97" fmla="*/ 48 h 492"/>
                <a:gd name="T98" fmla="*/ 208 w 297"/>
                <a:gd name="T99" fmla="*/ 43 h 492"/>
                <a:gd name="T100" fmla="*/ 208 w 297"/>
                <a:gd name="T101" fmla="*/ 38 h 492"/>
                <a:gd name="T102" fmla="*/ 208 w 297"/>
                <a:gd name="T103" fmla="*/ 34 h 492"/>
                <a:gd name="T104" fmla="*/ 208 w 297"/>
                <a:gd name="T105" fmla="*/ 29 h 492"/>
                <a:gd name="T106" fmla="*/ 208 w 297"/>
                <a:gd name="T107" fmla="*/ 24 h 492"/>
                <a:gd name="T108" fmla="*/ 208 w 297"/>
                <a:gd name="T109" fmla="*/ 19 h 492"/>
                <a:gd name="T110" fmla="*/ 208 w 297"/>
                <a:gd name="T111" fmla="*/ 14 h 492"/>
                <a:gd name="T112" fmla="*/ 203 w 297"/>
                <a:gd name="T113" fmla="*/ 0 h 492"/>
                <a:gd name="T114" fmla="*/ 18 w 297"/>
                <a:gd name="T115" fmla="*/ 358 h 492"/>
                <a:gd name="T116" fmla="*/ 15 w 297"/>
                <a:gd name="T117" fmla="*/ 365 h 492"/>
                <a:gd name="T118" fmla="*/ 13 w 297"/>
                <a:gd name="T119" fmla="*/ 372 h 492"/>
                <a:gd name="T120" fmla="*/ 10 w 297"/>
                <a:gd name="T121" fmla="*/ 380 h 492"/>
                <a:gd name="T122" fmla="*/ 258 w 297"/>
                <a:gd name="T123" fmla="*/ 45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7" h="492">
                  <a:moveTo>
                    <a:pt x="279" y="440"/>
                  </a:moveTo>
                  <a:cubicBezTo>
                    <a:pt x="281" y="439"/>
                    <a:pt x="282" y="437"/>
                    <a:pt x="283" y="436"/>
                  </a:cubicBezTo>
                  <a:cubicBezTo>
                    <a:pt x="283" y="436"/>
                    <a:pt x="283" y="436"/>
                    <a:pt x="283" y="436"/>
                  </a:cubicBezTo>
                  <a:cubicBezTo>
                    <a:pt x="285" y="434"/>
                    <a:pt x="286" y="433"/>
                    <a:pt x="287" y="431"/>
                  </a:cubicBezTo>
                  <a:cubicBezTo>
                    <a:pt x="287" y="431"/>
                    <a:pt x="287" y="431"/>
                    <a:pt x="287" y="431"/>
                  </a:cubicBezTo>
                  <a:cubicBezTo>
                    <a:pt x="288" y="430"/>
                    <a:pt x="289" y="428"/>
                    <a:pt x="290" y="427"/>
                  </a:cubicBezTo>
                  <a:cubicBezTo>
                    <a:pt x="290" y="426"/>
                    <a:pt x="290" y="426"/>
                    <a:pt x="290" y="426"/>
                  </a:cubicBezTo>
                  <a:cubicBezTo>
                    <a:pt x="291" y="425"/>
                    <a:pt x="292" y="423"/>
                    <a:pt x="292" y="422"/>
                  </a:cubicBezTo>
                  <a:cubicBezTo>
                    <a:pt x="292" y="421"/>
                    <a:pt x="292" y="421"/>
                    <a:pt x="292" y="421"/>
                  </a:cubicBezTo>
                  <a:cubicBezTo>
                    <a:pt x="293" y="420"/>
                    <a:pt x="294" y="419"/>
                    <a:pt x="294" y="417"/>
                  </a:cubicBezTo>
                  <a:cubicBezTo>
                    <a:pt x="295" y="416"/>
                    <a:pt x="295" y="416"/>
                    <a:pt x="295" y="416"/>
                  </a:cubicBezTo>
                  <a:cubicBezTo>
                    <a:pt x="295" y="415"/>
                    <a:pt x="295" y="414"/>
                    <a:pt x="296" y="412"/>
                  </a:cubicBezTo>
                  <a:cubicBezTo>
                    <a:pt x="296" y="412"/>
                    <a:pt x="296" y="411"/>
                    <a:pt x="296" y="411"/>
                  </a:cubicBezTo>
                  <a:cubicBezTo>
                    <a:pt x="296" y="410"/>
                    <a:pt x="297" y="409"/>
                    <a:pt x="297" y="407"/>
                  </a:cubicBezTo>
                  <a:cubicBezTo>
                    <a:pt x="297" y="407"/>
                    <a:pt x="297" y="406"/>
                    <a:pt x="297" y="406"/>
                  </a:cubicBezTo>
                  <a:cubicBezTo>
                    <a:pt x="297" y="405"/>
                    <a:pt x="297" y="404"/>
                    <a:pt x="297" y="402"/>
                  </a:cubicBezTo>
                  <a:cubicBezTo>
                    <a:pt x="297" y="402"/>
                    <a:pt x="297" y="401"/>
                    <a:pt x="297" y="400"/>
                  </a:cubicBezTo>
                  <a:cubicBezTo>
                    <a:pt x="297" y="399"/>
                    <a:pt x="297" y="398"/>
                    <a:pt x="297" y="397"/>
                  </a:cubicBezTo>
                  <a:cubicBezTo>
                    <a:pt x="297" y="397"/>
                    <a:pt x="297" y="396"/>
                    <a:pt x="297" y="395"/>
                  </a:cubicBezTo>
                  <a:cubicBezTo>
                    <a:pt x="297" y="394"/>
                    <a:pt x="297" y="393"/>
                    <a:pt x="297" y="392"/>
                  </a:cubicBezTo>
                  <a:cubicBezTo>
                    <a:pt x="297" y="391"/>
                    <a:pt x="296" y="390"/>
                    <a:pt x="296" y="389"/>
                  </a:cubicBezTo>
                  <a:cubicBezTo>
                    <a:pt x="296" y="389"/>
                    <a:pt x="296" y="388"/>
                    <a:pt x="296" y="387"/>
                  </a:cubicBezTo>
                  <a:cubicBezTo>
                    <a:pt x="295" y="386"/>
                    <a:pt x="295" y="384"/>
                    <a:pt x="294" y="382"/>
                  </a:cubicBezTo>
                  <a:cubicBezTo>
                    <a:pt x="294" y="382"/>
                    <a:pt x="294" y="382"/>
                    <a:pt x="294" y="381"/>
                  </a:cubicBezTo>
                  <a:cubicBezTo>
                    <a:pt x="294" y="381"/>
                    <a:pt x="294" y="380"/>
                    <a:pt x="293" y="380"/>
                  </a:cubicBezTo>
                  <a:cubicBezTo>
                    <a:pt x="293" y="380"/>
                    <a:pt x="293" y="379"/>
                    <a:pt x="293" y="379"/>
                  </a:cubicBezTo>
                  <a:cubicBezTo>
                    <a:pt x="293" y="378"/>
                    <a:pt x="293" y="378"/>
                    <a:pt x="293" y="378"/>
                  </a:cubicBezTo>
                  <a:cubicBezTo>
                    <a:pt x="292" y="377"/>
                    <a:pt x="292" y="377"/>
                    <a:pt x="292" y="376"/>
                  </a:cubicBezTo>
                  <a:cubicBezTo>
                    <a:pt x="292" y="376"/>
                    <a:pt x="292" y="375"/>
                    <a:pt x="292" y="375"/>
                  </a:cubicBezTo>
                  <a:cubicBezTo>
                    <a:pt x="292" y="375"/>
                    <a:pt x="291" y="374"/>
                    <a:pt x="291" y="374"/>
                  </a:cubicBezTo>
                  <a:cubicBezTo>
                    <a:pt x="291" y="373"/>
                    <a:pt x="291" y="373"/>
                    <a:pt x="291" y="373"/>
                  </a:cubicBezTo>
                  <a:cubicBezTo>
                    <a:pt x="291" y="372"/>
                    <a:pt x="291" y="372"/>
                    <a:pt x="290" y="371"/>
                  </a:cubicBezTo>
                  <a:cubicBezTo>
                    <a:pt x="290" y="371"/>
                    <a:pt x="290" y="371"/>
                    <a:pt x="290" y="370"/>
                  </a:cubicBezTo>
                  <a:cubicBezTo>
                    <a:pt x="290" y="370"/>
                    <a:pt x="290" y="369"/>
                    <a:pt x="290" y="369"/>
                  </a:cubicBezTo>
                  <a:cubicBezTo>
                    <a:pt x="289" y="368"/>
                    <a:pt x="289" y="368"/>
                    <a:pt x="289" y="368"/>
                  </a:cubicBezTo>
                  <a:cubicBezTo>
                    <a:pt x="289" y="367"/>
                    <a:pt x="289" y="367"/>
                    <a:pt x="289" y="366"/>
                  </a:cubicBezTo>
                  <a:cubicBezTo>
                    <a:pt x="289" y="366"/>
                    <a:pt x="288" y="366"/>
                    <a:pt x="288" y="365"/>
                  </a:cubicBezTo>
                  <a:cubicBezTo>
                    <a:pt x="288" y="365"/>
                    <a:pt x="288" y="364"/>
                    <a:pt x="288" y="364"/>
                  </a:cubicBezTo>
                  <a:cubicBezTo>
                    <a:pt x="288" y="364"/>
                    <a:pt x="287" y="363"/>
                    <a:pt x="287" y="363"/>
                  </a:cubicBezTo>
                  <a:cubicBezTo>
                    <a:pt x="287" y="362"/>
                    <a:pt x="287" y="362"/>
                    <a:pt x="287" y="361"/>
                  </a:cubicBezTo>
                  <a:cubicBezTo>
                    <a:pt x="287" y="361"/>
                    <a:pt x="287" y="361"/>
                    <a:pt x="286" y="360"/>
                  </a:cubicBezTo>
                  <a:cubicBezTo>
                    <a:pt x="286" y="360"/>
                    <a:pt x="286" y="359"/>
                    <a:pt x="286" y="359"/>
                  </a:cubicBezTo>
                  <a:cubicBezTo>
                    <a:pt x="286" y="359"/>
                    <a:pt x="286" y="358"/>
                    <a:pt x="286" y="358"/>
                  </a:cubicBezTo>
                  <a:cubicBezTo>
                    <a:pt x="285" y="357"/>
                    <a:pt x="285" y="357"/>
                    <a:pt x="285" y="357"/>
                  </a:cubicBezTo>
                  <a:cubicBezTo>
                    <a:pt x="285" y="356"/>
                    <a:pt x="285" y="356"/>
                    <a:pt x="285" y="355"/>
                  </a:cubicBezTo>
                  <a:cubicBezTo>
                    <a:pt x="285" y="355"/>
                    <a:pt x="284" y="354"/>
                    <a:pt x="284" y="354"/>
                  </a:cubicBezTo>
                  <a:cubicBezTo>
                    <a:pt x="284" y="354"/>
                    <a:pt x="284" y="353"/>
                    <a:pt x="284" y="353"/>
                  </a:cubicBezTo>
                  <a:cubicBezTo>
                    <a:pt x="284" y="352"/>
                    <a:pt x="284" y="352"/>
                    <a:pt x="283" y="352"/>
                  </a:cubicBezTo>
                  <a:cubicBezTo>
                    <a:pt x="283" y="351"/>
                    <a:pt x="283" y="351"/>
                    <a:pt x="283" y="350"/>
                  </a:cubicBezTo>
                  <a:cubicBezTo>
                    <a:pt x="283" y="350"/>
                    <a:pt x="283" y="350"/>
                    <a:pt x="283" y="349"/>
                  </a:cubicBezTo>
                  <a:cubicBezTo>
                    <a:pt x="282" y="349"/>
                    <a:pt x="282" y="348"/>
                    <a:pt x="282" y="348"/>
                  </a:cubicBezTo>
                  <a:cubicBezTo>
                    <a:pt x="282" y="347"/>
                    <a:pt x="282" y="347"/>
                    <a:pt x="282" y="347"/>
                  </a:cubicBezTo>
                  <a:cubicBezTo>
                    <a:pt x="282" y="346"/>
                    <a:pt x="281" y="346"/>
                    <a:pt x="281" y="345"/>
                  </a:cubicBezTo>
                  <a:cubicBezTo>
                    <a:pt x="281" y="345"/>
                    <a:pt x="281" y="345"/>
                    <a:pt x="281" y="344"/>
                  </a:cubicBezTo>
                  <a:cubicBezTo>
                    <a:pt x="281" y="344"/>
                    <a:pt x="280" y="343"/>
                    <a:pt x="280" y="343"/>
                  </a:cubicBezTo>
                  <a:cubicBezTo>
                    <a:pt x="280" y="343"/>
                    <a:pt x="280" y="342"/>
                    <a:pt x="280" y="342"/>
                  </a:cubicBezTo>
                  <a:cubicBezTo>
                    <a:pt x="280" y="341"/>
                    <a:pt x="280" y="341"/>
                    <a:pt x="279" y="341"/>
                  </a:cubicBezTo>
                  <a:cubicBezTo>
                    <a:pt x="279" y="340"/>
                    <a:pt x="279" y="340"/>
                    <a:pt x="279" y="339"/>
                  </a:cubicBezTo>
                  <a:cubicBezTo>
                    <a:pt x="279" y="339"/>
                    <a:pt x="279" y="338"/>
                    <a:pt x="279" y="338"/>
                  </a:cubicBezTo>
                  <a:cubicBezTo>
                    <a:pt x="278" y="338"/>
                    <a:pt x="278" y="337"/>
                    <a:pt x="278" y="337"/>
                  </a:cubicBezTo>
                  <a:cubicBezTo>
                    <a:pt x="278" y="336"/>
                    <a:pt x="278" y="336"/>
                    <a:pt x="278" y="336"/>
                  </a:cubicBezTo>
                  <a:cubicBezTo>
                    <a:pt x="278" y="335"/>
                    <a:pt x="277" y="335"/>
                    <a:pt x="277" y="334"/>
                  </a:cubicBezTo>
                  <a:cubicBezTo>
                    <a:pt x="277" y="334"/>
                    <a:pt x="277" y="334"/>
                    <a:pt x="277" y="333"/>
                  </a:cubicBezTo>
                  <a:cubicBezTo>
                    <a:pt x="277" y="333"/>
                    <a:pt x="277" y="332"/>
                    <a:pt x="276" y="332"/>
                  </a:cubicBezTo>
                  <a:cubicBezTo>
                    <a:pt x="276" y="331"/>
                    <a:pt x="276" y="331"/>
                    <a:pt x="276" y="331"/>
                  </a:cubicBezTo>
                  <a:cubicBezTo>
                    <a:pt x="276" y="330"/>
                    <a:pt x="276" y="330"/>
                    <a:pt x="276" y="329"/>
                  </a:cubicBezTo>
                  <a:cubicBezTo>
                    <a:pt x="275" y="329"/>
                    <a:pt x="275" y="329"/>
                    <a:pt x="275" y="328"/>
                  </a:cubicBezTo>
                  <a:cubicBezTo>
                    <a:pt x="275" y="328"/>
                    <a:pt x="275" y="327"/>
                    <a:pt x="275" y="327"/>
                  </a:cubicBezTo>
                  <a:cubicBezTo>
                    <a:pt x="275" y="327"/>
                    <a:pt x="274" y="326"/>
                    <a:pt x="274" y="326"/>
                  </a:cubicBezTo>
                  <a:cubicBezTo>
                    <a:pt x="274" y="325"/>
                    <a:pt x="274" y="325"/>
                    <a:pt x="274" y="324"/>
                  </a:cubicBezTo>
                  <a:cubicBezTo>
                    <a:pt x="274" y="324"/>
                    <a:pt x="273" y="324"/>
                    <a:pt x="273" y="323"/>
                  </a:cubicBezTo>
                  <a:cubicBezTo>
                    <a:pt x="273" y="323"/>
                    <a:pt x="273" y="322"/>
                    <a:pt x="273" y="322"/>
                  </a:cubicBezTo>
                  <a:cubicBezTo>
                    <a:pt x="273" y="322"/>
                    <a:pt x="273" y="321"/>
                    <a:pt x="272" y="321"/>
                  </a:cubicBezTo>
                  <a:cubicBezTo>
                    <a:pt x="272" y="320"/>
                    <a:pt x="272" y="320"/>
                    <a:pt x="272" y="320"/>
                  </a:cubicBezTo>
                  <a:cubicBezTo>
                    <a:pt x="272" y="319"/>
                    <a:pt x="272" y="319"/>
                    <a:pt x="272" y="318"/>
                  </a:cubicBezTo>
                  <a:cubicBezTo>
                    <a:pt x="271" y="318"/>
                    <a:pt x="271" y="317"/>
                    <a:pt x="271" y="317"/>
                  </a:cubicBezTo>
                  <a:cubicBezTo>
                    <a:pt x="271" y="317"/>
                    <a:pt x="271" y="316"/>
                    <a:pt x="271" y="316"/>
                  </a:cubicBezTo>
                  <a:cubicBezTo>
                    <a:pt x="271" y="315"/>
                    <a:pt x="270" y="315"/>
                    <a:pt x="270" y="315"/>
                  </a:cubicBezTo>
                  <a:cubicBezTo>
                    <a:pt x="270" y="314"/>
                    <a:pt x="270" y="314"/>
                    <a:pt x="270" y="313"/>
                  </a:cubicBezTo>
                  <a:cubicBezTo>
                    <a:pt x="270" y="313"/>
                    <a:pt x="270" y="313"/>
                    <a:pt x="269" y="312"/>
                  </a:cubicBezTo>
                  <a:cubicBezTo>
                    <a:pt x="269" y="312"/>
                    <a:pt x="269" y="311"/>
                    <a:pt x="269" y="311"/>
                  </a:cubicBezTo>
                  <a:cubicBezTo>
                    <a:pt x="269" y="310"/>
                    <a:pt x="269" y="310"/>
                    <a:pt x="269" y="310"/>
                  </a:cubicBezTo>
                  <a:cubicBezTo>
                    <a:pt x="268" y="309"/>
                    <a:pt x="268" y="309"/>
                    <a:pt x="268" y="308"/>
                  </a:cubicBezTo>
                  <a:cubicBezTo>
                    <a:pt x="268" y="308"/>
                    <a:pt x="268" y="308"/>
                    <a:pt x="268" y="307"/>
                  </a:cubicBezTo>
                  <a:cubicBezTo>
                    <a:pt x="268" y="307"/>
                    <a:pt x="267" y="306"/>
                    <a:pt x="267" y="306"/>
                  </a:cubicBezTo>
                  <a:cubicBezTo>
                    <a:pt x="267" y="306"/>
                    <a:pt x="267" y="305"/>
                    <a:pt x="267" y="305"/>
                  </a:cubicBezTo>
                  <a:cubicBezTo>
                    <a:pt x="267" y="304"/>
                    <a:pt x="267" y="304"/>
                    <a:pt x="266" y="304"/>
                  </a:cubicBezTo>
                  <a:cubicBezTo>
                    <a:pt x="266" y="303"/>
                    <a:pt x="266" y="303"/>
                    <a:pt x="266" y="302"/>
                  </a:cubicBezTo>
                  <a:cubicBezTo>
                    <a:pt x="266" y="302"/>
                    <a:pt x="266" y="301"/>
                    <a:pt x="265" y="301"/>
                  </a:cubicBezTo>
                  <a:cubicBezTo>
                    <a:pt x="265" y="301"/>
                    <a:pt x="265" y="300"/>
                    <a:pt x="265" y="300"/>
                  </a:cubicBezTo>
                  <a:cubicBezTo>
                    <a:pt x="265" y="299"/>
                    <a:pt x="265" y="299"/>
                    <a:pt x="265" y="299"/>
                  </a:cubicBezTo>
                  <a:cubicBezTo>
                    <a:pt x="264" y="298"/>
                    <a:pt x="264" y="298"/>
                    <a:pt x="264" y="297"/>
                  </a:cubicBezTo>
                  <a:cubicBezTo>
                    <a:pt x="264" y="297"/>
                    <a:pt x="264" y="297"/>
                    <a:pt x="264" y="296"/>
                  </a:cubicBezTo>
                  <a:cubicBezTo>
                    <a:pt x="264" y="296"/>
                    <a:pt x="263" y="295"/>
                    <a:pt x="263" y="295"/>
                  </a:cubicBezTo>
                  <a:cubicBezTo>
                    <a:pt x="263" y="294"/>
                    <a:pt x="263" y="294"/>
                    <a:pt x="263" y="294"/>
                  </a:cubicBezTo>
                  <a:cubicBezTo>
                    <a:pt x="263" y="293"/>
                    <a:pt x="263" y="293"/>
                    <a:pt x="262" y="292"/>
                  </a:cubicBezTo>
                  <a:cubicBezTo>
                    <a:pt x="262" y="292"/>
                    <a:pt x="262" y="292"/>
                    <a:pt x="262" y="291"/>
                  </a:cubicBezTo>
                  <a:cubicBezTo>
                    <a:pt x="262" y="291"/>
                    <a:pt x="262" y="290"/>
                    <a:pt x="262" y="290"/>
                  </a:cubicBezTo>
                  <a:cubicBezTo>
                    <a:pt x="261" y="290"/>
                    <a:pt x="261" y="289"/>
                    <a:pt x="261" y="289"/>
                  </a:cubicBezTo>
                  <a:cubicBezTo>
                    <a:pt x="261" y="288"/>
                    <a:pt x="261" y="288"/>
                    <a:pt x="261" y="287"/>
                  </a:cubicBezTo>
                  <a:cubicBezTo>
                    <a:pt x="261" y="287"/>
                    <a:pt x="260" y="287"/>
                    <a:pt x="260" y="286"/>
                  </a:cubicBezTo>
                  <a:cubicBezTo>
                    <a:pt x="260" y="286"/>
                    <a:pt x="260" y="285"/>
                    <a:pt x="260" y="285"/>
                  </a:cubicBezTo>
                  <a:cubicBezTo>
                    <a:pt x="260" y="285"/>
                    <a:pt x="260" y="284"/>
                    <a:pt x="259" y="284"/>
                  </a:cubicBezTo>
                  <a:cubicBezTo>
                    <a:pt x="259" y="283"/>
                    <a:pt x="259" y="283"/>
                    <a:pt x="259" y="283"/>
                  </a:cubicBezTo>
                  <a:cubicBezTo>
                    <a:pt x="259" y="282"/>
                    <a:pt x="259" y="282"/>
                    <a:pt x="258" y="281"/>
                  </a:cubicBezTo>
                  <a:cubicBezTo>
                    <a:pt x="258" y="281"/>
                    <a:pt x="258" y="280"/>
                    <a:pt x="258" y="280"/>
                  </a:cubicBezTo>
                  <a:cubicBezTo>
                    <a:pt x="258" y="280"/>
                    <a:pt x="258" y="279"/>
                    <a:pt x="258" y="279"/>
                  </a:cubicBezTo>
                  <a:cubicBezTo>
                    <a:pt x="257" y="278"/>
                    <a:pt x="257" y="278"/>
                    <a:pt x="257" y="278"/>
                  </a:cubicBezTo>
                  <a:cubicBezTo>
                    <a:pt x="257" y="277"/>
                    <a:pt x="257" y="277"/>
                    <a:pt x="257" y="276"/>
                  </a:cubicBezTo>
                  <a:cubicBezTo>
                    <a:pt x="257" y="276"/>
                    <a:pt x="256" y="276"/>
                    <a:pt x="256" y="275"/>
                  </a:cubicBezTo>
                  <a:cubicBezTo>
                    <a:pt x="256" y="275"/>
                    <a:pt x="256" y="274"/>
                    <a:pt x="256" y="274"/>
                  </a:cubicBezTo>
                  <a:cubicBezTo>
                    <a:pt x="256" y="274"/>
                    <a:pt x="256" y="273"/>
                    <a:pt x="255" y="273"/>
                  </a:cubicBezTo>
                  <a:cubicBezTo>
                    <a:pt x="255" y="272"/>
                    <a:pt x="255" y="272"/>
                    <a:pt x="255" y="271"/>
                  </a:cubicBezTo>
                  <a:cubicBezTo>
                    <a:pt x="255" y="271"/>
                    <a:pt x="255" y="271"/>
                    <a:pt x="255" y="270"/>
                  </a:cubicBezTo>
                  <a:cubicBezTo>
                    <a:pt x="254" y="270"/>
                    <a:pt x="254" y="269"/>
                    <a:pt x="254" y="269"/>
                  </a:cubicBezTo>
                  <a:cubicBezTo>
                    <a:pt x="254" y="269"/>
                    <a:pt x="254" y="268"/>
                    <a:pt x="254" y="268"/>
                  </a:cubicBezTo>
                  <a:cubicBezTo>
                    <a:pt x="254" y="267"/>
                    <a:pt x="253" y="267"/>
                    <a:pt x="253" y="267"/>
                  </a:cubicBezTo>
                  <a:cubicBezTo>
                    <a:pt x="253" y="266"/>
                    <a:pt x="253" y="266"/>
                    <a:pt x="253" y="265"/>
                  </a:cubicBezTo>
                  <a:cubicBezTo>
                    <a:pt x="253" y="265"/>
                    <a:pt x="253" y="264"/>
                    <a:pt x="252" y="264"/>
                  </a:cubicBezTo>
                  <a:cubicBezTo>
                    <a:pt x="252" y="264"/>
                    <a:pt x="252" y="263"/>
                    <a:pt x="252" y="263"/>
                  </a:cubicBezTo>
                  <a:cubicBezTo>
                    <a:pt x="252" y="262"/>
                    <a:pt x="252" y="262"/>
                    <a:pt x="252" y="262"/>
                  </a:cubicBezTo>
                  <a:cubicBezTo>
                    <a:pt x="251" y="261"/>
                    <a:pt x="251" y="261"/>
                    <a:pt x="251" y="260"/>
                  </a:cubicBezTo>
                  <a:cubicBezTo>
                    <a:pt x="251" y="260"/>
                    <a:pt x="251" y="260"/>
                    <a:pt x="251" y="259"/>
                  </a:cubicBezTo>
                  <a:cubicBezTo>
                    <a:pt x="250" y="259"/>
                    <a:pt x="250" y="258"/>
                    <a:pt x="250" y="258"/>
                  </a:cubicBezTo>
                  <a:cubicBezTo>
                    <a:pt x="250" y="257"/>
                    <a:pt x="250" y="257"/>
                    <a:pt x="250" y="257"/>
                  </a:cubicBezTo>
                  <a:cubicBezTo>
                    <a:pt x="250" y="256"/>
                    <a:pt x="249" y="256"/>
                    <a:pt x="249" y="255"/>
                  </a:cubicBezTo>
                  <a:cubicBezTo>
                    <a:pt x="249" y="255"/>
                    <a:pt x="249" y="255"/>
                    <a:pt x="249" y="254"/>
                  </a:cubicBezTo>
                  <a:cubicBezTo>
                    <a:pt x="249" y="254"/>
                    <a:pt x="249" y="253"/>
                    <a:pt x="248" y="253"/>
                  </a:cubicBezTo>
                  <a:cubicBezTo>
                    <a:pt x="248" y="253"/>
                    <a:pt x="248" y="252"/>
                    <a:pt x="248" y="252"/>
                  </a:cubicBezTo>
                  <a:cubicBezTo>
                    <a:pt x="248" y="251"/>
                    <a:pt x="248" y="251"/>
                    <a:pt x="248" y="251"/>
                  </a:cubicBezTo>
                  <a:cubicBezTo>
                    <a:pt x="247" y="250"/>
                    <a:pt x="247" y="250"/>
                    <a:pt x="247" y="249"/>
                  </a:cubicBezTo>
                  <a:cubicBezTo>
                    <a:pt x="247" y="249"/>
                    <a:pt x="247" y="248"/>
                    <a:pt x="247" y="248"/>
                  </a:cubicBezTo>
                  <a:cubicBezTo>
                    <a:pt x="247" y="248"/>
                    <a:pt x="246" y="247"/>
                    <a:pt x="246" y="247"/>
                  </a:cubicBezTo>
                  <a:cubicBezTo>
                    <a:pt x="246" y="246"/>
                    <a:pt x="246" y="246"/>
                    <a:pt x="246" y="246"/>
                  </a:cubicBezTo>
                  <a:cubicBezTo>
                    <a:pt x="246" y="245"/>
                    <a:pt x="246" y="245"/>
                    <a:pt x="245" y="244"/>
                  </a:cubicBezTo>
                  <a:cubicBezTo>
                    <a:pt x="245" y="244"/>
                    <a:pt x="245" y="244"/>
                    <a:pt x="245" y="243"/>
                  </a:cubicBezTo>
                  <a:cubicBezTo>
                    <a:pt x="245" y="243"/>
                    <a:pt x="245" y="242"/>
                    <a:pt x="245" y="242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4" y="240"/>
                    <a:pt x="244" y="240"/>
                    <a:pt x="244" y="239"/>
                  </a:cubicBezTo>
                  <a:cubicBezTo>
                    <a:pt x="244" y="239"/>
                    <a:pt x="243" y="239"/>
                    <a:pt x="243" y="238"/>
                  </a:cubicBezTo>
                  <a:cubicBezTo>
                    <a:pt x="243" y="238"/>
                    <a:pt x="243" y="237"/>
                    <a:pt x="243" y="237"/>
                  </a:cubicBezTo>
                  <a:cubicBezTo>
                    <a:pt x="243" y="237"/>
                    <a:pt x="242" y="236"/>
                    <a:pt x="242" y="236"/>
                  </a:cubicBezTo>
                  <a:cubicBezTo>
                    <a:pt x="242" y="235"/>
                    <a:pt x="242" y="235"/>
                    <a:pt x="242" y="235"/>
                  </a:cubicBezTo>
                  <a:cubicBezTo>
                    <a:pt x="242" y="234"/>
                    <a:pt x="242" y="234"/>
                    <a:pt x="241" y="233"/>
                  </a:cubicBezTo>
                  <a:cubicBezTo>
                    <a:pt x="241" y="233"/>
                    <a:pt x="241" y="232"/>
                    <a:pt x="241" y="232"/>
                  </a:cubicBezTo>
                  <a:cubicBezTo>
                    <a:pt x="241" y="232"/>
                    <a:pt x="241" y="231"/>
                    <a:pt x="241" y="231"/>
                  </a:cubicBezTo>
                  <a:cubicBezTo>
                    <a:pt x="240" y="230"/>
                    <a:pt x="240" y="230"/>
                    <a:pt x="240" y="230"/>
                  </a:cubicBezTo>
                  <a:cubicBezTo>
                    <a:pt x="240" y="229"/>
                    <a:pt x="240" y="229"/>
                    <a:pt x="240" y="228"/>
                  </a:cubicBezTo>
                  <a:cubicBezTo>
                    <a:pt x="240" y="228"/>
                    <a:pt x="239" y="228"/>
                    <a:pt x="239" y="227"/>
                  </a:cubicBezTo>
                  <a:cubicBezTo>
                    <a:pt x="239" y="227"/>
                    <a:pt x="239" y="226"/>
                    <a:pt x="239" y="226"/>
                  </a:cubicBezTo>
                  <a:cubicBezTo>
                    <a:pt x="239" y="225"/>
                    <a:pt x="239" y="225"/>
                    <a:pt x="238" y="225"/>
                  </a:cubicBezTo>
                  <a:cubicBezTo>
                    <a:pt x="238" y="224"/>
                    <a:pt x="238" y="224"/>
                    <a:pt x="238" y="223"/>
                  </a:cubicBezTo>
                  <a:cubicBezTo>
                    <a:pt x="238" y="223"/>
                    <a:pt x="238" y="223"/>
                    <a:pt x="238" y="222"/>
                  </a:cubicBezTo>
                  <a:cubicBezTo>
                    <a:pt x="237" y="222"/>
                    <a:pt x="237" y="221"/>
                    <a:pt x="237" y="221"/>
                  </a:cubicBezTo>
                  <a:cubicBezTo>
                    <a:pt x="237" y="221"/>
                    <a:pt x="237" y="220"/>
                    <a:pt x="237" y="220"/>
                  </a:cubicBezTo>
                  <a:cubicBezTo>
                    <a:pt x="237" y="219"/>
                    <a:pt x="236" y="219"/>
                    <a:pt x="236" y="219"/>
                  </a:cubicBezTo>
                  <a:cubicBezTo>
                    <a:pt x="236" y="218"/>
                    <a:pt x="236" y="218"/>
                    <a:pt x="236" y="217"/>
                  </a:cubicBezTo>
                  <a:cubicBezTo>
                    <a:pt x="236" y="217"/>
                    <a:pt x="236" y="216"/>
                    <a:pt x="235" y="216"/>
                  </a:cubicBezTo>
                  <a:cubicBezTo>
                    <a:pt x="235" y="216"/>
                    <a:pt x="235" y="215"/>
                    <a:pt x="235" y="215"/>
                  </a:cubicBezTo>
                  <a:cubicBezTo>
                    <a:pt x="235" y="214"/>
                    <a:pt x="235" y="214"/>
                    <a:pt x="234" y="214"/>
                  </a:cubicBezTo>
                  <a:cubicBezTo>
                    <a:pt x="234" y="213"/>
                    <a:pt x="234" y="213"/>
                    <a:pt x="234" y="212"/>
                  </a:cubicBezTo>
                  <a:cubicBezTo>
                    <a:pt x="234" y="212"/>
                    <a:pt x="234" y="212"/>
                    <a:pt x="234" y="211"/>
                  </a:cubicBezTo>
                  <a:cubicBezTo>
                    <a:pt x="233" y="211"/>
                    <a:pt x="233" y="210"/>
                    <a:pt x="233" y="210"/>
                  </a:cubicBezTo>
                  <a:cubicBezTo>
                    <a:pt x="233" y="209"/>
                    <a:pt x="233" y="209"/>
                    <a:pt x="233" y="209"/>
                  </a:cubicBezTo>
                  <a:cubicBezTo>
                    <a:pt x="233" y="208"/>
                    <a:pt x="232" y="208"/>
                    <a:pt x="232" y="207"/>
                  </a:cubicBezTo>
                  <a:cubicBezTo>
                    <a:pt x="232" y="207"/>
                    <a:pt x="232" y="207"/>
                    <a:pt x="232" y="206"/>
                  </a:cubicBezTo>
                  <a:cubicBezTo>
                    <a:pt x="232" y="206"/>
                    <a:pt x="232" y="205"/>
                    <a:pt x="231" y="205"/>
                  </a:cubicBezTo>
                  <a:cubicBezTo>
                    <a:pt x="231" y="205"/>
                    <a:pt x="231" y="204"/>
                    <a:pt x="231" y="204"/>
                  </a:cubicBezTo>
                  <a:cubicBezTo>
                    <a:pt x="231" y="203"/>
                    <a:pt x="231" y="203"/>
                    <a:pt x="231" y="203"/>
                  </a:cubicBezTo>
                  <a:cubicBezTo>
                    <a:pt x="230" y="202"/>
                    <a:pt x="230" y="202"/>
                    <a:pt x="230" y="201"/>
                  </a:cubicBezTo>
                  <a:cubicBezTo>
                    <a:pt x="230" y="201"/>
                    <a:pt x="230" y="200"/>
                    <a:pt x="230" y="200"/>
                  </a:cubicBezTo>
                  <a:cubicBezTo>
                    <a:pt x="230" y="200"/>
                    <a:pt x="229" y="199"/>
                    <a:pt x="229" y="199"/>
                  </a:cubicBezTo>
                  <a:cubicBezTo>
                    <a:pt x="229" y="198"/>
                    <a:pt x="229" y="198"/>
                    <a:pt x="229" y="198"/>
                  </a:cubicBezTo>
                  <a:cubicBezTo>
                    <a:pt x="229" y="197"/>
                    <a:pt x="229" y="197"/>
                    <a:pt x="228" y="196"/>
                  </a:cubicBezTo>
                  <a:cubicBezTo>
                    <a:pt x="228" y="196"/>
                    <a:pt x="228" y="196"/>
                    <a:pt x="228" y="195"/>
                  </a:cubicBezTo>
                  <a:cubicBezTo>
                    <a:pt x="228" y="195"/>
                    <a:pt x="228" y="194"/>
                    <a:pt x="228" y="194"/>
                  </a:cubicBezTo>
                  <a:cubicBezTo>
                    <a:pt x="227" y="194"/>
                    <a:pt x="227" y="193"/>
                    <a:pt x="227" y="193"/>
                  </a:cubicBezTo>
                  <a:cubicBezTo>
                    <a:pt x="227" y="192"/>
                    <a:pt x="227" y="192"/>
                    <a:pt x="227" y="191"/>
                  </a:cubicBezTo>
                  <a:cubicBezTo>
                    <a:pt x="227" y="191"/>
                    <a:pt x="226" y="191"/>
                    <a:pt x="226" y="190"/>
                  </a:cubicBezTo>
                  <a:cubicBezTo>
                    <a:pt x="226" y="190"/>
                    <a:pt x="226" y="189"/>
                    <a:pt x="226" y="189"/>
                  </a:cubicBezTo>
                  <a:cubicBezTo>
                    <a:pt x="226" y="189"/>
                    <a:pt x="226" y="188"/>
                    <a:pt x="225" y="188"/>
                  </a:cubicBezTo>
                  <a:cubicBezTo>
                    <a:pt x="225" y="187"/>
                    <a:pt x="225" y="187"/>
                    <a:pt x="225" y="187"/>
                  </a:cubicBezTo>
                  <a:cubicBezTo>
                    <a:pt x="225" y="186"/>
                    <a:pt x="225" y="186"/>
                    <a:pt x="224" y="185"/>
                  </a:cubicBezTo>
                  <a:cubicBezTo>
                    <a:pt x="224" y="185"/>
                    <a:pt x="224" y="185"/>
                    <a:pt x="224" y="184"/>
                  </a:cubicBezTo>
                  <a:cubicBezTo>
                    <a:pt x="224" y="184"/>
                    <a:pt x="224" y="183"/>
                    <a:pt x="224" y="183"/>
                  </a:cubicBezTo>
                  <a:cubicBezTo>
                    <a:pt x="223" y="182"/>
                    <a:pt x="223" y="182"/>
                    <a:pt x="223" y="182"/>
                  </a:cubicBezTo>
                  <a:cubicBezTo>
                    <a:pt x="223" y="181"/>
                    <a:pt x="223" y="181"/>
                    <a:pt x="223" y="180"/>
                  </a:cubicBezTo>
                  <a:cubicBezTo>
                    <a:pt x="223" y="180"/>
                    <a:pt x="222" y="180"/>
                    <a:pt x="222" y="179"/>
                  </a:cubicBezTo>
                  <a:cubicBezTo>
                    <a:pt x="222" y="179"/>
                    <a:pt x="222" y="178"/>
                    <a:pt x="222" y="178"/>
                  </a:cubicBezTo>
                  <a:cubicBezTo>
                    <a:pt x="222" y="178"/>
                    <a:pt x="222" y="177"/>
                    <a:pt x="221" y="177"/>
                  </a:cubicBezTo>
                  <a:cubicBezTo>
                    <a:pt x="221" y="176"/>
                    <a:pt x="221" y="176"/>
                    <a:pt x="221" y="176"/>
                  </a:cubicBezTo>
                  <a:cubicBezTo>
                    <a:pt x="221" y="175"/>
                    <a:pt x="221" y="175"/>
                    <a:pt x="221" y="174"/>
                  </a:cubicBezTo>
                  <a:cubicBezTo>
                    <a:pt x="220" y="174"/>
                    <a:pt x="220" y="173"/>
                    <a:pt x="220" y="173"/>
                  </a:cubicBezTo>
                  <a:cubicBezTo>
                    <a:pt x="220" y="173"/>
                    <a:pt x="220" y="172"/>
                    <a:pt x="220" y="172"/>
                  </a:cubicBezTo>
                  <a:cubicBezTo>
                    <a:pt x="219" y="171"/>
                    <a:pt x="219" y="171"/>
                    <a:pt x="219" y="171"/>
                  </a:cubicBezTo>
                  <a:cubicBezTo>
                    <a:pt x="219" y="171"/>
                    <a:pt x="219" y="170"/>
                    <a:pt x="219" y="170"/>
                  </a:cubicBezTo>
                  <a:cubicBezTo>
                    <a:pt x="219" y="169"/>
                    <a:pt x="219" y="169"/>
                    <a:pt x="219" y="168"/>
                  </a:cubicBezTo>
                  <a:cubicBezTo>
                    <a:pt x="218" y="168"/>
                    <a:pt x="218" y="168"/>
                    <a:pt x="218" y="167"/>
                  </a:cubicBezTo>
                  <a:cubicBezTo>
                    <a:pt x="218" y="167"/>
                    <a:pt x="218" y="166"/>
                    <a:pt x="218" y="166"/>
                  </a:cubicBezTo>
                  <a:cubicBezTo>
                    <a:pt x="218" y="166"/>
                    <a:pt x="217" y="165"/>
                    <a:pt x="217" y="165"/>
                  </a:cubicBezTo>
                  <a:cubicBezTo>
                    <a:pt x="217" y="164"/>
                    <a:pt x="217" y="164"/>
                    <a:pt x="217" y="164"/>
                  </a:cubicBezTo>
                  <a:cubicBezTo>
                    <a:pt x="217" y="163"/>
                    <a:pt x="216" y="163"/>
                    <a:pt x="216" y="162"/>
                  </a:cubicBezTo>
                  <a:cubicBezTo>
                    <a:pt x="216" y="162"/>
                    <a:pt x="216" y="161"/>
                    <a:pt x="216" y="161"/>
                  </a:cubicBezTo>
                  <a:cubicBezTo>
                    <a:pt x="216" y="161"/>
                    <a:pt x="216" y="160"/>
                    <a:pt x="215" y="160"/>
                  </a:cubicBezTo>
                  <a:cubicBezTo>
                    <a:pt x="215" y="159"/>
                    <a:pt x="215" y="159"/>
                    <a:pt x="215" y="159"/>
                  </a:cubicBezTo>
                  <a:cubicBezTo>
                    <a:pt x="215" y="158"/>
                    <a:pt x="215" y="158"/>
                    <a:pt x="215" y="157"/>
                  </a:cubicBezTo>
                  <a:cubicBezTo>
                    <a:pt x="214" y="157"/>
                    <a:pt x="214" y="156"/>
                    <a:pt x="214" y="156"/>
                  </a:cubicBezTo>
                  <a:cubicBezTo>
                    <a:pt x="214" y="156"/>
                    <a:pt x="214" y="155"/>
                    <a:pt x="214" y="155"/>
                  </a:cubicBezTo>
                  <a:cubicBezTo>
                    <a:pt x="214" y="154"/>
                    <a:pt x="213" y="154"/>
                    <a:pt x="213" y="154"/>
                  </a:cubicBezTo>
                  <a:cubicBezTo>
                    <a:pt x="213" y="153"/>
                    <a:pt x="213" y="153"/>
                    <a:pt x="213" y="152"/>
                  </a:cubicBezTo>
                  <a:cubicBezTo>
                    <a:pt x="213" y="152"/>
                    <a:pt x="213" y="152"/>
                    <a:pt x="212" y="151"/>
                  </a:cubicBezTo>
                  <a:cubicBezTo>
                    <a:pt x="212" y="151"/>
                    <a:pt x="212" y="150"/>
                    <a:pt x="212" y="150"/>
                  </a:cubicBezTo>
                  <a:cubicBezTo>
                    <a:pt x="212" y="149"/>
                    <a:pt x="212" y="149"/>
                    <a:pt x="212" y="149"/>
                  </a:cubicBezTo>
                  <a:cubicBezTo>
                    <a:pt x="211" y="148"/>
                    <a:pt x="211" y="148"/>
                    <a:pt x="211" y="147"/>
                  </a:cubicBezTo>
                  <a:cubicBezTo>
                    <a:pt x="211" y="147"/>
                    <a:pt x="211" y="147"/>
                    <a:pt x="211" y="146"/>
                  </a:cubicBezTo>
                  <a:cubicBezTo>
                    <a:pt x="211" y="146"/>
                    <a:pt x="210" y="145"/>
                    <a:pt x="210" y="145"/>
                  </a:cubicBezTo>
                  <a:cubicBezTo>
                    <a:pt x="210" y="145"/>
                    <a:pt x="210" y="144"/>
                    <a:pt x="210" y="144"/>
                  </a:cubicBezTo>
                  <a:cubicBezTo>
                    <a:pt x="210" y="143"/>
                    <a:pt x="209" y="143"/>
                    <a:pt x="209" y="142"/>
                  </a:cubicBezTo>
                  <a:cubicBezTo>
                    <a:pt x="209" y="142"/>
                    <a:pt x="209" y="142"/>
                    <a:pt x="209" y="141"/>
                  </a:cubicBezTo>
                  <a:cubicBezTo>
                    <a:pt x="209" y="141"/>
                    <a:pt x="209" y="140"/>
                    <a:pt x="208" y="140"/>
                  </a:cubicBezTo>
                  <a:cubicBezTo>
                    <a:pt x="208" y="140"/>
                    <a:pt x="208" y="139"/>
                    <a:pt x="208" y="139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36"/>
                    <a:pt x="208" y="136"/>
                    <a:pt x="208" y="136"/>
                  </a:cubicBezTo>
                  <a:cubicBezTo>
                    <a:pt x="208" y="135"/>
                    <a:pt x="208" y="135"/>
                    <a:pt x="208" y="135"/>
                  </a:cubicBezTo>
                  <a:cubicBezTo>
                    <a:pt x="208" y="134"/>
                    <a:pt x="208" y="134"/>
                    <a:pt x="208" y="134"/>
                  </a:cubicBezTo>
                  <a:cubicBezTo>
                    <a:pt x="208" y="133"/>
                    <a:pt x="208" y="133"/>
                    <a:pt x="208" y="133"/>
                  </a:cubicBezTo>
                  <a:cubicBezTo>
                    <a:pt x="208" y="133"/>
                    <a:pt x="208" y="133"/>
                    <a:pt x="208" y="133"/>
                  </a:cubicBezTo>
                  <a:cubicBezTo>
                    <a:pt x="208" y="132"/>
                    <a:pt x="208" y="132"/>
                    <a:pt x="208" y="132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0"/>
                    <a:pt x="208" y="130"/>
                    <a:pt x="208" y="130"/>
                  </a:cubicBezTo>
                  <a:cubicBezTo>
                    <a:pt x="208" y="129"/>
                    <a:pt x="208" y="129"/>
                    <a:pt x="208" y="129"/>
                  </a:cubicBezTo>
                  <a:cubicBezTo>
                    <a:pt x="208" y="129"/>
                    <a:pt x="208" y="129"/>
                    <a:pt x="208" y="129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8" y="124"/>
                    <a:pt x="208" y="124"/>
                    <a:pt x="208" y="124"/>
                  </a:cubicBezTo>
                  <a:cubicBezTo>
                    <a:pt x="208" y="124"/>
                    <a:pt x="208" y="124"/>
                    <a:pt x="208" y="124"/>
                  </a:cubicBezTo>
                  <a:cubicBezTo>
                    <a:pt x="208" y="123"/>
                    <a:pt x="208" y="123"/>
                    <a:pt x="208" y="123"/>
                  </a:cubicBezTo>
                  <a:cubicBezTo>
                    <a:pt x="208" y="122"/>
                    <a:pt x="208" y="122"/>
                    <a:pt x="208" y="122"/>
                  </a:cubicBezTo>
                  <a:cubicBezTo>
                    <a:pt x="208" y="121"/>
                    <a:pt x="208" y="121"/>
                    <a:pt x="208" y="121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8" y="117"/>
                    <a:pt x="208" y="117"/>
                    <a:pt x="208" y="117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8" y="115"/>
                    <a:pt x="208" y="115"/>
                    <a:pt x="208" y="115"/>
                  </a:cubicBezTo>
                  <a:cubicBezTo>
                    <a:pt x="208" y="114"/>
                    <a:pt x="208" y="114"/>
                    <a:pt x="208" y="114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08" y="112"/>
                    <a:pt x="208" y="112"/>
                    <a:pt x="208" y="112"/>
                  </a:cubicBezTo>
                  <a:cubicBezTo>
                    <a:pt x="208" y="111"/>
                    <a:pt x="208" y="111"/>
                    <a:pt x="208" y="111"/>
                  </a:cubicBezTo>
                  <a:cubicBezTo>
                    <a:pt x="208" y="111"/>
                    <a:pt x="208" y="111"/>
                    <a:pt x="208" y="111"/>
                  </a:cubicBezTo>
                  <a:cubicBezTo>
                    <a:pt x="208" y="110"/>
                    <a:pt x="208" y="110"/>
                    <a:pt x="208" y="110"/>
                  </a:cubicBezTo>
                  <a:cubicBezTo>
                    <a:pt x="208" y="109"/>
                    <a:pt x="208" y="109"/>
                    <a:pt x="208" y="109"/>
                  </a:cubicBezTo>
                  <a:cubicBezTo>
                    <a:pt x="208" y="108"/>
                    <a:pt x="208" y="108"/>
                    <a:pt x="208" y="108"/>
                  </a:cubicBezTo>
                  <a:cubicBezTo>
                    <a:pt x="208" y="107"/>
                    <a:pt x="208" y="107"/>
                    <a:pt x="208" y="107"/>
                  </a:cubicBezTo>
                  <a:cubicBezTo>
                    <a:pt x="208" y="107"/>
                    <a:pt x="208" y="107"/>
                    <a:pt x="208" y="107"/>
                  </a:cubicBezTo>
                  <a:cubicBezTo>
                    <a:pt x="208" y="106"/>
                    <a:pt x="208" y="106"/>
                    <a:pt x="208" y="106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1"/>
                    <a:pt x="208" y="101"/>
                    <a:pt x="208" y="101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99"/>
                    <a:pt x="208" y="99"/>
                    <a:pt x="208" y="99"/>
                  </a:cubicBezTo>
                  <a:cubicBezTo>
                    <a:pt x="208" y="98"/>
                    <a:pt x="208" y="98"/>
                    <a:pt x="208" y="98"/>
                  </a:cubicBezTo>
                  <a:cubicBezTo>
                    <a:pt x="208" y="98"/>
                    <a:pt x="208" y="98"/>
                    <a:pt x="208" y="98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08" y="96"/>
                    <a:pt x="208" y="96"/>
                    <a:pt x="208" y="96"/>
                  </a:cubicBezTo>
                  <a:cubicBezTo>
                    <a:pt x="208" y="95"/>
                    <a:pt x="208" y="95"/>
                    <a:pt x="208" y="95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93"/>
                    <a:pt x="208" y="93"/>
                    <a:pt x="208" y="93"/>
                  </a:cubicBezTo>
                  <a:cubicBezTo>
                    <a:pt x="208" y="92"/>
                    <a:pt x="208" y="92"/>
                    <a:pt x="208" y="92"/>
                  </a:cubicBezTo>
                  <a:cubicBezTo>
                    <a:pt x="208" y="91"/>
                    <a:pt x="208" y="91"/>
                    <a:pt x="208" y="91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8" y="53"/>
                    <a:pt x="208" y="53"/>
                    <a:pt x="208" y="53"/>
                  </a:cubicBezTo>
                  <a:cubicBezTo>
                    <a:pt x="208" y="52"/>
                    <a:pt x="208" y="52"/>
                    <a:pt x="208" y="52"/>
                  </a:cubicBezTo>
                  <a:cubicBezTo>
                    <a:pt x="208" y="52"/>
                    <a:pt x="208" y="52"/>
                    <a:pt x="208" y="52"/>
                  </a:cubicBezTo>
                  <a:cubicBezTo>
                    <a:pt x="208" y="51"/>
                    <a:pt x="208" y="51"/>
                    <a:pt x="208" y="51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08" y="44"/>
                    <a:pt x="208" y="44"/>
                    <a:pt x="208" y="44"/>
                  </a:cubicBezTo>
                  <a:cubicBezTo>
                    <a:pt x="208" y="43"/>
                    <a:pt x="208" y="43"/>
                    <a:pt x="208" y="43"/>
                  </a:cubicBezTo>
                  <a:cubicBezTo>
                    <a:pt x="208" y="43"/>
                    <a:pt x="208" y="43"/>
                    <a:pt x="208" y="43"/>
                  </a:cubicBezTo>
                  <a:cubicBezTo>
                    <a:pt x="208" y="42"/>
                    <a:pt x="208" y="42"/>
                    <a:pt x="208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9"/>
                    <a:pt x="208" y="39"/>
                    <a:pt x="208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8" y="36"/>
                    <a:pt x="208" y="36"/>
                    <a:pt x="208" y="36"/>
                  </a:cubicBezTo>
                  <a:cubicBezTo>
                    <a:pt x="208" y="35"/>
                    <a:pt x="208" y="35"/>
                    <a:pt x="208" y="35"/>
                  </a:cubicBezTo>
                  <a:cubicBezTo>
                    <a:pt x="208" y="34"/>
                    <a:pt x="208" y="34"/>
                    <a:pt x="208" y="34"/>
                  </a:cubicBezTo>
                  <a:cubicBezTo>
                    <a:pt x="208" y="34"/>
                    <a:pt x="208" y="34"/>
                    <a:pt x="208" y="34"/>
                  </a:cubicBezTo>
                  <a:cubicBezTo>
                    <a:pt x="208" y="33"/>
                    <a:pt x="208" y="33"/>
                    <a:pt x="208" y="33"/>
                  </a:cubicBezTo>
                  <a:cubicBezTo>
                    <a:pt x="208" y="32"/>
                    <a:pt x="208" y="32"/>
                    <a:pt x="208" y="32"/>
                  </a:cubicBezTo>
                  <a:cubicBezTo>
                    <a:pt x="208" y="31"/>
                    <a:pt x="208" y="31"/>
                    <a:pt x="208" y="31"/>
                  </a:cubicBezTo>
                  <a:cubicBezTo>
                    <a:pt x="208" y="30"/>
                    <a:pt x="208" y="30"/>
                    <a:pt x="208" y="30"/>
                  </a:cubicBezTo>
                  <a:cubicBezTo>
                    <a:pt x="208" y="30"/>
                    <a:pt x="208" y="30"/>
                    <a:pt x="208" y="30"/>
                  </a:cubicBezTo>
                  <a:cubicBezTo>
                    <a:pt x="208" y="29"/>
                    <a:pt x="208" y="29"/>
                    <a:pt x="208" y="29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08" y="27"/>
                    <a:pt x="208" y="27"/>
                    <a:pt x="208" y="27"/>
                  </a:cubicBezTo>
                  <a:cubicBezTo>
                    <a:pt x="208" y="26"/>
                    <a:pt x="208" y="26"/>
                    <a:pt x="208" y="26"/>
                  </a:cubicBezTo>
                  <a:cubicBezTo>
                    <a:pt x="208" y="25"/>
                    <a:pt x="208" y="25"/>
                    <a:pt x="208" y="25"/>
                  </a:cubicBezTo>
                  <a:cubicBezTo>
                    <a:pt x="208" y="25"/>
                    <a:pt x="208" y="25"/>
                    <a:pt x="208" y="25"/>
                  </a:cubicBezTo>
                  <a:cubicBezTo>
                    <a:pt x="208" y="24"/>
                    <a:pt x="208" y="24"/>
                    <a:pt x="208" y="24"/>
                  </a:cubicBezTo>
                  <a:cubicBezTo>
                    <a:pt x="208" y="23"/>
                    <a:pt x="208" y="23"/>
                    <a:pt x="208" y="23"/>
                  </a:cubicBezTo>
                  <a:cubicBezTo>
                    <a:pt x="208" y="22"/>
                    <a:pt x="208" y="22"/>
                    <a:pt x="208" y="22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208" y="20"/>
                    <a:pt x="208" y="20"/>
                    <a:pt x="208" y="20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08" y="18"/>
                    <a:pt x="208" y="18"/>
                    <a:pt x="208" y="18"/>
                  </a:cubicBezTo>
                  <a:cubicBezTo>
                    <a:pt x="208" y="17"/>
                    <a:pt x="208" y="17"/>
                    <a:pt x="208" y="17"/>
                  </a:cubicBezTo>
                  <a:cubicBezTo>
                    <a:pt x="208" y="17"/>
                    <a:pt x="208" y="17"/>
                    <a:pt x="208" y="17"/>
                  </a:cubicBezTo>
                  <a:cubicBezTo>
                    <a:pt x="208" y="16"/>
                    <a:pt x="208" y="16"/>
                    <a:pt x="208" y="16"/>
                  </a:cubicBezTo>
                  <a:cubicBezTo>
                    <a:pt x="208" y="15"/>
                    <a:pt x="208" y="15"/>
                    <a:pt x="208" y="15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8" y="13"/>
                    <a:pt x="208" y="13"/>
                    <a:pt x="208" y="13"/>
                  </a:cubicBezTo>
                  <a:cubicBezTo>
                    <a:pt x="208" y="12"/>
                    <a:pt x="208" y="12"/>
                    <a:pt x="208" y="12"/>
                  </a:cubicBezTo>
                  <a:cubicBezTo>
                    <a:pt x="208" y="12"/>
                    <a:pt x="208" y="12"/>
                    <a:pt x="208" y="12"/>
                  </a:cubicBezTo>
                  <a:cubicBezTo>
                    <a:pt x="208" y="11"/>
                    <a:pt x="208" y="11"/>
                    <a:pt x="208" y="11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7"/>
                    <a:pt x="206" y="3"/>
                    <a:pt x="203" y="0"/>
                  </a:cubicBezTo>
                  <a:cubicBezTo>
                    <a:pt x="183" y="15"/>
                    <a:pt x="183" y="15"/>
                    <a:pt x="183" y="15"/>
                  </a:cubicBezTo>
                  <a:cubicBezTo>
                    <a:pt x="183" y="164"/>
                    <a:pt x="183" y="164"/>
                    <a:pt x="183" y="164"/>
                  </a:cubicBezTo>
                  <a:cubicBezTo>
                    <a:pt x="225" y="326"/>
                    <a:pt x="225" y="326"/>
                    <a:pt x="225" y="326"/>
                  </a:cubicBezTo>
                  <a:cubicBezTo>
                    <a:pt x="236" y="369"/>
                    <a:pt x="205" y="412"/>
                    <a:pt x="160" y="415"/>
                  </a:cubicBezTo>
                  <a:cubicBezTo>
                    <a:pt x="159" y="415"/>
                    <a:pt x="159" y="415"/>
                    <a:pt x="159" y="415"/>
                  </a:cubicBezTo>
                  <a:cubicBezTo>
                    <a:pt x="78" y="418"/>
                    <a:pt x="34" y="378"/>
                    <a:pt x="18" y="358"/>
                  </a:cubicBezTo>
                  <a:cubicBezTo>
                    <a:pt x="17" y="359"/>
                    <a:pt x="17" y="359"/>
                    <a:pt x="17" y="359"/>
                  </a:cubicBezTo>
                  <a:cubicBezTo>
                    <a:pt x="17" y="359"/>
                    <a:pt x="17" y="360"/>
                    <a:pt x="17" y="360"/>
                  </a:cubicBezTo>
                  <a:cubicBezTo>
                    <a:pt x="17" y="360"/>
                    <a:pt x="17" y="361"/>
                    <a:pt x="16" y="361"/>
                  </a:cubicBezTo>
                  <a:cubicBezTo>
                    <a:pt x="16" y="362"/>
                    <a:pt x="16" y="362"/>
                    <a:pt x="16" y="363"/>
                  </a:cubicBezTo>
                  <a:cubicBezTo>
                    <a:pt x="16" y="363"/>
                    <a:pt x="16" y="363"/>
                    <a:pt x="16" y="364"/>
                  </a:cubicBezTo>
                  <a:cubicBezTo>
                    <a:pt x="15" y="364"/>
                    <a:pt x="15" y="365"/>
                    <a:pt x="15" y="365"/>
                  </a:cubicBezTo>
                  <a:cubicBezTo>
                    <a:pt x="15" y="365"/>
                    <a:pt x="15" y="366"/>
                    <a:pt x="15" y="366"/>
                  </a:cubicBezTo>
                  <a:cubicBezTo>
                    <a:pt x="15" y="367"/>
                    <a:pt x="14" y="367"/>
                    <a:pt x="14" y="367"/>
                  </a:cubicBezTo>
                  <a:cubicBezTo>
                    <a:pt x="14" y="368"/>
                    <a:pt x="14" y="368"/>
                    <a:pt x="14" y="369"/>
                  </a:cubicBezTo>
                  <a:cubicBezTo>
                    <a:pt x="14" y="369"/>
                    <a:pt x="14" y="370"/>
                    <a:pt x="13" y="370"/>
                  </a:cubicBezTo>
                  <a:cubicBezTo>
                    <a:pt x="13" y="370"/>
                    <a:pt x="13" y="371"/>
                    <a:pt x="13" y="371"/>
                  </a:cubicBezTo>
                  <a:cubicBezTo>
                    <a:pt x="13" y="372"/>
                    <a:pt x="13" y="372"/>
                    <a:pt x="13" y="372"/>
                  </a:cubicBezTo>
                  <a:cubicBezTo>
                    <a:pt x="12" y="373"/>
                    <a:pt x="12" y="373"/>
                    <a:pt x="12" y="374"/>
                  </a:cubicBezTo>
                  <a:cubicBezTo>
                    <a:pt x="12" y="374"/>
                    <a:pt x="12" y="374"/>
                    <a:pt x="12" y="375"/>
                  </a:cubicBezTo>
                  <a:cubicBezTo>
                    <a:pt x="12" y="375"/>
                    <a:pt x="11" y="376"/>
                    <a:pt x="11" y="376"/>
                  </a:cubicBezTo>
                  <a:cubicBezTo>
                    <a:pt x="11" y="377"/>
                    <a:pt x="11" y="377"/>
                    <a:pt x="11" y="377"/>
                  </a:cubicBezTo>
                  <a:cubicBezTo>
                    <a:pt x="11" y="378"/>
                    <a:pt x="10" y="378"/>
                    <a:pt x="10" y="379"/>
                  </a:cubicBezTo>
                  <a:cubicBezTo>
                    <a:pt x="10" y="379"/>
                    <a:pt x="10" y="379"/>
                    <a:pt x="10" y="380"/>
                  </a:cubicBezTo>
                  <a:cubicBezTo>
                    <a:pt x="10" y="380"/>
                    <a:pt x="10" y="381"/>
                    <a:pt x="9" y="381"/>
                  </a:cubicBezTo>
                  <a:cubicBezTo>
                    <a:pt x="9" y="381"/>
                    <a:pt x="9" y="382"/>
                    <a:pt x="9" y="382"/>
                  </a:cubicBezTo>
                  <a:cubicBezTo>
                    <a:pt x="0" y="409"/>
                    <a:pt x="13" y="438"/>
                    <a:pt x="49" y="459"/>
                  </a:cubicBezTo>
                  <a:cubicBezTo>
                    <a:pt x="106" y="492"/>
                    <a:pt x="198" y="492"/>
                    <a:pt x="255" y="459"/>
                  </a:cubicBezTo>
                  <a:cubicBezTo>
                    <a:pt x="256" y="458"/>
                    <a:pt x="257" y="458"/>
                    <a:pt x="258" y="457"/>
                  </a:cubicBezTo>
                  <a:cubicBezTo>
                    <a:pt x="258" y="457"/>
                    <a:pt x="258" y="457"/>
                    <a:pt x="258" y="457"/>
                  </a:cubicBezTo>
                  <a:cubicBezTo>
                    <a:pt x="267" y="452"/>
                    <a:pt x="274" y="446"/>
                    <a:pt x="279" y="440"/>
                  </a:cubicBezTo>
                  <a:close/>
                </a:path>
              </a:pathLst>
            </a:custGeom>
            <a:gradFill>
              <a:gsLst>
                <a:gs pos="0">
                  <a:srgbClr val="3E3577">
                    <a:alpha val="52000"/>
                  </a:srgbClr>
                </a:gs>
                <a:gs pos="100000">
                  <a:srgbClr val="98A5EE">
                    <a:alpha val="3000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0" name="î$ľiḍè">
              <a:extLst>
                <a:ext uri="{FF2B5EF4-FFF2-40B4-BE49-F238E27FC236}">
                  <a16:creationId xmlns:a16="http://schemas.microsoft.com/office/drawing/2014/main" id="{83DD5A8F-3906-4D2F-8628-E6B9898F9136}"/>
                </a:ext>
              </a:extLst>
            </p:cNvPr>
            <p:cNvSpPr/>
            <p:nvPr/>
          </p:nvSpPr>
          <p:spPr bwMode="auto">
            <a:xfrm>
              <a:off x="7374731" y="2447925"/>
              <a:ext cx="392113" cy="1295400"/>
            </a:xfrm>
            <a:custGeom>
              <a:avLst/>
              <a:gdLst>
                <a:gd name="T0" fmla="*/ 80 w 119"/>
                <a:gd name="T1" fmla="*/ 6 h 393"/>
                <a:gd name="T2" fmla="*/ 80 w 119"/>
                <a:gd name="T3" fmla="*/ 10 h 393"/>
                <a:gd name="T4" fmla="*/ 80 w 119"/>
                <a:gd name="T5" fmla="*/ 14 h 393"/>
                <a:gd name="T6" fmla="*/ 80 w 119"/>
                <a:gd name="T7" fmla="*/ 18 h 393"/>
                <a:gd name="T8" fmla="*/ 80 w 119"/>
                <a:gd name="T9" fmla="*/ 22 h 393"/>
                <a:gd name="T10" fmla="*/ 80 w 119"/>
                <a:gd name="T11" fmla="*/ 26 h 393"/>
                <a:gd name="T12" fmla="*/ 80 w 119"/>
                <a:gd name="T13" fmla="*/ 30 h 393"/>
                <a:gd name="T14" fmla="*/ 80 w 119"/>
                <a:gd name="T15" fmla="*/ 34 h 393"/>
                <a:gd name="T16" fmla="*/ 80 w 119"/>
                <a:gd name="T17" fmla="*/ 38 h 393"/>
                <a:gd name="T18" fmla="*/ 80 w 119"/>
                <a:gd name="T19" fmla="*/ 43 h 393"/>
                <a:gd name="T20" fmla="*/ 80 w 119"/>
                <a:gd name="T21" fmla="*/ 47 h 393"/>
                <a:gd name="T22" fmla="*/ 80 w 119"/>
                <a:gd name="T23" fmla="*/ 51 h 393"/>
                <a:gd name="T24" fmla="*/ 80 w 119"/>
                <a:gd name="T25" fmla="*/ 86 h 393"/>
                <a:gd name="T26" fmla="*/ 80 w 119"/>
                <a:gd name="T27" fmla="*/ 90 h 393"/>
                <a:gd name="T28" fmla="*/ 80 w 119"/>
                <a:gd name="T29" fmla="*/ 94 h 393"/>
                <a:gd name="T30" fmla="*/ 80 w 119"/>
                <a:gd name="T31" fmla="*/ 98 h 393"/>
                <a:gd name="T32" fmla="*/ 80 w 119"/>
                <a:gd name="T33" fmla="*/ 102 h 393"/>
                <a:gd name="T34" fmla="*/ 80 w 119"/>
                <a:gd name="T35" fmla="*/ 107 h 393"/>
                <a:gd name="T36" fmla="*/ 80 w 119"/>
                <a:gd name="T37" fmla="*/ 111 h 393"/>
                <a:gd name="T38" fmla="*/ 80 w 119"/>
                <a:gd name="T39" fmla="*/ 115 h 393"/>
                <a:gd name="T40" fmla="*/ 80 w 119"/>
                <a:gd name="T41" fmla="*/ 119 h 393"/>
                <a:gd name="T42" fmla="*/ 80 w 119"/>
                <a:gd name="T43" fmla="*/ 123 h 393"/>
                <a:gd name="T44" fmla="*/ 80 w 119"/>
                <a:gd name="T45" fmla="*/ 127 h 393"/>
                <a:gd name="T46" fmla="*/ 80 w 119"/>
                <a:gd name="T47" fmla="*/ 131 h 393"/>
                <a:gd name="T48" fmla="*/ 79 w 119"/>
                <a:gd name="T49" fmla="*/ 135 h 393"/>
                <a:gd name="T50" fmla="*/ 77 w 119"/>
                <a:gd name="T51" fmla="*/ 141 h 393"/>
                <a:gd name="T52" fmla="*/ 75 w 119"/>
                <a:gd name="T53" fmla="*/ 147 h 393"/>
                <a:gd name="T54" fmla="*/ 73 w 119"/>
                <a:gd name="T55" fmla="*/ 153 h 393"/>
                <a:gd name="T56" fmla="*/ 71 w 119"/>
                <a:gd name="T57" fmla="*/ 159 h 393"/>
                <a:gd name="T58" fmla="*/ 69 w 119"/>
                <a:gd name="T59" fmla="*/ 165 h 393"/>
                <a:gd name="T60" fmla="*/ 66 w 119"/>
                <a:gd name="T61" fmla="*/ 171 h 393"/>
                <a:gd name="T62" fmla="*/ 64 w 119"/>
                <a:gd name="T63" fmla="*/ 177 h 393"/>
                <a:gd name="T64" fmla="*/ 62 w 119"/>
                <a:gd name="T65" fmla="*/ 184 h 393"/>
                <a:gd name="T66" fmla="*/ 60 w 119"/>
                <a:gd name="T67" fmla="*/ 190 h 393"/>
                <a:gd name="T68" fmla="*/ 58 w 119"/>
                <a:gd name="T69" fmla="*/ 196 h 393"/>
                <a:gd name="T70" fmla="*/ 56 w 119"/>
                <a:gd name="T71" fmla="*/ 202 h 393"/>
                <a:gd name="T72" fmla="*/ 53 w 119"/>
                <a:gd name="T73" fmla="*/ 208 h 393"/>
                <a:gd name="T74" fmla="*/ 51 w 119"/>
                <a:gd name="T75" fmla="*/ 214 h 393"/>
                <a:gd name="T76" fmla="*/ 49 w 119"/>
                <a:gd name="T77" fmla="*/ 220 h 393"/>
                <a:gd name="T78" fmla="*/ 47 w 119"/>
                <a:gd name="T79" fmla="*/ 227 h 393"/>
                <a:gd name="T80" fmla="*/ 45 w 119"/>
                <a:gd name="T81" fmla="*/ 233 h 393"/>
                <a:gd name="T82" fmla="*/ 42 w 119"/>
                <a:gd name="T83" fmla="*/ 239 h 393"/>
                <a:gd name="T84" fmla="*/ 40 w 119"/>
                <a:gd name="T85" fmla="*/ 245 h 393"/>
                <a:gd name="T86" fmla="*/ 38 w 119"/>
                <a:gd name="T87" fmla="*/ 251 h 393"/>
                <a:gd name="T88" fmla="*/ 36 w 119"/>
                <a:gd name="T89" fmla="*/ 257 h 393"/>
                <a:gd name="T90" fmla="*/ 34 w 119"/>
                <a:gd name="T91" fmla="*/ 264 h 393"/>
                <a:gd name="T92" fmla="*/ 32 w 119"/>
                <a:gd name="T93" fmla="*/ 270 h 393"/>
                <a:gd name="T94" fmla="*/ 29 w 119"/>
                <a:gd name="T95" fmla="*/ 276 h 393"/>
                <a:gd name="T96" fmla="*/ 27 w 119"/>
                <a:gd name="T97" fmla="*/ 282 h 393"/>
                <a:gd name="T98" fmla="*/ 25 w 119"/>
                <a:gd name="T99" fmla="*/ 288 h 393"/>
                <a:gd name="T100" fmla="*/ 23 w 119"/>
                <a:gd name="T101" fmla="*/ 294 h 393"/>
                <a:gd name="T102" fmla="*/ 21 w 119"/>
                <a:gd name="T103" fmla="*/ 301 h 393"/>
                <a:gd name="T104" fmla="*/ 18 w 119"/>
                <a:gd name="T105" fmla="*/ 307 h 393"/>
                <a:gd name="T106" fmla="*/ 16 w 119"/>
                <a:gd name="T107" fmla="*/ 313 h 393"/>
                <a:gd name="T108" fmla="*/ 14 w 119"/>
                <a:gd name="T109" fmla="*/ 319 h 393"/>
                <a:gd name="T110" fmla="*/ 12 w 119"/>
                <a:gd name="T111" fmla="*/ 325 h 393"/>
                <a:gd name="T112" fmla="*/ 10 w 119"/>
                <a:gd name="T113" fmla="*/ 331 h 393"/>
                <a:gd name="T114" fmla="*/ 7 w 119"/>
                <a:gd name="T115" fmla="*/ 338 h 393"/>
                <a:gd name="T116" fmla="*/ 5 w 119"/>
                <a:gd name="T117" fmla="*/ 344 h 393"/>
                <a:gd name="T118" fmla="*/ 3 w 119"/>
                <a:gd name="T119" fmla="*/ 350 h 393"/>
                <a:gd name="T120" fmla="*/ 1 w 119"/>
                <a:gd name="T121" fmla="*/ 356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9" h="393">
                  <a:moveTo>
                    <a:pt x="46" y="393"/>
                  </a:moveTo>
                  <a:cubicBezTo>
                    <a:pt x="119" y="163"/>
                    <a:pt x="119" y="163"/>
                    <a:pt x="119" y="163"/>
                  </a:cubicBezTo>
                  <a:cubicBezTo>
                    <a:pt x="119" y="21"/>
                    <a:pt x="119" y="21"/>
                    <a:pt x="119" y="21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0" y="2"/>
                    <a:pt x="80" y="4"/>
                    <a:pt x="80" y="6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80" y="37"/>
                    <a:pt x="80" y="37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42"/>
                    <a:pt x="80" y="42"/>
                    <a:pt x="80" y="42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80" y="50"/>
                    <a:pt x="80" y="50"/>
                    <a:pt x="80" y="50"/>
                  </a:cubicBezTo>
                  <a:cubicBezTo>
                    <a:pt x="80" y="51"/>
                    <a:pt x="80" y="51"/>
                    <a:pt x="80" y="51"/>
                  </a:cubicBezTo>
                  <a:cubicBezTo>
                    <a:pt x="80" y="51"/>
                    <a:pt x="80" y="51"/>
                    <a:pt x="80" y="51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53"/>
                    <a:pt x="80" y="53"/>
                    <a:pt x="80" y="53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7"/>
                    <a:pt x="80" y="87"/>
                    <a:pt x="80" y="87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89"/>
                    <a:pt x="80" y="89"/>
                    <a:pt x="80" y="89"/>
                  </a:cubicBezTo>
                  <a:cubicBezTo>
                    <a:pt x="80" y="89"/>
                    <a:pt x="80" y="89"/>
                    <a:pt x="80" y="89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80" y="93"/>
                    <a:pt x="80" y="93"/>
                    <a:pt x="80" y="93"/>
                  </a:cubicBezTo>
                  <a:cubicBezTo>
                    <a:pt x="80" y="94"/>
                    <a:pt x="80" y="94"/>
                    <a:pt x="80" y="94"/>
                  </a:cubicBezTo>
                  <a:cubicBezTo>
                    <a:pt x="80" y="94"/>
                    <a:pt x="80" y="94"/>
                    <a:pt x="80" y="94"/>
                  </a:cubicBezTo>
                  <a:cubicBezTo>
                    <a:pt x="80" y="95"/>
                    <a:pt x="80" y="95"/>
                    <a:pt x="80" y="95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80" y="99"/>
                    <a:pt x="80" y="99"/>
                    <a:pt x="80" y="99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1"/>
                    <a:pt x="80" y="101"/>
                    <a:pt x="80" y="101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0" y="105"/>
                    <a:pt x="80" y="105"/>
                    <a:pt x="80" y="105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0" y="112"/>
                    <a:pt x="80" y="112"/>
                    <a:pt x="80" y="112"/>
                  </a:cubicBezTo>
                  <a:cubicBezTo>
                    <a:pt x="80" y="113"/>
                    <a:pt x="80" y="113"/>
                    <a:pt x="80" y="113"/>
                  </a:cubicBezTo>
                  <a:cubicBezTo>
                    <a:pt x="80" y="114"/>
                    <a:pt x="80" y="114"/>
                    <a:pt x="80" y="114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80" y="117"/>
                    <a:pt x="80" y="117"/>
                    <a:pt x="80" y="117"/>
                  </a:cubicBezTo>
                  <a:cubicBezTo>
                    <a:pt x="80" y="118"/>
                    <a:pt x="80" y="118"/>
                    <a:pt x="80" y="118"/>
                  </a:cubicBezTo>
                  <a:cubicBezTo>
                    <a:pt x="80" y="119"/>
                    <a:pt x="80" y="119"/>
                    <a:pt x="80" y="119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80" y="121"/>
                    <a:pt x="80" y="121"/>
                    <a:pt x="80" y="121"/>
                  </a:cubicBezTo>
                  <a:cubicBezTo>
                    <a:pt x="80" y="122"/>
                    <a:pt x="80" y="122"/>
                    <a:pt x="80" y="122"/>
                  </a:cubicBezTo>
                  <a:cubicBezTo>
                    <a:pt x="80" y="123"/>
                    <a:pt x="80" y="123"/>
                    <a:pt x="80" y="123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80" y="125"/>
                    <a:pt x="80" y="125"/>
                    <a:pt x="80" y="125"/>
                  </a:cubicBezTo>
                  <a:cubicBezTo>
                    <a:pt x="80" y="126"/>
                    <a:pt x="80" y="126"/>
                    <a:pt x="80" y="126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80" y="128"/>
                    <a:pt x="80" y="128"/>
                    <a:pt x="80" y="128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0" y="134"/>
                    <a:pt x="80" y="134"/>
                    <a:pt x="79" y="135"/>
                  </a:cubicBezTo>
                  <a:cubicBezTo>
                    <a:pt x="79" y="135"/>
                    <a:pt x="79" y="135"/>
                    <a:pt x="79" y="136"/>
                  </a:cubicBezTo>
                  <a:cubicBezTo>
                    <a:pt x="79" y="136"/>
                    <a:pt x="79" y="137"/>
                    <a:pt x="79" y="137"/>
                  </a:cubicBezTo>
                  <a:cubicBezTo>
                    <a:pt x="78" y="137"/>
                    <a:pt x="78" y="138"/>
                    <a:pt x="78" y="138"/>
                  </a:cubicBezTo>
                  <a:cubicBezTo>
                    <a:pt x="78" y="139"/>
                    <a:pt x="78" y="139"/>
                    <a:pt x="78" y="140"/>
                  </a:cubicBezTo>
                  <a:cubicBezTo>
                    <a:pt x="78" y="140"/>
                    <a:pt x="77" y="140"/>
                    <a:pt x="77" y="141"/>
                  </a:cubicBezTo>
                  <a:cubicBezTo>
                    <a:pt x="77" y="141"/>
                    <a:pt x="77" y="142"/>
                    <a:pt x="77" y="142"/>
                  </a:cubicBezTo>
                  <a:cubicBezTo>
                    <a:pt x="77" y="142"/>
                    <a:pt x="77" y="143"/>
                    <a:pt x="76" y="143"/>
                  </a:cubicBezTo>
                  <a:cubicBezTo>
                    <a:pt x="76" y="144"/>
                    <a:pt x="76" y="144"/>
                    <a:pt x="76" y="144"/>
                  </a:cubicBezTo>
                  <a:cubicBezTo>
                    <a:pt x="76" y="145"/>
                    <a:pt x="76" y="145"/>
                    <a:pt x="76" y="146"/>
                  </a:cubicBezTo>
                  <a:cubicBezTo>
                    <a:pt x="75" y="146"/>
                    <a:pt x="75" y="147"/>
                    <a:pt x="75" y="147"/>
                  </a:cubicBezTo>
                  <a:cubicBezTo>
                    <a:pt x="75" y="147"/>
                    <a:pt x="75" y="148"/>
                    <a:pt x="75" y="148"/>
                  </a:cubicBezTo>
                  <a:cubicBezTo>
                    <a:pt x="75" y="149"/>
                    <a:pt x="74" y="149"/>
                    <a:pt x="74" y="149"/>
                  </a:cubicBezTo>
                  <a:cubicBezTo>
                    <a:pt x="74" y="150"/>
                    <a:pt x="74" y="150"/>
                    <a:pt x="74" y="151"/>
                  </a:cubicBezTo>
                  <a:cubicBezTo>
                    <a:pt x="74" y="151"/>
                    <a:pt x="74" y="151"/>
                    <a:pt x="73" y="152"/>
                  </a:cubicBezTo>
                  <a:cubicBezTo>
                    <a:pt x="73" y="152"/>
                    <a:pt x="73" y="153"/>
                    <a:pt x="73" y="153"/>
                  </a:cubicBezTo>
                  <a:cubicBezTo>
                    <a:pt x="73" y="153"/>
                    <a:pt x="73" y="154"/>
                    <a:pt x="73" y="154"/>
                  </a:cubicBezTo>
                  <a:cubicBezTo>
                    <a:pt x="72" y="155"/>
                    <a:pt x="72" y="155"/>
                    <a:pt x="72" y="155"/>
                  </a:cubicBezTo>
                  <a:cubicBezTo>
                    <a:pt x="72" y="156"/>
                    <a:pt x="72" y="156"/>
                    <a:pt x="72" y="157"/>
                  </a:cubicBezTo>
                  <a:cubicBezTo>
                    <a:pt x="72" y="157"/>
                    <a:pt x="71" y="157"/>
                    <a:pt x="71" y="158"/>
                  </a:cubicBezTo>
                  <a:cubicBezTo>
                    <a:pt x="71" y="158"/>
                    <a:pt x="71" y="159"/>
                    <a:pt x="71" y="159"/>
                  </a:cubicBezTo>
                  <a:cubicBezTo>
                    <a:pt x="71" y="159"/>
                    <a:pt x="71" y="160"/>
                    <a:pt x="70" y="160"/>
                  </a:cubicBezTo>
                  <a:cubicBezTo>
                    <a:pt x="70" y="161"/>
                    <a:pt x="70" y="161"/>
                    <a:pt x="70" y="162"/>
                  </a:cubicBezTo>
                  <a:cubicBezTo>
                    <a:pt x="70" y="162"/>
                    <a:pt x="70" y="162"/>
                    <a:pt x="70" y="163"/>
                  </a:cubicBezTo>
                  <a:cubicBezTo>
                    <a:pt x="69" y="163"/>
                    <a:pt x="69" y="164"/>
                    <a:pt x="69" y="164"/>
                  </a:cubicBezTo>
                  <a:cubicBezTo>
                    <a:pt x="69" y="164"/>
                    <a:pt x="69" y="165"/>
                    <a:pt x="69" y="165"/>
                  </a:cubicBezTo>
                  <a:cubicBezTo>
                    <a:pt x="68" y="166"/>
                    <a:pt x="68" y="166"/>
                    <a:pt x="68" y="166"/>
                  </a:cubicBezTo>
                  <a:cubicBezTo>
                    <a:pt x="68" y="167"/>
                    <a:pt x="68" y="167"/>
                    <a:pt x="68" y="168"/>
                  </a:cubicBezTo>
                  <a:cubicBezTo>
                    <a:pt x="68" y="168"/>
                    <a:pt x="67" y="168"/>
                    <a:pt x="67" y="169"/>
                  </a:cubicBezTo>
                  <a:cubicBezTo>
                    <a:pt x="67" y="169"/>
                    <a:pt x="67" y="170"/>
                    <a:pt x="67" y="170"/>
                  </a:cubicBezTo>
                  <a:cubicBezTo>
                    <a:pt x="67" y="171"/>
                    <a:pt x="67" y="171"/>
                    <a:pt x="66" y="171"/>
                  </a:cubicBezTo>
                  <a:cubicBezTo>
                    <a:pt x="66" y="172"/>
                    <a:pt x="66" y="172"/>
                    <a:pt x="66" y="173"/>
                  </a:cubicBezTo>
                  <a:cubicBezTo>
                    <a:pt x="66" y="173"/>
                    <a:pt x="66" y="173"/>
                    <a:pt x="66" y="174"/>
                  </a:cubicBezTo>
                  <a:cubicBezTo>
                    <a:pt x="65" y="174"/>
                    <a:pt x="65" y="175"/>
                    <a:pt x="65" y="175"/>
                  </a:cubicBezTo>
                  <a:cubicBezTo>
                    <a:pt x="65" y="175"/>
                    <a:pt x="65" y="176"/>
                    <a:pt x="65" y="176"/>
                  </a:cubicBezTo>
                  <a:cubicBezTo>
                    <a:pt x="65" y="177"/>
                    <a:pt x="64" y="177"/>
                    <a:pt x="64" y="177"/>
                  </a:cubicBezTo>
                  <a:cubicBezTo>
                    <a:pt x="64" y="178"/>
                    <a:pt x="64" y="178"/>
                    <a:pt x="64" y="179"/>
                  </a:cubicBezTo>
                  <a:cubicBezTo>
                    <a:pt x="64" y="179"/>
                    <a:pt x="64" y="180"/>
                    <a:pt x="63" y="180"/>
                  </a:cubicBezTo>
                  <a:cubicBezTo>
                    <a:pt x="63" y="180"/>
                    <a:pt x="63" y="181"/>
                    <a:pt x="63" y="181"/>
                  </a:cubicBezTo>
                  <a:cubicBezTo>
                    <a:pt x="63" y="182"/>
                    <a:pt x="63" y="182"/>
                    <a:pt x="63" y="182"/>
                  </a:cubicBezTo>
                  <a:cubicBezTo>
                    <a:pt x="62" y="183"/>
                    <a:pt x="62" y="183"/>
                    <a:pt x="62" y="184"/>
                  </a:cubicBezTo>
                  <a:cubicBezTo>
                    <a:pt x="62" y="184"/>
                    <a:pt x="62" y="184"/>
                    <a:pt x="62" y="185"/>
                  </a:cubicBezTo>
                  <a:cubicBezTo>
                    <a:pt x="62" y="185"/>
                    <a:pt x="61" y="186"/>
                    <a:pt x="61" y="186"/>
                  </a:cubicBezTo>
                  <a:cubicBezTo>
                    <a:pt x="61" y="186"/>
                    <a:pt x="61" y="187"/>
                    <a:pt x="61" y="187"/>
                  </a:cubicBezTo>
                  <a:cubicBezTo>
                    <a:pt x="61" y="188"/>
                    <a:pt x="61" y="188"/>
                    <a:pt x="60" y="189"/>
                  </a:cubicBezTo>
                  <a:cubicBezTo>
                    <a:pt x="60" y="189"/>
                    <a:pt x="60" y="189"/>
                    <a:pt x="60" y="190"/>
                  </a:cubicBezTo>
                  <a:cubicBezTo>
                    <a:pt x="60" y="190"/>
                    <a:pt x="60" y="191"/>
                    <a:pt x="60" y="191"/>
                  </a:cubicBezTo>
                  <a:cubicBezTo>
                    <a:pt x="59" y="191"/>
                    <a:pt x="59" y="192"/>
                    <a:pt x="59" y="192"/>
                  </a:cubicBezTo>
                  <a:cubicBezTo>
                    <a:pt x="59" y="193"/>
                    <a:pt x="59" y="193"/>
                    <a:pt x="59" y="193"/>
                  </a:cubicBezTo>
                  <a:cubicBezTo>
                    <a:pt x="58" y="194"/>
                    <a:pt x="58" y="194"/>
                    <a:pt x="58" y="195"/>
                  </a:cubicBezTo>
                  <a:cubicBezTo>
                    <a:pt x="58" y="195"/>
                    <a:pt x="58" y="195"/>
                    <a:pt x="58" y="196"/>
                  </a:cubicBezTo>
                  <a:cubicBezTo>
                    <a:pt x="58" y="196"/>
                    <a:pt x="57" y="197"/>
                    <a:pt x="57" y="197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57" y="199"/>
                    <a:pt x="57" y="199"/>
                    <a:pt x="56" y="200"/>
                  </a:cubicBezTo>
                  <a:cubicBezTo>
                    <a:pt x="56" y="200"/>
                    <a:pt x="56" y="200"/>
                    <a:pt x="56" y="201"/>
                  </a:cubicBezTo>
                  <a:cubicBezTo>
                    <a:pt x="56" y="201"/>
                    <a:pt x="56" y="202"/>
                    <a:pt x="56" y="202"/>
                  </a:cubicBezTo>
                  <a:cubicBezTo>
                    <a:pt x="55" y="202"/>
                    <a:pt x="55" y="203"/>
                    <a:pt x="55" y="203"/>
                  </a:cubicBezTo>
                  <a:cubicBezTo>
                    <a:pt x="55" y="204"/>
                    <a:pt x="55" y="204"/>
                    <a:pt x="55" y="205"/>
                  </a:cubicBezTo>
                  <a:cubicBezTo>
                    <a:pt x="55" y="205"/>
                    <a:pt x="54" y="205"/>
                    <a:pt x="54" y="206"/>
                  </a:cubicBezTo>
                  <a:cubicBezTo>
                    <a:pt x="54" y="206"/>
                    <a:pt x="54" y="207"/>
                    <a:pt x="54" y="207"/>
                  </a:cubicBezTo>
                  <a:cubicBezTo>
                    <a:pt x="54" y="207"/>
                    <a:pt x="54" y="208"/>
                    <a:pt x="53" y="208"/>
                  </a:cubicBezTo>
                  <a:cubicBezTo>
                    <a:pt x="53" y="209"/>
                    <a:pt x="53" y="209"/>
                    <a:pt x="53" y="209"/>
                  </a:cubicBezTo>
                  <a:cubicBezTo>
                    <a:pt x="53" y="210"/>
                    <a:pt x="53" y="210"/>
                    <a:pt x="53" y="211"/>
                  </a:cubicBezTo>
                  <a:cubicBezTo>
                    <a:pt x="52" y="211"/>
                    <a:pt x="52" y="211"/>
                    <a:pt x="52" y="212"/>
                  </a:cubicBezTo>
                  <a:cubicBezTo>
                    <a:pt x="52" y="212"/>
                    <a:pt x="52" y="213"/>
                    <a:pt x="52" y="213"/>
                  </a:cubicBezTo>
                  <a:cubicBezTo>
                    <a:pt x="52" y="214"/>
                    <a:pt x="51" y="214"/>
                    <a:pt x="51" y="214"/>
                  </a:cubicBezTo>
                  <a:cubicBezTo>
                    <a:pt x="51" y="215"/>
                    <a:pt x="51" y="215"/>
                    <a:pt x="51" y="216"/>
                  </a:cubicBezTo>
                  <a:cubicBezTo>
                    <a:pt x="51" y="216"/>
                    <a:pt x="50" y="216"/>
                    <a:pt x="50" y="217"/>
                  </a:cubicBezTo>
                  <a:cubicBezTo>
                    <a:pt x="50" y="217"/>
                    <a:pt x="50" y="218"/>
                    <a:pt x="50" y="218"/>
                  </a:cubicBezTo>
                  <a:cubicBezTo>
                    <a:pt x="50" y="218"/>
                    <a:pt x="50" y="219"/>
                    <a:pt x="49" y="219"/>
                  </a:cubicBezTo>
                  <a:cubicBezTo>
                    <a:pt x="49" y="220"/>
                    <a:pt x="49" y="220"/>
                    <a:pt x="49" y="220"/>
                  </a:cubicBezTo>
                  <a:cubicBezTo>
                    <a:pt x="49" y="221"/>
                    <a:pt x="49" y="221"/>
                    <a:pt x="49" y="222"/>
                  </a:cubicBezTo>
                  <a:cubicBezTo>
                    <a:pt x="48" y="222"/>
                    <a:pt x="48" y="223"/>
                    <a:pt x="48" y="223"/>
                  </a:cubicBezTo>
                  <a:cubicBezTo>
                    <a:pt x="48" y="223"/>
                    <a:pt x="48" y="224"/>
                    <a:pt x="48" y="224"/>
                  </a:cubicBezTo>
                  <a:cubicBezTo>
                    <a:pt x="48" y="225"/>
                    <a:pt x="47" y="225"/>
                    <a:pt x="47" y="225"/>
                  </a:cubicBezTo>
                  <a:cubicBezTo>
                    <a:pt x="47" y="226"/>
                    <a:pt x="47" y="226"/>
                    <a:pt x="47" y="227"/>
                  </a:cubicBezTo>
                  <a:cubicBezTo>
                    <a:pt x="47" y="227"/>
                    <a:pt x="47" y="227"/>
                    <a:pt x="46" y="228"/>
                  </a:cubicBezTo>
                  <a:cubicBezTo>
                    <a:pt x="46" y="228"/>
                    <a:pt x="46" y="229"/>
                    <a:pt x="46" y="229"/>
                  </a:cubicBezTo>
                  <a:cubicBezTo>
                    <a:pt x="46" y="230"/>
                    <a:pt x="46" y="230"/>
                    <a:pt x="46" y="230"/>
                  </a:cubicBezTo>
                  <a:cubicBezTo>
                    <a:pt x="45" y="231"/>
                    <a:pt x="45" y="231"/>
                    <a:pt x="45" y="232"/>
                  </a:cubicBezTo>
                  <a:cubicBezTo>
                    <a:pt x="45" y="232"/>
                    <a:pt x="45" y="232"/>
                    <a:pt x="45" y="233"/>
                  </a:cubicBezTo>
                  <a:cubicBezTo>
                    <a:pt x="45" y="233"/>
                    <a:pt x="44" y="234"/>
                    <a:pt x="44" y="234"/>
                  </a:cubicBezTo>
                  <a:cubicBezTo>
                    <a:pt x="44" y="234"/>
                    <a:pt x="44" y="235"/>
                    <a:pt x="44" y="235"/>
                  </a:cubicBezTo>
                  <a:cubicBezTo>
                    <a:pt x="44" y="236"/>
                    <a:pt x="44" y="236"/>
                    <a:pt x="43" y="236"/>
                  </a:cubicBezTo>
                  <a:cubicBezTo>
                    <a:pt x="43" y="237"/>
                    <a:pt x="43" y="237"/>
                    <a:pt x="43" y="238"/>
                  </a:cubicBezTo>
                  <a:cubicBezTo>
                    <a:pt x="43" y="238"/>
                    <a:pt x="43" y="239"/>
                    <a:pt x="42" y="239"/>
                  </a:cubicBezTo>
                  <a:cubicBezTo>
                    <a:pt x="42" y="239"/>
                    <a:pt x="42" y="240"/>
                    <a:pt x="42" y="240"/>
                  </a:cubicBezTo>
                  <a:cubicBezTo>
                    <a:pt x="42" y="241"/>
                    <a:pt x="42" y="241"/>
                    <a:pt x="42" y="241"/>
                  </a:cubicBezTo>
                  <a:cubicBezTo>
                    <a:pt x="41" y="242"/>
                    <a:pt x="41" y="242"/>
                    <a:pt x="41" y="243"/>
                  </a:cubicBezTo>
                  <a:cubicBezTo>
                    <a:pt x="41" y="243"/>
                    <a:pt x="41" y="243"/>
                    <a:pt x="41" y="244"/>
                  </a:cubicBezTo>
                  <a:cubicBezTo>
                    <a:pt x="41" y="244"/>
                    <a:pt x="40" y="245"/>
                    <a:pt x="40" y="245"/>
                  </a:cubicBezTo>
                  <a:cubicBezTo>
                    <a:pt x="40" y="246"/>
                    <a:pt x="40" y="246"/>
                    <a:pt x="40" y="246"/>
                  </a:cubicBezTo>
                  <a:cubicBezTo>
                    <a:pt x="40" y="247"/>
                    <a:pt x="40" y="247"/>
                    <a:pt x="39" y="248"/>
                  </a:cubicBezTo>
                  <a:cubicBezTo>
                    <a:pt x="39" y="248"/>
                    <a:pt x="39" y="248"/>
                    <a:pt x="39" y="249"/>
                  </a:cubicBezTo>
                  <a:cubicBezTo>
                    <a:pt x="39" y="249"/>
                    <a:pt x="39" y="250"/>
                    <a:pt x="39" y="250"/>
                  </a:cubicBezTo>
                  <a:cubicBezTo>
                    <a:pt x="38" y="250"/>
                    <a:pt x="38" y="251"/>
                    <a:pt x="38" y="251"/>
                  </a:cubicBezTo>
                  <a:cubicBezTo>
                    <a:pt x="38" y="252"/>
                    <a:pt x="38" y="252"/>
                    <a:pt x="38" y="253"/>
                  </a:cubicBezTo>
                  <a:cubicBezTo>
                    <a:pt x="38" y="253"/>
                    <a:pt x="37" y="253"/>
                    <a:pt x="37" y="254"/>
                  </a:cubicBezTo>
                  <a:cubicBezTo>
                    <a:pt x="37" y="254"/>
                    <a:pt x="37" y="255"/>
                    <a:pt x="37" y="255"/>
                  </a:cubicBezTo>
                  <a:cubicBezTo>
                    <a:pt x="37" y="255"/>
                    <a:pt x="37" y="256"/>
                    <a:pt x="36" y="256"/>
                  </a:cubicBezTo>
                  <a:cubicBezTo>
                    <a:pt x="36" y="257"/>
                    <a:pt x="36" y="257"/>
                    <a:pt x="36" y="257"/>
                  </a:cubicBezTo>
                  <a:cubicBezTo>
                    <a:pt x="36" y="258"/>
                    <a:pt x="36" y="258"/>
                    <a:pt x="35" y="259"/>
                  </a:cubicBezTo>
                  <a:cubicBezTo>
                    <a:pt x="35" y="259"/>
                    <a:pt x="35" y="259"/>
                    <a:pt x="35" y="260"/>
                  </a:cubicBezTo>
                  <a:cubicBezTo>
                    <a:pt x="35" y="260"/>
                    <a:pt x="35" y="261"/>
                    <a:pt x="35" y="261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4" y="263"/>
                    <a:pt x="34" y="263"/>
                    <a:pt x="34" y="264"/>
                  </a:cubicBezTo>
                  <a:cubicBezTo>
                    <a:pt x="34" y="264"/>
                    <a:pt x="33" y="264"/>
                    <a:pt x="33" y="265"/>
                  </a:cubicBezTo>
                  <a:cubicBezTo>
                    <a:pt x="33" y="265"/>
                    <a:pt x="33" y="266"/>
                    <a:pt x="33" y="266"/>
                  </a:cubicBezTo>
                  <a:cubicBezTo>
                    <a:pt x="33" y="266"/>
                    <a:pt x="33" y="267"/>
                    <a:pt x="32" y="267"/>
                  </a:cubicBezTo>
                  <a:cubicBezTo>
                    <a:pt x="32" y="268"/>
                    <a:pt x="32" y="268"/>
                    <a:pt x="32" y="269"/>
                  </a:cubicBezTo>
                  <a:cubicBezTo>
                    <a:pt x="32" y="269"/>
                    <a:pt x="32" y="269"/>
                    <a:pt x="32" y="270"/>
                  </a:cubicBezTo>
                  <a:cubicBezTo>
                    <a:pt x="31" y="270"/>
                    <a:pt x="31" y="271"/>
                    <a:pt x="31" y="271"/>
                  </a:cubicBezTo>
                  <a:cubicBezTo>
                    <a:pt x="31" y="271"/>
                    <a:pt x="31" y="272"/>
                    <a:pt x="31" y="272"/>
                  </a:cubicBezTo>
                  <a:cubicBezTo>
                    <a:pt x="31" y="273"/>
                    <a:pt x="30" y="273"/>
                    <a:pt x="30" y="273"/>
                  </a:cubicBezTo>
                  <a:cubicBezTo>
                    <a:pt x="30" y="274"/>
                    <a:pt x="30" y="274"/>
                    <a:pt x="30" y="275"/>
                  </a:cubicBezTo>
                  <a:cubicBezTo>
                    <a:pt x="30" y="275"/>
                    <a:pt x="30" y="275"/>
                    <a:pt x="29" y="276"/>
                  </a:cubicBezTo>
                  <a:cubicBezTo>
                    <a:pt x="29" y="276"/>
                    <a:pt x="29" y="277"/>
                    <a:pt x="29" y="277"/>
                  </a:cubicBezTo>
                  <a:cubicBezTo>
                    <a:pt x="29" y="278"/>
                    <a:pt x="29" y="278"/>
                    <a:pt x="29" y="278"/>
                  </a:cubicBezTo>
                  <a:cubicBezTo>
                    <a:pt x="28" y="279"/>
                    <a:pt x="28" y="279"/>
                    <a:pt x="28" y="280"/>
                  </a:cubicBezTo>
                  <a:cubicBezTo>
                    <a:pt x="28" y="280"/>
                    <a:pt x="28" y="280"/>
                    <a:pt x="28" y="281"/>
                  </a:cubicBezTo>
                  <a:cubicBezTo>
                    <a:pt x="27" y="281"/>
                    <a:pt x="27" y="282"/>
                    <a:pt x="27" y="282"/>
                  </a:cubicBezTo>
                  <a:cubicBezTo>
                    <a:pt x="27" y="282"/>
                    <a:pt x="27" y="283"/>
                    <a:pt x="27" y="283"/>
                  </a:cubicBezTo>
                  <a:cubicBezTo>
                    <a:pt x="27" y="284"/>
                    <a:pt x="26" y="284"/>
                    <a:pt x="26" y="285"/>
                  </a:cubicBezTo>
                  <a:cubicBezTo>
                    <a:pt x="26" y="285"/>
                    <a:pt x="26" y="285"/>
                    <a:pt x="26" y="286"/>
                  </a:cubicBezTo>
                  <a:cubicBezTo>
                    <a:pt x="26" y="286"/>
                    <a:pt x="26" y="287"/>
                    <a:pt x="25" y="287"/>
                  </a:cubicBezTo>
                  <a:cubicBezTo>
                    <a:pt x="25" y="287"/>
                    <a:pt x="25" y="288"/>
                    <a:pt x="25" y="288"/>
                  </a:cubicBezTo>
                  <a:cubicBezTo>
                    <a:pt x="25" y="289"/>
                    <a:pt x="25" y="289"/>
                    <a:pt x="25" y="289"/>
                  </a:cubicBezTo>
                  <a:cubicBezTo>
                    <a:pt x="24" y="290"/>
                    <a:pt x="24" y="290"/>
                    <a:pt x="24" y="291"/>
                  </a:cubicBezTo>
                  <a:cubicBezTo>
                    <a:pt x="24" y="291"/>
                    <a:pt x="24" y="292"/>
                    <a:pt x="24" y="292"/>
                  </a:cubicBezTo>
                  <a:cubicBezTo>
                    <a:pt x="24" y="292"/>
                    <a:pt x="23" y="293"/>
                    <a:pt x="23" y="293"/>
                  </a:cubicBezTo>
                  <a:cubicBezTo>
                    <a:pt x="23" y="294"/>
                    <a:pt x="23" y="294"/>
                    <a:pt x="23" y="294"/>
                  </a:cubicBezTo>
                  <a:cubicBezTo>
                    <a:pt x="23" y="295"/>
                    <a:pt x="23" y="295"/>
                    <a:pt x="22" y="296"/>
                  </a:cubicBezTo>
                  <a:cubicBezTo>
                    <a:pt x="22" y="296"/>
                    <a:pt x="22" y="296"/>
                    <a:pt x="22" y="297"/>
                  </a:cubicBezTo>
                  <a:cubicBezTo>
                    <a:pt x="22" y="297"/>
                    <a:pt x="22" y="298"/>
                    <a:pt x="22" y="298"/>
                  </a:cubicBezTo>
                  <a:cubicBezTo>
                    <a:pt x="21" y="299"/>
                    <a:pt x="21" y="299"/>
                    <a:pt x="21" y="299"/>
                  </a:cubicBezTo>
                  <a:cubicBezTo>
                    <a:pt x="21" y="300"/>
                    <a:pt x="21" y="300"/>
                    <a:pt x="21" y="301"/>
                  </a:cubicBezTo>
                  <a:cubicBezTo>
                    <a:pt x="20" y="301"/>
                    <a:pt x="20" y="301"/>
                    <a:pt x="20" y="302"/>
                  </a:cubicBezTo>
                  <a:cubicBezTo>
                    <a:pt x="20" y="302"/>
                    <a:pt x="20" y="303"/>
                    <a:pt x="20" y="303"/>
                  </a:cubicBezTo>
                  <a:cubicBezTo>
                    <a:pt x="20" y="303"/>
                    <a:pt x="19" y="304"/>
                    <a:pt x="19" y="304"/>
                  </a:cubicBezTo>
                  <a:cubicBezTo>
                    <a:pt x="19" y="305"/>
                    <a:pt x="19" y="305"/>
                    <a:pt x="19" y="305"/>
                  </a:cubicBezTo>
                  <a:cubicBezTo>
                    <a:pt x="19" y="306"/>
                    <a:pt x="19" y="306"/>
                    <a:pt x="18" y="307"/>
                  </a:cubicBezTo>
                  <a:cubicBezTo>
                    <a:pt x="18" y="307"/>
                    <a:pt x="18" y="308"/>
                    <a:pt x="18" y="308"/>
                  </a:cubicBezTo>
                  <a:cubicBezTo>
                    <a:pt x="18" y="308"/>
                    <a:pt x="18" y="309"/>
                    <a:pt x="18" y="309"/>
                  </a:cubicBezTo>
                  <a:cubicBezTo>
                    <a:pt x="17" y="310"/>
                    <a:pt x="17" y="310"/>
                    <a:pt x="17" y="310"/>
                  </a:cubicBezTo>
                  <a:cubicBezTo>
                    <a:pt x="17" y="311"/>
                    <a:pt x="17" y="311"/>
                    <a:pt x="17" y="312"/>
                  </a:cubicBezTo>
                  <a:cubicBezTo>
                    <a:pt x="17" y="312"/>
                    <a:pt x="16" y="312"/>
                    <a:pt x="16" y="313"/>
                  </a:cubicBezTo>
                  <a:cubicBezTo>
                    <a:pt x="16" y="313"/>
                    <a:pt x="16" y="314"/>
                    <a:pt x="16" y="314"/>
                  </a:cubicBezTo>
                  <a:cubicBezTo>
                    <a:pt x="16" y="315"/>
                    <a:pt x="16" y="315"/>
                    <a:pt x="15" y="315"/>
                  </a:cubicBezTo>
                  <a:cubicBezTo>
                    <a:pt x="15" y="316"/>
                    <a:pt x="15" y="316"/>
                    <a:pt x="15" y="317"/>
                  </a:cubicBezTo>
                  <a:cubicBezTo>
                    <a:pt x="15" y="317"/>
                    <a:pt x="15" y="317"/>
                    <a:pt x="14" y="318"/>
                  </a:cubicBezTo>
                  <a:cubicBezTo>
                    <a:pt x="14" y="318"/>
                    <a:pt x="14" y="319"/>
                    <a:pt x="14" y="319"/>
                  </a:cubicBezTo>
                  <a:cubicBezTo>
                    <a:pt x="14" y="319"/>
                    <a:pt x="14" y="320"/>
                    <a:pt x="14" y="320"/>
                  </a:cubicBezTo>
                  <a:cubicBezTo>
                    <a:pt x="13" y="321"/>
                    <a:pt x="13" y="321"/>
                    <a:pt x="13" y="322"/>
                  </a:cubicBezTo>
                  <a:cubicBezTo>
                    <a:pt x="13" y="322"/>
                    <a:pt x="13" y="322"/>
                    <a:pt x="13" y="323"/>
                  </a:cubicBezTo>
                  <a:cubicBezTo>
                    <a:pt x="13" y="323"/>
                    <a:pt x="12" y="324"/>
                    <a:pt x="12" y="324"/>
                  </a:cubicBezTo>
                  <a:cubicBezTo>
                    <a:pt x="12" y="324"/>
                    <a:pt x="12" y="325"/>
                    <a:pt x="12" y="325"/>
                  </a:cubicBezTo>
                  <a:cubicBezTo>
                    <a:pt x="12" y="326"/>
                    <a:pt x="12" y="326"/>
                    <a:pt x="11" y="326"/>
                  </a:cubicBezTo>
                  <a:cubicBezTo>
                    <a:pt x="11" y="327"/>
                    <a:pt x="11" y="327"/>
                    <a:pt x="11" y="328"/>
                  </a:cubicBezTo>
                  <a:cubicBezTo>
                    <a:pt x="11" y="328"/>
                    <a:pt x="11" y="329"/>
                    <a:pt x="11" y="329"/>
                  </a:cubicBezTo>
                  <a:cubicBezTo>
                    <a:pt x="10" y="329"/>
                    <a:pt x="10" y="330"/>
                    <a:pt x="10" y="330"/>
                  </a:cubicBezTo>
                  <a:cubicBezTo>
                    <a:pt x="10" y="331"/>
                    <a:pt x="10" y="331"/>
                    <a:pt x="10" y="331"/>
                  </a:cubicBezTo>
                  <a:cubicBezTo>
                    <a:pt x="10" y="332"/>
                    <a:pt x="9" y="332"/>
                    <a:pt x="9" y="333"/>
                  </a:cubicBezTo>
                  <a:cubicBezTo>
                    <a:pt x="9" y="333"/>
                    <a:pt x="9" y="333"/>
                    <a:pt x="9" y="334"/>
                  </a:cubicBezTo>
                  <a:cubicBezTo>
                    <a:pt x="9" y="334"/>
                    <a:pt x="9" y="335"/>
                    <a:pt x="8" y="335"/>
                  </a:cubicBezTo>
                  <a:cubicBezTo>
                    <a:pt x="8" y="336"/>
                    <a:pt x="8" y="336"/>
                    <a:pt x="8" y="336"/>
                  </a:cubicBezTo>
                  <a:cubicBezTo>
                    <a:pt x="8" y="337"/>
                    <a:pt x="8" y="337"/>
                    <a:pt x="7" y="338"/>
                  </a:cubicBezTo>
                  <a:cubicBezTo>
                    <a:pt x="7" y="338"/>
                    <a:pt x="7" y="338"/>
                    <a:pt x="7" y="339"/>
                  </a:cubicBezTo>
                  <a:cubicBezTo>
                    <a:pt x="7" y="339"/>
                    <a:pt x="7" y="340"/>
                    <a:pt x="7" y="340"/>
                  </a:cubicBezTo>
                  <a:cubicBezTo>
                    <a:pt x="6" y="340"/>
                    <a:pt x="6" y="341"/>
                    <a:pt x="6" y="341"/>
                  </a:cubicBezTo>
                  <a:cubicBezTo>
                    <a:pt x="6" y="342"/>
                    <a:pt x="6" y="342"/>
                    <a:pt x="6" y="343"/>
                  </a:cubicBezTo>
                  <a:cubicBezTo>
                    <a:pt x="6" y="343"/>
                    <a:pt x="5" y="343"/>
                    <a:pt x="5" y="344"/>
                  </a:cubicBezTo>
                  <a:cubicBezTo>
                    <a:pt x="5" y="344"/>
                    <a:pt x="5" y="345"/>
                    <a:pt x="5" y="345"/>
                  </a:cubicBezTo>
                  <a:cubicBezTo>
                    <a:pt x="5" y="345"/>
                    <a:pt x="5" y="346"/>
                    <a:pt x="4" y="346"/>
                  </a:cubicBezTo>
                  <a:cubicBezTo>
                    <a:pt x="4" y="347"/>
                    <a:pt x="4" y="347"/>
                    <a:pt x="4" y="347"/>
                  </a:cubicBezTo>
                  <a:cubicBezTo>
                    <a:pt x="4" y="348"/>
                    <a:pt x="4" y="348"/>
                    <a:pt x="4" y="349"/>
                  </a:cubicBezTo>
                  <a:cubicBezTo>
                    <a:pt x="3" y="349"/>
                    <a:pt x="3" y="349"/>
                    <a:pt x="3" y="350"/>
                  </a:cubicBezTo>
                  <a:cubicBezTo>
                    <a:pt x="3" y="350"/>
                    <a:pt x="3" y="351"/>
                    <a:pt x="3" y="351"/>
                  </a:cubicBezTo>
                  <a:cubicBezTo>
                    <a:pt x="3" y="352"/>
                    <a:pt x="2" y="352"/>
                    <a:pt x="2" y="352"/>
                  </a:cubicBezTo>
                  <a:cubicBezTo>
                    <a:pt x="2" y="353"/>
                    <a:pt x="2" y="353"/>
                    <a:pt x="2" y="354"/>
                  </a:cubicBezTo>
                  <a:cubicBezTo>
                    <a:pt x="2" y="354"/>
                    <a:pt x="1" y="354"/>
                    <a:pt x="1" y="355"/>
                  </a:cubicBezTo>
                  <a:cubicBezTo>
                    <a:pt x="1" y="355"/>
                    <a:pt x="1" y="356"/>
                    <a:pt x="1" y="356"/>
                  </a:cubicBezTo>
                  <a:cubicBezTo>
                    <a:pt x="1" y="356"/>
                    <a:pt x="1" y="357"/>
                    <a:pt x="0" y="357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10" y="370"/>
                    <a:pt x="24" y="383"/>
                    <a:pt x="46" y="393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1" name="ïṣļiḋé">
              <a:extLst>
                <a:ext uri="{FF2B5EF4-FFF2-40B4-BE49-F238E27FC236}">
                  <a16:creationId xmlns:a16="http://schemas.microsoft.com/office/drawing/2014/main" id="{426AAEF2-F942-4160-8B8F-434322F09DE2}"/>
                </a:ext>
              </a:extLst>
            </p:cNvPr>
            <p:cNvSpPr/>
            <p:nvPr/>
          </p:nvSpPr>
          <p:spPr bwMode="auto">
            <a:xfrm>
              <a:off x="7617619" y="2376487"/>
              <a:ext cx="406400" cy="180975"/>
            </a:xfrm>
            <a:custGeom>
              <a:avLst/>
              <a:gdLst>
                <a:gd name="T0" fmla="*/ 101 w 123"/>
                <a:gd name="T1" fmla="*/ 10 h 55"/>
                <a:gd name="T2" fmla="*/ 101 w 123"/>
                <a:gd name="T3" fmla="*/ 45 h 55"/>
                <a:gd name="T4" fmla="*/ 22 w 123"/>
                <a:gd name="T5" fmla="*/ 45 h 55"/>
                <a:gd name="T6" fmla="*/ 22 w 123"/>
                <a:gd name="T7" fmla="*/ 10 h 55"/>
                <a:gd name="T8" fmla="*/ 101 w 123"/>
                <a:gd name="T9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55">
                  <a:moveTo>
                    <a:pt x="101" y="10"/>
                  </a:moveTo>
                  <a:cubicBezTo>
                    <a:pt x="123" y="20"/>
                    <a:pt x="123" y="35"/>
                    <a:pt x="101" y="45"/>
                  </a:cubicBezTo>
                  <a:cubicBezTo>
                    <a:pt x="80" y="55"/>
                    <a:pt x="44" y="55"/>
                    <a:pt x="22" y="45"/>
                  </a:cubicBezTo>
                  <a:cubicBezTo>
                    <a:pt x="0" y="35"/>
                    <a:pt x="0" y="20"/>
                    <a:pt x="22" y="10"/>
                  </a:cubicBezTo>
                  <a:cubicBezTo>
                    <a:pt x="44" y="0"/>
                    <a:pt x="79" y="0"/>
                    <a:pt x="101" y="10"/>
                  </a:cubicBezTo>
                  <a:close/>
                </a:path>
              </a:pathLst>
            </a:custGeom>
            <a:solidFill>
              <a:srgbClr val="97A4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2" name="i$ḷïḋè">
              <a:extLst>
                <a:ext uri="{FF2B5EF4-FFF2-40B4-BE49-F238E27FC236}">
                  <a16:creationId xmlns:a16="http://schemas.microsoft.com/office/drawing/2014/main" id="{CA8EEF65-7416-4902-9706-FDC38AED3638}"/>
                </a:ext>
              </a:extLst>
            </p:cNvPr>
            <p:cNvSpPr/>
            <p:nvPr/>
          </p:nvSpPr>
          <p:spPr bwMode="auto">
            <a:xfrm>
              <a:off x="7617619" y="2346325"/>
              <a:ext cx="409575" cy="230188"/>
            </a:xfrm>
            <a:custGeom>
              <a:avLst/>
              <a:gdLst>
                <a:gd name="T0" fmla="*/ 62 w 124"/>
                <a:gd name="T1" fmla="*/ 70 h 70"/>
                <a:gd name="T2" fmla="*/ 21 w 124"/>
                <a:gd name="T3" fmla="*/ 63 h 70"/>
                <a:gd name="T4" fmla="*/ 0 w 124"/>
                <a:gd name="T5" fmla="*/ 36 h 70"/>
                <a:gd name="T6" fmla="*/ 21 w 124"/>
                <a:gd name="T7" fmla="*/ 10 h 70"/>
                <a:gd name="T8" fmla="*/ 102 w 124"/>
                <a:gd name="T9" fmla="*/ 10 h 70"/>
                <a:gd name="T10" fmla="*/ 124 w 124"/>
                <a:gd name="T11" fmla="*/ 37 h 70"/>
                <a:gd name="T12" fmla="*/ 102 w 124"/>
                <a:gd name="T13" fmla="*/ 63 h 70"/>
                <a:gd name="T14" fmla="*/ 62 w 124"/>
                <a:gd name="T15" fmla="*/ 70 h 70"/>
                <a:gd name="T16" fmla="*/ 22 w 124"/>
                <a:gd name="T17" fmla="*/ 36 h 70"/>
                <a:gd name="T18" fmla="*/ 30 w 124"/>
                <a:gd name="T19" fmla="*/ 42 h 70"/>
                <a:gd name="T20" fmla="*/ 93 w 124"/>
                <a:gd name="T21" fmla="*/ 42 h 70"/>
                <a:gd name="T22" fmla="*/ 101 w 124"/>
                <a:gd name="T23" fmla="*/ 37 h 70"/>
                <a:gd name="T24" fmla="*/ 93 w 124"/>
                <a:gd name="T25" fmla="*/ 31 h 70"/>
                <a:gd name="T26" fmla="*/ 93 w 124"/>
                <a:gd name="T27" fmla="*/ 31 h 70"/>
                <a:gd name="T28" fmla="*/ 30 w 124"/>
                <a:gd name="T29" fmla="*/ 31 h 70"/>
                <a:gd name="T30" fmla="*/ 22 w 124"/>
                <a:gd name="T31" fmla="*/ 3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4" h="70">
                  <a:moveTo>
                    <a:pt x="62" y="70"/>
                  </a:moveTo>
                  <a:cubicBezTo>
                    <a:pt x="47" y="70"/>
                    <a:pt x="33" y="68"/>
                    <a:pt x="21" y="63"/>
                  </a:cubicBezTo>
                  <a:cubicBezTo>
                    <a:pt x="2" y="54"/>
                    <a:pt x="0" y="43"/>
                    <a:pt x="0" y="36"/>
                  </a:cubicBezTo>
                  <a:cubicBezTo>
                    <a:pt x="0" y="30"/>
                    <a:pt x="2" y="19"/>
                    <a:pt x="21" y="10"/>
                  </a:cubicBezTo>
                  <a:cubicBezTo>
                    <a:pt x="44" y="0"/>
                    <a:pt x="79" y="0"/>
                    <a:pt x="102" y="10"/>
                  </a:cubicBezTo>
                  <a:cubicBezTo>
                    <a:pt x="121" y="19"/>
                    <a:pt x="124" y="30"/>
                    <a:pt x="124" y="37"/>
                  </a:cubicBezTo>
                  <a:cubicBezTo>
                    <a:pt x="124" y="43"/>
                    <a:pt x="121" y="54"/>
                    <a:pt x="102" y="63"/>
                  </a:cubicBezTo>
                  <a:cubicBezTo>
                    <a:pt x="91" y="68"/>
                    <a:pt x="77" y="70"/>
                    <a:pt x="62" y="70"/>
                  </a:cubicBezTo>
                  <a:close/>
                  <a:moveTo>
                    <a:pt x="22" y="36"/>
                  </a:moveTo>
                  <a:cubicBezTo>
                    <a:pt x="23" y="37"/>
                    <a:pt x="25" y="40"/>
                    <a:pt x="30" y="42"/>
                  </a:cubicBezTo>
                  <a:cubicBezTo>
                    <a:pt x="48" y="50"/>
                    <a:pt x="76" y="50"/>
                    <a:pt x="93" y="42"/>
                  </a:cubicBezTo>
                  <a:cubicBezTo>
                    <a:pt x="99" y="40"/>
                    <a:pt x="101" y="38"/>
                    <a:pt x="101" y="37"/>
                  </a:cubicBezTo>
                  <a:cubicBezTo>
                    <a:pt x="101" y="36"/>
                    <a:pt x="99" y="33"/>
                    <a:pt x="93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76" y="23"/>
                    <a:pt x="47" y="23"/>
                    <a:pt x="30" y="31"/>
                  </a:cubicBezTo>
                  <a:cubicBezTo>
                    <a:pt x="25" y="33"/>
                    <a:pt x="23" y="36"/>
                    <a:pt x="22" y="36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3" name="ïṡḻîḍé">
              <a:extLst>
                <a:ext uri="{FF2B5EF4-FFF2-40B4-BE49-F238E27FC236}">
                  <a16:creationId xmlns:a16="http://schemas.microsoft.com/office/drawing/2014/main" id="{51711249-07BD-4283-8223-864C2974139A}"/>
                </a:ext>
              </a:extLst>
            </p:cNvPr>
            <p:cNvSpPr/>
            <p:nvPr/>
          </p:nvSpPr>
          <p:spPr bwMode="auto">
            <a:xfrm>
              <a:off x="7789069" y="2349500"/>
              <a:ext cx="63500" cy="63500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4" name="ïşlïḋê">
              <a:extLst>
                <a:ext uri="{FF2B5EF4-FFF2-40B4-BE49-F238E27FC236}">
                  <a16:creationId xmlns:a16="http://schemas.microsoft.com/office/drawing/2014/main" id="{E9594045-9576-4498-8AE5-88C734E5A069}"/>
                </a:ext>
              </a:extLst>
            </p:cNvPr>
            <p:cNvSpPr/>
            <p:nvPr/>
          </p:nvSpPr>
          <p:spPr bwMode="auto">
            <a:xfrm>
              <a:off x="6971506" y="1255712"/>
              <a:ext cx="749300" cy="1057275"/>
            </a:xfrm>
            <a:custGeom>
              <a:avLst/>
              <a:gdLst>
                <a:gd name="T0" fmla="*/ 33 w 227"/>
                <a:gd name="T1" fmla="*/ 1 h 321"/>
                <a:gd name="T2" fmla="*/ 26 w 227"/>
                <a:gd name="T3" fmla="*/ 1 h 321"/>
                <a:gd name="T4" fmla="*/ 25 w 227"/>
                <a:gd name="T5" fmla="*/ 1 h 321"/>
                <a:gd name="T6" fmla="*/ 24 w 227"/>
                <a:gd name="T7" fmla="*/ 2 h 321"/>
                <a:gd name="T8" fmla="*/ 22 w 227"/>
                <a:gd name="T9" fmla="*/ 2 h 321"/>
                <a:gd name="T10" fmla="*/ 21 w 227"/>
                <a:gd name="T11" fmla="*/ 2 h 321"/>
                <a:gd name="T12" fmla="*/ 20 w 227"/>
                <a:gd name="T13" fmla="*/ 3 h 321"/>
                <a:gd name="T14" fmla="*/ 18 w 227"/>
                <a:gd name="T15" fmla="*/ 3 h 321"/>
                <a:gd name="T16" fmla="*/ 17 w 227"/>
                <a:gd name="T17" fmla="*/ 4 h 321"/>
                <a:gd name="T18" fmla="*/ 16 w 227"/>
                <a:gd name="T19" fmla="*/ 4 h 321"/>
                <a:gd name="T20" fmla="*/ 14 w 227"/>
                <a:gd name="T21" fmla="*/ 5 h 321"/>
                <a:gd name="T22" fmla="*/ 13 w 227"/>
                <a:gd name="T23" fmla="*/ 5 h 321"/>
                <a:gd name="T24" fmla="*/ 12 w 227"/>
                <a:gd name="T25" fmla="*/ 5 h 321"/>
                <a:gd name="T26" fmla="*/ 11 w 227"/>
                <a:gd name="T27" fmla="*/ 6 h 321"/>
                <a:gd name="T28" fmla="*/ 9 w 227"/>
                <a:gd name="T29" fmla="*/ 6 h 321"/>
                <a:gd name="T30" fmla="*/ 8 w 227"/>
                <a:gd name="T31" fmla="*/ 7 h 321"/>
                <a:gd name="T32" fmla="*/ 0 w 227"/>
                <a:gd name="T33" fmla="*/ 23 h 321"/>
                <a:gd name="T34" fmla="*/ 13 w 227"/>
                <a:gd name="T35" fmla="*/ 217 h 321"/>
                <a:gd name="T36" fmla="*/ 39 w 227"/>
                <a:gd name="T37" fmla="*/ 283 h 321"/>
                <a:gd name="T38" fmla="*/ 40 w 227"/>
                <a:gd name="T39" fmla="*/ 283 h 321"/>
                <a:gd name="T40" fmla="*/ 40 w 227"/>
                <a:gd name="T41" fmla="*/ 282 h 321"/>
                <a:gd name="T42" fmla="*/ 41 w 227"/>
                <a:gd name="T43" fmla="*/ 282 h 321"/>
                <a:gd name="T44" fmla="*/ 41 w 227"/>
                <a:gd name="T45" fmla="*/ 282 h 321"/>
                <a:gd name="T46" fmla="*/ 42 w 227"/>
                <a:gd name="T47" fmla="*/ 282 h 321"/>
                <a:gd name="T48" fmla="*/ 43 w 227"/>
                <a:gd name="T49" fmla="*/ 281 h 321"/>
                <a:gd name="T50" fmla="*/ 43 w 227"/>
                <a:gd name="T51" fmla="*/ 281 h 321"/>
                <a:gd name="T52" fmla="*/ 44 w 227"/>
                <a:gd name="T53" fmla="*/ 281 h 321"/>
                <a:gd name="T54" fmla="*/ 45 w 227"/>
                <a:gd name="T55" fmla="*/ 281 h 321"/>
                <a:gd name="T56" fmla="*/ 45 w 227"/>
                <a:gd name="T57" fmla="*/ 281 h 321"/>
                <a:gd name="T58" fmla="*/ 46 w 227"/>
                <a:gd name="T59" fmla="*/ 280 h 321"/>
                <a:gd name="T60" fmla="*/ 47 w 227"/>
                <a:gd name="T61" fmla="*/ 280 h 321"/>
                <a:gd name="T62" fmla="*/ 47 w 227"/>
                <a:gd name="T63" fmla="*/ 280 h 321"/>
                <a:gd name="T64" fmla="*/ 48 w 227"/>
                <a:gd name="T65" fmla="*/ 280 h 321"/>
                <a:gd name="T66" fmla="*/ 49 w 227"/>
                <a:gd name="T67" fmla="*/ 279 h 321"/>
                <a:gd name="T68" fmla="*/ 49 w 227"/>
                <a:gd name="T69" fmla="*/ 279 h 321"/>
                <a:gd name="T70" fmla="*/ 50 w 227"/>
                <a:gd name="T71" fmla="*/ 279 h 321"/>
                <a:gd name="T72" fmla="*/ 51 w 227"/>
                <a:gd name="T73" fmla="*/ 279 h 321"/>
                <a:gd name="T74" fmla="*/ 51 w 227"/>
                <a:gd name="T75" fmla="*/ 279 h 321"/>
                <a:gd name="T76" fmla="*/ 52 w 227"/>
                <a:gd name="T77" fmla="*/ 278 h 321"/>
                <a:gd name="T78" fmla="*/ 53 w 227"/>
                <a:gd name="T79" fmla="*/ 278 h 321"/>
                <a:gd name="T80" fmla="*/ 53 w 227"/>
                <a:gd name="T81" fmla="*/ 278 h 321"/>
                <a:gd name="T82" fmla="*/ 54 w 227"/>
                <a:gd name="T83" fmla="*/ 278 h 321"/>
                <a:gd name="T84" fmla="*/ 54 w 227"/>
                <a:gd name="T85" fmla="*/ 278 h 321"/>
                <a:gd name="T86" fmla="*/ 55 w 227"/>
                <a:gd name="T87" fmla="*/ 277 h 321"/>
                <a:gd name="T88" fmla="*/ 56 w 227"/>
                <a:gd name="T89" fmla="*/ 277 h 321"/>
                <a:gd name="T90" fmla="*/ 56 w 227"/>
                <a:gd name="T91" fmla="*/ 277 h 321"/>
                <a:gd name="T92" fmla="*/ 57 w 227"/>
                <a:gd name="T93" fmla="*/ 277 h 321"/>
                <a:gd name="T94" fmla="*/ 58 w 227"/>
                <a:gd name="T95" fmla="*/ 276 h 321"/>
                <a:gd name="T96" fmla="*/ 58 w 227"/>
                <a:gd name="T97" fmla="*/ 276 h 321"/>
                <a:gd name="T98" fmla="*/ 59 w 227"/>
                <a:gd name="T99" fmla="*/ 276 h 321"/>
                <a:gd name="T100" fmla="*/ 199 w 227"/>
                <a:gd name="T101" fmla="*/ 319 h 321"/>
                <a:gd name="T102" fmla="*/ 206 w 227"/>
                <a:gd name="T103" fmla="*/ 320 h 321"/>
                <a:gd name="T104" fmla="*/ 227 w 227"/>
                <a:gd name="T105" fmla="*/ 298 h 321"/>
                <a:gd name="T106" fmla="*/ 214 w 227"/>
                <a:gd name="T107" fmla="*/ 10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7" h="321">
                  <a:moveTo>
                    <a:pt x="214" y="103"/>
                  </a:moveTo>
                  <a:cubicBezTo>
                    <a:pt x="33" y="1"/>
                    <a:pt x="33" y="1"/>
                    <a:pt x="33" y="1"/>
                  </a:cubicBezTo>
                  <a:cubicBezTo>
                    <a:pt x="31" y="0"/>
                    <a:pt x="29" y="0"/>
                    <a:pt x="27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3" y="8"/>
                    <a:pt x="0" y="14"/>
                    <a:pt x="0" y="23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0" y="200"/>
                    <a:pt x="6" y="213"/>
                    <a:pt x="13" y="217"/>
                  </a:cubicBezTo>
                  <a:cubicBezTo>
                    <a:pt x="39" y="232"/>
                    <a:pt x="39" y="232"/>
                    <a:pt x="39" y="232"/>
                  </a:cubicBezTo>
                  <a:cubicBezTo>
                    <a:pt x="39" y="283"/>
                    <a:pt x="39" y="283"/>
                    <a:pt x="39" y="283"/>
                  </a:cubicBezTo>
                  <a:cubicBezTo>
                    <a:pt x="40" y="282"/>
                    <a:pt x="40" y="282"/>
                    <a:pt x="40" y="282"/>
                  </a:cubicBezTo>
                  <a:cubicBezTo>
                    <a:pt x="40" y="283"/>
                    <a:pt x="40" y="283"/>
                    <a:pt x="40" y="283"/>
                  </a:cubicBezTo>
                  <a:cubicBezTo>
                    <a:pt x="40" y="282"/>
                    <a:pt x="40" y="282"/>
                    <a:pt x="40" y="282"/>
                  </a:cubicBezTo>
                  <a:cubicBezTo>
                    <a:pt x="40" y="282"/>
                    <a:pt x="40" y="282"/>
                    <a:pt x="40" y="282"/>
                  </a:cubicBezTo>
                  <a:cubicBezTo>
                    <a:pt x="41" y="282"/>
                    <a:pt x="41" y="282"/>
                    <a:pt x="41" y="282"/>
                  </a:cubicBezTo>
                  <a:cubicBezTo>
                    <a:pt x="41" y="282"/>
                    <a:pt x="41" y="282"/>
                    <a:pt x="41" y="282"/>
                  </a:cubicBezTo>
                  <a:cubicBezTo>
                    <a:pt x="41" y="282"/>
                    <a:pt x="41" y="282"/>
                    <a:pt x="41" y="282"/>
                  </a:cubicBezTo>
                  <a:cubicBezTo>
                    <a:pt x="41" y="282"/>
                    <a:pt x="41" y="282"/>
                    <a:pt x="41" y="282"/>
                  </a:cubicBezTo>
                  <a:cubicBezTo>
                    <a:pt x="42" y="281"/>
                    <a:pt x="42" y="281"/>
                    <a:pt x="42" y="281"/>
                  </a:cubicBezTo>
                  <a:cubicBezTo>
                    <a:pt x="42" y="282"/>
                    <a:pt x="42" y="282"/>
                    <a:pt x="42" y="282"/>
                  </a:cubicBezTo>
                  <a:cubicBezTo>
                    <a:pt x="43" y="281"/>
                    <a:pt x="43" y="281"/>
                    <a:pt x="43" y="281"/>
                  </a:cubicBezTo>
                  <a:cubicBezTo>
                    <a:pt x="43" y="281"/>
                    <a:pt x="43" y="281"/>
                    <a:pt x="43" y="281"/>
                  </a:cubicBezTo>
                  <a:cubicBezTo>
                    <a:pt x="43" y="281"/>
                    <a:pt x="43" y="281"/>
                    <a:pt x="43" y="281"/>
                  </a:cubicBezTo>
                  <a:cubicBezTo>
                    <a:pt x="43" y="281"/>
                    <a:pt x="43" y="281"/>
                    <a:pt x="43" y="281"/>
                  </a:cubicBezTo>
                  <a:cubicBezTo>
                    <a:pt x="44" y="281"/>
                    <a:pt x="44" y="281"/>
                    <a:pt x="44" y="281"/>
                  </a:cubicBezTo>
                  <a:cubicBezTo>
                    <a:pt x="44" y="281"/>
                    <a:pt x="44" y="281"/>
                    <a:pt x="44" y="281"/>
                  </a:cubicBezTo>
                  <a:cubicBezTo>
                    <a:pt x="45" y="280"/>
                    <a:pt x="45" y="280"/>
                    <a:pt x="45" y="280"/>
                  </a:cubicBezTo>
                  <a:cubicBezTo>
                    <a:pt x="45" y="281"/>
                    <a:pt x="45" y="281"/>
                    <a:pt x="45" y="281"/>
                  </a:cubicBezTo>
                  <a:cubicBezTo>
                    <a:pt x="45" y="280"/>
                    <a:pt x="45" y="280"/>
                    <a:pt x="45" y="280"/>
                  </a:cubicBezTo>
                  <a:cubicBezTo>
                    <a:pt x="45" y="281"/>
                    <a:pt x="45" y="281"/>
                    <a:pt x="45" y="281"/>
                  </a:cubicBezTo>
                  <a:cubicBezTo>
                    <a:pt x="46" y="280"/>
                    <a:pt x="46" y="280"/>
                    <a:pt x="46" y="280"/>
                  </a:cubicBezTo>
                  <a:cubicBezTo>
                    <a:pt x="46" y="280"/>
                    <a:pt x="46" y="280"/>
                    <a:pt x="46" y="280"/>
                  </a:cubicBezTo>
                  <a:cubicBezTo>
                    <a:pt x="47" y="280"/>
                    <a:pt x="47" y="280"/>
                    <a:pt x="47" y="280"/>
                  </a:cubicBezTo>
                  <a:cubicBezTo>
                    <a:pt x="47" y="280"/>
                    <a:pt x="47" y="280"/>
                    <a:pt x="47" y="280"/>
                  </a:cubicBezTo>
                  <a:cubicBezTo>
                    <a:pt x="47" y="280"/>
                    <a:pt x="47" y="280"/>
                    <a:pt x="47" y="280"/>
                  </a:cubicBezTo>
                  <a:cubicBezTo>
                    <a:pt x="47" y="280"/>
                    <a:pt x="47" y="280"/>
                    <a:pt x="47" y="280"/>
                  </a:cubicBezTo>
                  <a:cubicBezTo>
                    <a:pt x="48" y="279"/>
                    <a:pt x="48" y="279"/>
                    <a:pt x="48" y="279"/>
                  </a:cubicBezTo>
                  <a:cubicBezTo>
                    <a:pt x="48" y="280"/>
                    <a:pt x="48" y="280"/>
                    <a:pt x="48" y="280"/>
                  </a:cubicBezTo>
                  <a:cubicBezTo>
                    <a:pt x="49" y="279"/>
                    <a:pt x="49" y="279"/>
                    <a:pt x="49" y="279"/>
                  </a:cubicBezTo>
                  <a:cubicBezTo>
                    <a:pt x="49" y="279"/>
                    <a:pt x="49" y="279"/>
                    <a:pt x="49" y="279"/>
                  </a:cubicBezTo>
                  <a:cubicBezTo>
                    <a:pt x="49" y="279"/>
                    <a:pt x="49" y="279"/>
                    <a:pt x="49" y="279"/>
                  </a:cubicBezTo>
                  <a:cubicBezTo>
                    <a:pt x="49" y="279"/>
                    <a:pt x="49" y="279"/>
                    <a:pt x="49" y="279"/>
                  </a:cubicBezTo>
                  <a:cubicBezTo>
                    <a:pt x="50" y="279"/>
                    <a:pt x="50" y="279"/>
                    <a:pt x="50" y="279"/>
                  </a:cubicBezTo>
                  <a:cubicBezTo>
                    <a:pt x="50" y="279"/>
                    <a:pt x="50" y="279"/>
                    <a:pt x="50" y="279"/>
                  </a:cubicBezTo>
                  <a:cubicBezTo>
                    <a:pt x="51" y="278"/>
                    <a:pt x="51" y="278"/>
                    <a:pt x="51" y="278"/>
                  </a:cubicBezTo>
                  <a:cubicBezTo>
                    <a:pt x="51" y="279"/>
                    <a:pt x="51" y="279"/>
                    <a:pt x="51" y="279"/>
                  </a:cubicBezTo>
                  <a:cubicBezTo>
                    <a:pt x="51" y="278"/>
                    <a:pt x="51" y="278"/>
                    <a:pt x="51" y="278"/>
                  </a:cubicBezTo>
                  <a:cubicBezTo>
                    <a:pt x="51" y="279"/>
                    <a:pt x="51" y="279"/>
                    <a:pt x="51" y="279"/>
                  </a:cubicBezTo>
                  <a:cubicBezTo>
                    <a:pt x="52" y="278"/>
                    <a:pt x="52" y="278"/>
                    <a:pt x="52" y="278"/>
                  </a:cubicBezTo>
                  <a:cubicBezTo>
                    <a:pt x="52" y="278"/>
                    <a:pt x="52" y="278"/>
                    <a:pt x="52" y="278"/>
                  </a:cubicBezTo>
                  <a:cubicBezTo>
                    <a:pt x="53" y="278"/>
                    <a:pt x="53" y="278"/>
                    <a:pt x="53" y="278"/>
                  </a:cubicBezTo>
                  <a:cubicBezTo>
                    <a:pt x="53" y="278"/>
                    <a:pt x="53" y="278"/>
                    <a:pt x="53" y="278"/>
                  </a:cubicBezTo>
                  <a:cubicBezTo>
                    <a:pt x="53" y="278"/>
                    <a:pt x="53" y="278"/>
                    <a:pt x="53" y="278"/>
                  </a:cubicBezTo>
                  <a:cubicBezTo>
                    <a:pt x="53" y="278"/>
                    <a:pt x="53" y="278"/>
                    <a:pt x="53" y="278"/>
                  </a:cubicBezTo>
                  <a:cubicBezTo>
                    <a:pt x="54" y="277"/>
                    <a:pt x="54" y="277"/>
                    <a:pt x="54" y="277"/>
                  </a:cubicBezTo>
                  <a:cubicBezTo>
                    <a:pt x="54" y="278"/>
                    <a:pt x="54" y="278"/>
                    <a:pt x="54" y="278"/>
                  </a:cubicBezTo>
                  <a:cubicBezTo>
                    <a:pt x="54" y="277"/>
                    <a:pt x="54" y="277"/>
                    <a:pt x="54" y="277"/>
                  </a:cubicBezTo>
                  <a:cubicBezTo>
                    <a:pt x="54" y="278"/>
                    <a:pt x="54" y="278"/>
                    <a:pt x="54" y="278"/>
                  </a:cubicBezTo>
                  <a:cubicBezTo>
                    <a:pt x="55" y="277"/>
                    <a:pt x="55" y="277"/>
                    <a:pt x="55" y="277"/>
                  </a:cubicBezTo>
                  <a:cubicBezTo>
                    <a:pt x="55" y="277"/>
                    <a:pt x="55" y="277"/>
                    <a:pt x="55" y="277"/>
                  </a:cubicBezTo>
                  <a:cubicBezTo>
                    <a:pt x="56" y="277"/>
                    <a:pt x="56" y="277"/>
                    <a:pt x="56" y="277"/>
                  </a:cubicBezTo>
                  <a:cubicBezTo>
                    <a:pt x="56" y="277"/>
                    <a:pt x="56" y="277"/>
                    <a:pt x="56" y="277"/>
                  </a:cubicBezTo>
                  <a:cubicBezTo>
                    <a:pt x="56" y="277"/>
                    <a:pt x="56" y="277"/>
                    <a:pt x="56" y="277"/>
                  </a:cubicBezTo>
                  <a:cubicBezTo>
                    <a:pt x="56" y="277"/>
                    <a:pt x="56" y="277"/>
                    <a:pt x="56" y="277"/>
                  </a:cubicBezTo>
                  <a:cubicBezTo>
                    <a:pt x="57" y="276"/>
                    <a:pt x="57" y="276"/>
                    <a:pt x="57" y="276"/>
                  </a:cubicBezTo>
                  <a:cubicBezTo>
                    <a:pt x="57" y="277"/>
                    <a:pt x="57" y="277"/>
                    <a:pt x="57" y="277"/>
                  </a:cubicBezTo>
                  <a:cubicBezTo>
                    <a:pt x="58" y="276"/>
                    <a:pt x="58" y="276"/>
                    <a:pt x="58" y="276"/>
                  </a:cubicBezTo>
                  <a:cubicBezTo>
                    <a:pt x="58" y="276"/>
                    <a:pt x="58" y="276"/>
                    <a:pt x="58" y="276"/>
                  </a:cubicBezTo>
                  <a:cubicBezTo>
                    <a:pt x="58" y="276"/>
                    <a:pt x="58" y="276"/>
                    <a:pt x="58" y="276"/>
                  </a:cubicBezTo>
                  <a:cubicBezTo>
                    <a:pt x="58" y="276"/>
                    <a:pt x="58" y="276"/>
                    <a:pt x="58" y="276"/>
                  </a:cubicBezTo>
                  <a:cubicBezTo>
                    <a:pt x="59" y="276"/>
                    <a:pt x="59" y="276"/>
                    <a:pt x="59" y="276"/>
                  </a:cubicBezTo>
                  <a:cubicBezTo>
                    <a:pt x="59" y="276"/>
                    <a:pt x="59" y="276"/>
                    <a:pt x="59" y="276"/>
                  </a:cubicBezTo>
                  <a:cubicBezTo>
                    <a:pt x="80" y="257"/>
                    <a:pt x="80" y="257"/>
                    <a:pt x="80" y="257"/>
                  </a:cubicBezTo>
                  <a:cubicBezTo>
                    <a:pt x="199" y="319"/>
                    <a:pt x="199" y="319"/>
                    <a:pt x="199" y="319"/>
                  </a:cubicBezTo>
                  <a:cubicBezTo>
                    <a:pt x="201" y="320"/>
                    <a:pt x="203" y="321"/>
                    <a:pt x="205" y="320"/>
                  </a:cubicBezTo>
                  <a:cubicBezTo>
                    <a:pt x="206" y="320"/>
                    <a:pt x="206" y="320"/>
                    <a:pt x="206" y="320"/>
                  </a:cubicBezTo>
                  <a:cubicBezTo>
                    <a:pt x="206" y="319"/>
                    <a:pt x="206" y="319"/>
                    <a:pt x="206" y="319"/>
                  </a:cubicBezTo>
                  <a:cubicBezTo>
                    <a:pt x="219" y="314"/>
                    <a:pt x="227" y="314"/>
                    <a:pt x="227" y="298"/>
                  </a:cubicBezTo>
                  <a:cubicBezTo>
                    <a:pt x="227" y="133"/>
                    <a:pt x="227" y="133"/>
                    <a:pt x="227" y="133"/>
                  </a:cubicBezTo>
                  <a:cubicBezTo>
                    <a:pt x="227" y="121"/>
                    <a:pt x="221" y="107"/>
                    <a:pt x="214" y="103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5" name="ïś1íḑê">
              <a:extLst>
                <a:ext uri="{FF2B5EF4-FFF2-40B4-BE49-F238E27FC236}">
                  <a16:creationId xmlns:a16="http://schemas.microsoft.com/office/drawing/2014/main" id="{51813996-BB58-4799-A9F8-A22CE15F1F80}"/>
                </a:ext>
              </a:extLst>
            </p:cNvPr>
            <p:cNvSpPr/>
            <p:nvPr/>
          </p:nvSpPr>
          <p:spPr bwMode="auto">
            <a:xfrm>
              <a:off x="6971506" y="1268412"/>
              <a:ext cx="700088" cy="1050925"/>
            </a:xfrm>
            <a:custGeom>
              <a:avLst/>
              <a:gdLst>
                <a:gd name="T0" fmla="*/ 199 w 212"/>
                <a:gd name="T1" fmla="*/ 106 h 319"/>
                <a:gd name="T2" fmla="*/ 13 w 212"/>
                <a:gd name="T3" fmla="*/ 4 h 319"/>
                <a:gd name="T4" fmla="*/ 0 w 212"/>
                <a:gd name="T5" fmla="*/ 19 h 319"/>
                <a:gd name="T6" fmla="*/ 0 w 212"/>
                <a:gd name="T7" fmla="*/ 183 h 319"/>
                <a:gd name="T8" fmla="*/ 13 w 212"/>
                <a:gd name="T9" fmla="*/ 213 h 319"/>
                <a:gd name="T10" fmla="*/ 39 w 212"/>
                <a:gd name="T11" fmla="*/ 228 h 319"/>
                <a:gd name="T12" fmla="*/ 39 w 212"/>
                <a:gd name="T13" fmla="*/ 279 h 319"/>
                <a:gd name="T14" fmla="*/ 73 w 212"/>
                <a:gd name="T15" fmla="*/ 248 h 319"/>
                <a:gd name="T16" fmla="*/ 199 w 212"/>
                <a:gd name="T17" fmla="*/ 315 h 319"/>
                <a:gd name="T18" fmla="*/ 212 w 212"/>
                <a:gd name="T19" fmla="*/ 300 h 319"/>
                <a:gd name="T20" fmla="*/ 212 w 212"/>
                <a:gd name="T21" fmla="*/ 136 h 319"/>
                <a:gd name="T22" fmla="*/ 199 w 212"/>
                <a:gd name="T23" fmla="*/ 10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2" h="319">
                  <a:moveTo>
                    <a:pt x="199" y="106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6" y="0"/>
                    <a:pt x="0" y="6"/>
                    <a:pt x="0" y="19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96"/>
                    <a:pt x="6" y="209"/>
                    <a:pt x="13" y="213"/>
                  </a:cubicBezTo>
                  <a:cubicBezTo>
                    <a:pt x="39" y="228"/>
                    <a:pt x="39" y="228"/>
                    <a:pt x="39" y="228"/>
                  </a:cubicBezTo>
                  <a:cubicBezTo>
                    <a:pt x="39" y="279"/>
                    <a:pt x="39" y="279"/>
                    <a:pt x="39" y="279"/>
                  </a:cubicBezTo>
                  <a:cubicBezTo>
                    <a:pt x="73" y="248"/>
                    <a:pt x="73" y="248"/>
                    <a:pt x="73" y="248"/>
                  </a:cubicBezTo>
                  <a:cubicBezTo>
                    <a:pt x="199" y="315"/>
                    <a:pt x="199" y="315"/>
                    <a:pt x="199" y="315"/>
                  </a:cubicBezTo>
                  <a:cubicBezTo>
                    <a:pt x="206" y="319"/>
                    <a:pt x="212" y="313"/>
                    <a:pt x="212" y="300"/>
                  </a:cubicBezTo>
                  <a:cubicBezTo>
                    <a:pt x="212" y="136"/>
                    <a:pt x="212" y="136"/>
                    <a:pt x="212" y="136"/>
                  </a:cubicBezTo>
                  <a:cubicBezTo>
                    <a:pt x="212" y="123"/>
                    <a:pt x="206" y="110"/>
                    <a:pt x="199" y="10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6" name="iS1iḓê">
              <a:extLst>
                <a:ext uri="{FF2B5EF4-FFF2-40B4-BE49-F238E27FC236}">
                  <a16:creationId xmlns:a16="http://schemas.microsoft.com/office/drawing/2014/main" id="{9E9A34B5-597C-499C-92E9-A62679214B8C}"/>
                </a:ext>
              </a:extLst>
            </p:cNvPr>
            <p:cNvSpPr/>
            <p:nvPr/>
          </p:nvSpPr>
          <p:spPr bwMode="auto">
            <a:xfrm>
              <a:off x="7152481" y="1690687"/>
              <a:ext cx="46038" cy="92075"/>
            </a:xfrm>
            <a:custGeom>
              <a:avLst/>
              <a:gdLst>
                <a:gd name="T0" fmla="*/ 14 w 14"/>
                <a:gd name="T1" fmla="*/ 18 h 28"/>
                <a:gd name="T2" fmla="*/ 7 w 14"/>
                <a:gd name="T3" fmla="*/ 25 h 28"/>
                <a:gd name="T4" fmla="*/ 0 w 14"/>
                <a:gd name="T5" fmla="*/ 10 h 28"/>
                <a:gd name="T6" fmla="*/ 7 w 14"/>
                <a:gd name="T7" fmla="*/ 2 h 28"/>
                <a:gd name="T8" fmla="*/ 14 w 14"/>
                <a:gd name="T9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8">
                  <a:moveTo>
                    <a:pt x="14" y="18"/>
                  </a:moveTo>
                  <a:cubicBezTo>
                    <a:pt x="14" y="24"/>
                    <a:pt x="11" y="28"/>
                    <a:pt x="7" y="25"/>
                  </a:cubicBezTo>
                  <a:cubicBezTo>
                    <a:pt x="3" y="23"/>
                    <a:pt x="0" y="16"/>
                    <a:pt x="0" y="10"/>
                  </a:cubicBezTo>
                  <a:cubicBezTo>
                    <a:pt x="0" y="3"/>
                    <a:pt x="3" y="0"/>
                    <a:pt x="7" y="2"/>
                  </a:cubicBezTo>
                  <a:cubicBezTo>
                    <a:pt x="11" y="4"/>
                    <a:pt x="14" y="11"/>
                    <a:pt x="14" y="18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7" name="îṥľíḍè">
              <a:extLst>
                <a:ext uri="{FF2B5EF4-FFF2-40B4-BE49-F238E27FC236}">
                  <a16:creationId xmlns:a16="http://schemas.microsoft.com/office/drawing/2014/main" id="{54A55A2C-7F63-4785-8BBC-800254C35181}"/>
                </a:ext>
              </a:extLst>
            </p:cNvPr>
            <p:cNvSpPr/>
            <p:nvPr/>
          </p:nvSpPr>
          <p:spPr bwMode="auto">
            <a:xfrm>
              <a:off x="7284244" y="1770062"/>
              <a:ext cx="47625" cy="88900"/>
            </a:xfrm>
            <a:custGeom>
              <a:avLst/>
              <a:gdLst>
                <a:gd name="T0" fmla="*/ 14 w 14"/>
                <a:gd name="T1" fmla="*/ 17 h 27"/>
                <a:gd name="T2" fmla="*/ 7 w 14"/>
                <a:gd name="T3" fmla="*/ 25 h 27"/>
                <a:gd name="T4" fmla="*/ 0 w 14"/>
                <a:gd name="T5" fmla="*/ 9 h 27"/>
                <a:gd name="T6" fmla="*/ 7 w 14"/>
                <a:gd name="T7" fmla="*/ 2 h 27"/>
                <a:gd name="T8" fmla="*/ 14 w 14"/>
                <a:gd name="T9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7">
                  <a:moveTo>
                    <a:pt x="14" y="17"/>
                  </a:moveTo>
                  <a:cubicBezTo>
                    <a:pt x="14" y="24"/>
                    <a:pt x="11" y="27"/>
                    <a:pt x="7" y="25"/>
                  </a:cubicBezTo>
                  <a:cubicBezTo>
                    <a:pt x="3" y="23"/>
                    <a:pt x="0" y="16"/>
                    <a:pt x="0" y="9"/>
                  </a:cubicBezTo>
                  <a:cubicBezTo>
                    <a:pt x="0" y="3"/>
                    <a:pt x="3" y="0"/>
                    <a:pt x="7" y="2"/>
                  </a:cubicBezTo>
                  <a:cubicBezTo>
                    <a:pt x="11" y="4"/>
                    <a:pt x="14" y="11"/>
                    <a:pt x="14" y="17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8" name="iśľíďê">
              <a:extLst>
                <a:ext uri="{FF2B5EF4-FFF2-40B4-BE49-F238E27FC236}">
                  <a16:creationId xmlns:a16="http://schemas.microsoft.com/office/drawing/2014/main" id="{E2863010-CD1F-4582-A379-C9B515B3BC90}"/>
                </a:ext>
              </a:extLst>
            </p:cNvPr>
            <p:cNvSpPr/>
            <p:nvPr/>
          </p:nvSpPr>
          <p:spPr bwMode="auto">
            <a:xfrm>
              <a:off x="7420769" y="1844675"/>
              <a:ext cx="42863" cy="93663"/>
            </a:xfrm>
            <a:custGeom>
              <a:avLst/>
              <a:gdLst>
                <a:gd name="T0" fmla="*/ 13 w 13"/>
                <a:gd name="T1" fmla="*/ 18 h 28"/>
                <a:gd name="T2" fmla="*/ 6 w 13"/>
                <a:gd name="T3" fmla="*/ 26 h 28"/>
                <a:gd name="T4" fmla="*/ 0 w 13"/>
                <a:gd name="T5" fmla="*/ 10 h 28"/>
                <a:gd name="T6" fmla="*/ 6 w 13"/>
                <a:gd name="T7" fmla="*/ 3 h 28"/>
                <a:gd name="T8" fmla="*/ 13 w 13"/>
                <a:gd name="T9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8">
                  <a:moveTo>
                    <a:pt x="13" y="18"/>
                  </a:moveTo>
                  <a:cubicBezTo>
                    <a:pt x="13" y="25"/>
                    <a:pt x="10" y="28"/>
                    <a:pt x="6" y="26"/>
                  </a:cubicBezTo>
                  <a:cubicBezTo>
                    <a:pt x="3" y="24"/>
                    <a:pt x="0" y="17"/>
                    <a:pt x="0" y="10"/>
                  </a:cubicBezTo>
                  <a:cubicBezTo>
                    <a:pt x="0" y="4"/>
                    <a:pt x="3" y="0"/>
                    <a:pt x="6" y="3"/>
                  </a:cubicBezTo>
                  <a:cubicBezTo>
                    <a:pt x="10" y="5"/>
                    <a:pt x="13" y="12"/>
                    <a:pt x="13" y="18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DA15E1EB-AE5D-4333-BFDF-0EA11BD563A0}"/>
              </a:ext>
            </a:extLst>
          </p:cNvPr>
          <p:cNvSpPr/>
          <p:nvPr/>
        </p:nvSpPr>
        <p:spPr>
          <a:xfrm>
            <a:off x="485060" y="6334739"/>
            <a:ext cx="54222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90500" algn="just"/>
            <a:r>
              <a:rPr lang="en-US" altLang="zh-CN" dirty="0">
                <a:solidFill>
                  <a:srgbClr val="000000"/>
                </a:solidFill>
                <a:latin typeface="Times" pitchFamily="2" charset="0"/>
                <a:ea typeface="宋体" panose="02010600030101010101" pitchFamily="2" charset="-122"/>
                <a:cs typeface="宋体" panose="02010600030101010101" pitchFamily="2" charset="-122"/>
              </a:rPr>
              <a:t>Figure 1: Flow Diagram of the Proposed Methodology.</a:t>
            </a:r>
          </a:p>
        </p:txBody>
      </p:sp>
      <p:pic>
        <p:nvPicPr>
          <p:cNvPr id="344" name="图片 343" descr="图示&#10;&#10;描述已自动生成">
            <a:extLst>
              <a:ext uri="{FF2B5EF4-FFF2-40B4-BE49-F238E27FC236}">
                <a16:creationId xmlns:a16="http://schemas.microsoft.com/office/drawing/2014/main" id="{FD1A64FE-DB2C-63A5-8E47-068653BF2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88" y="805866"/>
            <a:ext cx="7006933" cy="5533038"/>
          </a:xfrm>
          <a:prstGeom prst="rect">
            <a:avLst/>
          </a:prstGeom>
          <a:ln w="76200">
            <a:solidFill>
              <a:srgbClr val="283C63"/>
            </a:solidFill>
          </a:ln>
        </p:spPr>
      </p:pic>
      <p:pic>
        <p:nvPicPr>
          <p:cNvPr id="346" name="图片 345" descr="地图&#10;&#10;描述已自动生成">
            <a:extLst>
              <a:ext uri="{FF2B5EF4-FFF2-40B4-BE49-F238E27FC236}">
                <a16:creationId xmlns:a16="http://schemas.microsoft.com/office/drawing/2014/main" id="{AB95F382-CDEE-9090-B498-4493034E12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048" y="793257"/>
            <a:ext cx="3396657" cy="4203497"/>
          </a:xfrm>
          <a:prstGeom prst="rect">
            <a:avLst/>
          </a:prstGeom>
          <a:ln w="76200">
            <a:solidFill>
              <a:srgbClr val="283C63"/>
            </a:solidFill>
          </a:ln>
        </p:spPr>
      </p:pic>
      <p:sp>
        <p:nvSpPr>
          <p:cNvPr id="347" name="矩形 346">
            <a:extLst>
              <a:ext uri="{FF2B5EF4-FFF2-40B4-BE49-F238E27FC236}">
                <a16:creationId xmlns:a16="http://schemas.microsoft.com/office/drawing/2014/main" id="{A342C7F6-8B4C-F5B6-2EAA-544B613CD436}"/>
              </a:ext>
            </a:extLst>
          </p:cNvPr>
          <p:cNvSpPr/>
          <p:nvPr/>
        </p:nvSpPr>
        <p:spPr>
          <a:xfrm>
            <a:off x="7123104" y="4995325"/>
            <a:ext cx="465148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90500" algn="ctr"/>
            <a:r>
              <a:rPr lang="en-US" altLang="zh-CN" dirty="0">
                <a:solidFill>
                  <a:srgbClr val="000000"/>
                </a:solidFill>
                <a:latin typeface="Times" pitchFamily="2" charset="0"/>
                <a:ea typeface="宋体" panose="02010600030101010101" pitchFamily="2" charset="-122"/>
                <a:cs typeface="宋体" panose="02010600030101010101" pitchFamily="2" charset="-122"/>
              </a:rPr>
              <a:t>Figure 2: Geographical Representation of Modelling and Application ROI (region of interest)</a:t>
            </a:r>
          </a:p>
          <a:p>
            <a:pPr indent="190500" algn="ctr"/>
            <a:r>
              <a:rPr lang="en-US" altLang="zh-CN" dirty="0">
                <a:solidFill>
                  <a:srgbClr val="000000"/>
                </a:solidFill>
                <a:latin typeface="Times" pitchFamily="2" charset="0"/>
                <a:ea typeface="宋体" panose="02010600030101010101" pitchFamily="2" charset="-122"/>
                <a:cs typeface="宋体" panose="02010600030101010101" pitchFamily="2" charset="-122"/>
              </a:rPr>
              <a:t>Areas. Legend: Large Rectangles = Modelling Areas; Small Inner Rectangles = Application</a:t>
            </a:r>
          </a:p>
          <a:p>
            <a:pPr indent="190500" algn="ctr"/>
            <a:r>
              <a:rPr lang="en-US" altLang="zh-CN" dirty="0">
                <a:solidFill>
                  <a:srgbClr val="000000"/>
                </a:solidFill>
                <a:latin typeface="Times" pitchFamily="2" charset="0"/>
                <a:ea typeface="宋体" panose="02010600030101010101" pitchFamily="2" charset="-122"/>
                <a:cs typeface="宋体" panose="02010600030101010101" pitchFamily="2" charset="-122"/>
              </a:rPr>
              <a:t>Areas.</a:t>
            </a:r>
          </a:p>
        </p:txBody>
      </p:sp>
    </p:spTree>
    <p:extLst>
      <p:ext uri="{BB962C8B-B14F-4D97-AF65-F5344CB8AC3E}">
        <p14:creationId xmlns:p14="http://schemas.microsoft.com/office/powerpoint/2010/main" val="261363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30F795-68BD-4F6F-8A18-CCC6911CE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880" y="206658"/>
            <a:ext cx="7990840" cy="480131"/>
          </a:xfrm>
        </p:spPr>
        <p:txBody>
          <a:bodyPr/>
          <a:lstStyle/>
          <a:p>
            <a:r>
              <a:rPr lang="en-GB" altLang="zh-CN" sz="2800" dirty="0"/>
              <a:t>PROPOSED METHODOLOGY </a:t>
            </a:r>
            <a:endParaRPr lang="zh-CN" altLang="en-US" dirty="0"/>
          </a:p>
        </p:txBody>
      </p:sp>
      <p:grpSp>
        <p:nvGrpSpPr>
          <p:cNvPr id="4" name="组合 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33CF8F8-2593-4A7B-9B73-0C329C79CA9C}"/>
              </a:ext>
            </a:extLst>
          </p:cNvPr>
          <p:cNvGrpSpPr/>
          <p:nvPr/>
        </p:nvGrpSpPr>
        <p:grpSpPr>
          <a:xfrm>
            <a:off x="11461871" y="6318000"/>
            <a:ext cx="730129" cy="540000"/>
            <a:chOff x="3277394" y="1255712"/>
            <a:chExt cx="5637212" cy="4346576"/>
          </a:xfrm>
        </p:grpSpPr>
        <p:sp>
          <p:nvSpPr>
            <p:cNvPr id="5" name="iṡḻiḓè">
              <a:extLst>
                <a:ext uri="{FF2B5EF4-FFF2-40B4-BE49-F238E27FC236}">
                  <a16:creationId xmlns:a16="http://schemas.microsoft.com/office/drawing/2014/main" id="{B04A63D8-820D-4A61-98EC-990491BED8AA}"/>
                </a:ext>
              </a:extLst>
            </p:cNvPr>
            <p:cNvSpPr/>
            <p:nvPr/>
          </p:nvSpPr>
          <p:spPr bwMode="auto">
            <a:xfrm>
              <a:off x="3455194" y="4273550"/>
              <a:ext cx="2301875" cy="1328738"/>
            </a:xfrm>
            <a:custGeom>
              <a:avLst/>
              <a:gdLst>
                <a:gd name="T0" fmla="*/ 1450 w 1450"/>
                <a:gd name="T1" fmla="*/ 492 h 837"/>
                <a:gd name="T2" fmla="*/ 596 w 1450"/>
                <a:gd name="T3" fmla="*/ 0 h 837"/>
                <a:gd name="T4" fmla="*/ 0 w 1450"/>
                <a:gd name="T5" fmla="*/ 345 h 837"/>
                <a:gd name="T6" fmla="*/ 854 w 1450"/>
                <a:gd name="T7" fmla="*/ 837 h 837"/>
                <a:gd name="T8" fmla="*/ 1450 w 1450"/>
                <a:gd name="T9" fmla="*/ 492 h 8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0" h="837">
                  <a:moveTo>
                    <a:pt x="1450" y="492"/>
                  </a:moveTo>
                  <a:lnTo>
                    <a:pt x="596" y="0"/>
                  </a:lnTo>
                  <a:lnTo>
                    <a:pt x="0" y="345"/>
                  </a:lnTo>
                  <a:lnTo>
                    <a:pt x="854" y="837"/>
                  </a:lnTo>
                  <a:lnTo>
                    <a:pt x="1450" y="4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$ḷiḑé">
              <a:extLst>
                <a:ext uri="{FF2B5EF4-FFF2-40B4-BE49-F238E27FC236}">
                  <a16:creationId xmlns:a16="http://schemas.microsoft.com/office/drawing/2014/main" id="{F2587AE0-AD02-436A-95A2-2523C6B8FD33}"/>
                </a:ext>
              </a:extLst>
            </p:cNvPr>
            <p:cNvSpPr/>
            <p:nvPr/>
          </p:nvSpPr>
          <p:spPr bwMode="auto">
            <a:xfrm>
              <a:off x="4652169" y="5213350"/>
              <a:ext cx="296863" cy="155575"/>
            </a:xfrm>
            <a:prstGeom prst="ellipse">
              <a:avLst/>
            </a:pr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iṩlîḑé">
              <a:extLst>
                <a:ext uri="{FF2B5EF4-FFF2-40B4-BE49-F238E27FC236}">
                  <a16:creationId xmlns:a16="http://schemas.microsoft.com/office/drawing/2014/main" id="{7219E8A8-9D4A-40E9-A300-FA297EA46655}"/>
                </a:ext>
              </a:extLst>
            </p:cNvPr>
            <p:cNvSpPr/>
            <p:nvPr/>
          </p:nvSpPr>
          <p:spPr bwMode="auto">
            <a:xfrm>
              <a:off x="3728244" y="4408487"/>
              <a:ext cx="690563" cy="425450"/>
            </a:xfrm>
            <a:custGeom>
              <a:avLst/>
              <a:gdLst>
                <a:gd name="T0" fmla="*/ 11 w 435"/>
                <a:gd name="T1" fmla="*/ 268 h 268"/>
                <a:gd name="T2" fmla="*/ 435 w 435"/>
                <a:gd name="T3" fmla="*/ 21 h 268"/>
                <a:gd name="T4" fmla="*/ 422 w 435"/>
                <a:gd name="T5" fmla="*/ 0 h 268"/>
                <a:gd name="T6" fmla="*/ 0 w 435"/>
                <a:gd name="T7" fmla="*/ 248 h 268"/>
                <a:gd name="T8" fmla="*/ 11 w 435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5" h="268">
                  <a:moveTo>
                    <a:pt x="11" y="268"/>
                  </a:moveTo>
                  <a:lnTo>
                    <a:pt x="435" y="21"/>
                  </a:lnTo>
                  <a:lnTo>
                    <a:pt x="422" y="0"/>
                  </a:lnTo>
                  <a:lnTo>
                    <a:pt x="0" y="248"/>
                  </a:lnTo>
                  <a:lnTo>
                    <a:pt x="11" y="268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šliḍé">
              <a:extLst>
                <a:ext uri="{FF2B5EF4-FFF2-40B4-BE49-F238E27FC236}">
                  <a16:creationId xmlns:a16="http://schemas.microsoft.com/office/drawing/2014/main" id="{F62901FC-844A-41FC-A2C2-6E8D79194AD5}"/>
                </a:ext>
              </a:extLst>
            </p:cNvPr>
            <p:cNvSpPr/>
            <p:nvPr/>
          </p:nvSpPr>
          <p:spPr bwMode="auto">
            <a:xfrm>
              <a:off x="3853657" y="4491037"/>
              <a:ext cx="703263" cy="425450"/>
            </a:xfrm>
            <a:custGeom>
              <a:avLst/>
              <a:gdLst>
                <a:gd name="T0" fmla="*/ 11 w 443"/>
                <a:gd name="T1" fmla="*/ 268 h 268"/>
                <a:gd name="T2" fmla="*/ 443 w 443"/>
                <a:gd name="T3" fmla="*/ 21 h 268"/>
                <a:gd name="T4" fmla="*/ 432 w 443"/>
                <a:gd name="T5" fmla="*/ 0 h 268"/>
                <a:gd name="T6" fmla="*/ 0 w 443"/>
                <a:gd name="T7" fmla="*/ 247 h 268"/>
                <a:gd name="T8" fmla="*/ 11 w 443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268">
                  <a:moveTo>
                    <a:pt x="11" y="268"/>
                  </a:moveTo>
                  <a:lnTo>
                    <a:pt x="443" y="21"/>
                  </a:lnTo>
                  <a:lnTo>
                    <a:pt x="432" y="0"/>
                  </a:lnTo>
                  <a:lnTo>
                    <a:pt x="0" y="247"/>
                  </a:lnTo>
                  <a:lnTo>
                    <a:pt x="11" y="268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i$lïḋê">
              <a:extLst>
                <a:ext uri="{FF2B5EF4-FFF2-40B4-BE49-F238E27FC236}">
                  <a16:creationId xmlns:a16="http://schemas.microsoft.com/office/drawing/2014/main" id="{92D4E927-107C-410B-A1EB-1C8764DA0C3A}"/>
                </a:ext>
              </a:extLst>
            </p:cNvPr>
            <p:cNvSpPr/>
            <p:nvPr/>
          </p:nvSpPr>
          <p:spPr bwMode="auto">
            <a:xfrm>
              <a:off x="3985419" y="4573587"/>
              <a:ext cx="696913" cy="409575"/>
            </a:xfrm>
            <a:custGeom>
              <a:avLst/>
              <a:gdLst>
                <a:gd name="T0" fmla="*/ 13 w 439"/>
                <a:gd name="T1" fmla="*/ 258 h 258"/>
                <a:gd name="T2" fmla="*/ 439 w 439"/>
                <a:gd name="T3" fmla="*/ 21 h 258"/>
                <a:gd name="T4" fmla="*/ 428 w 439"/>
                <a:gd name="T5" fmla="*/ 0 h 258"/>
                <a:gd name="T6" fmla="*/ 0 w 439"/>
                <a:gd name="T7" fmla="*/ 239 h 258"/>
                <a:gd name="T8" fmla="*/ 13 w 439"/>
                <a:gd name="T9" fmla="*/ 258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9" h="258">
                  <a:moveTo>
                    <a:pt x="13" y="258"/>
                  </a:moveTo>
                  <a:lnTo>
                    <a:pt x="439" y="21"/>
                  </a:lnTo>
                  <a:lnTo>
                    <a:pt x="428" y="0"/>
                  </a:lnTo>
                  <a:lnTo>
                    <a:pt x="0" y="239"/>
                  </a:lnTo>
                  <a:lnTo>
                    <a:pt x="13" y="258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ŝľiḍé">
              <a:extLst>
                <a:ext uri="{FF2B5EF4-FFF2-40B4-BE49-F238E27FC236}">
                  <a16:creationId xmlns:a16="http://schemas.microsoft.com/office/drawing/2014/main" id="{6DD12633-E145-4329-9F54-B1F4C894F271}"/>
                </a:ext>
              </a:extLst>
            </p:cNvPr>
            <p:cNvSpPr/>
            <p:nvPr/>
          </p:nvSpPr>
          <p:spPr bwMode="auto">
            <a:xfrm>
              <a:off x="4137819" y="4646612"/>
              <a:ext cx="685800" cy="411163"/>
            </a:xfrm>
            <a:custGeom>
              <a:avLst/>
              <a:gdLst>
                <a:gd name="T0" fmla="*/ 10 w 432"/>
                <a:gd name="T1" fmla="*/ 259 h 259"/>
                <a:gd name="T2" fmla="*/ 432 w 432"/>
                <a:gd name="T3" fmla="*/ 21 h 259"/>
                <a:gd name="T4" fmla="*/ 422 w 432"/>
                <a:gd name="T5" fmla="*/ 0 h 259"/>
                <a:gd name="T6" fmla="*/ 0 w 432"/>
                <a:gd name="T7" fmla="*/ 241 h 259"/>
                <a:gd name="T8" fmla="*/ 10 w 432"/>
                <a:gd name="T9" fmla="*/ 25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2" h="259">
                  <a:moveTo>
                    <a:pt x="10" y="259"/>
                  </a:moveTo>
                  <a:lnTo>
                    <a:pt x="432" y="21"/>
                  </a:lnTo>
                  <a:lnTo>
                    <a:pt x="422" y="0"/>
                  </a:lnTo>
                  <a:lnTo>
                    <a:pt x="0" y="241"/>
                  </a:lnTo>
                  <a:lnTo>
                    <a:pt x="10" y="259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ïślïḓé">
              <a:extLst>
                <a:ext uri="{FF2B5EF4-FFF2-40B4-BE49-F238E27FC236}">
                  <a16:creationId xmlns:a16="http://schemas.microsoft.com/office/drawing/2014/main" id="{4B153F69-7A3B-4AB6-A1B8-935B990F258C}"/>
                </a:ext>
              </a:extLst>
            </p:cNvPr>
            <p:cNvSpPr/>
            <p:nvPr/>
          </p:nvSpPr>
          <p:spPr bwMode="auto">
            <a:xfrm>
              <a:off x="4260057" y="4725987"/>
              <a:ext cx="695325" cy="425450"/>
            </a:xfrm>
            <a:custGeom>
              <a:avLst/>
              <a:gdLst>
                <a:gd name="T0" fmla="*/ 10 w 438"/>
                <a:gd name="T1" fmla="*/ 268 h 268"/>
                <a:gd name="T2" fmla="*/ 438 w 438"/>
                <a:gd name="T3" fmla="*/ 18 h 268"/>
                <a:gd name="T4" fmla="*/ 426 w 438"/>
                <a:gd name="T5" fmla="*/ 0 h 268"/>
                <a:gd name="T6" fmla="*/ 0 w 438"/>
                <a:gd name="T7" fmla="*/ 247 h 268"/>
                <a:gd name="T8" fmla="*/ 10 w 438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268">
                  <a:moveTo>
                    <a:pt x="10" y="268"/>
                  </a:moveTo>
                  <a:lnTo>
                    <a:pt x="438" y="18"/>
                  </a:lnTo>
                  <a:lnTo>
                    <a:pt x="426" y="0"/>
                  </a:lnTo>
                  <a:lnTo>
                    <a:pt x="0" y="247"/>
                  </a:lnTo>
                  <a:lnTo>
                    <a:pt x="10" y="268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ïsļíďê">
              <a:extLst>
                <a:ext uri="{FF2B5EF4-FFF2-40B4-BE49-F238E27FC236}">
                  <a16:creationId xmlns:a16="http://schemas.microsoft.com/office/drawing/2014/main" id="{75542514-BF5D-4CD2-830F-3D3A51E5157F}"/>
                </a:ext>
              </a:extLst>
            </p:cNvPr>
            <p:cNvSpPr/>
            <p:nvPr/>
          </p:nvSpPr>
          <p:spPr bwMode="auto">
            <a:xfrm>
              <a:off x="4394994" y="4808537"/>
              <a:ext cx="688975" cy="420688"/>
            </a:xfrm>
            <a:custGeom>
              <a:avLst/>
              <a:gdLst>
                <a:gd name="T0" fmla="*/ 10 w 434"/>
                <a:gd name="T1" fmla="*/ 265 h 265"/>
                <a:gd name="T2" fmla="*/ 434 w 434"/>
                <a:gd name="T3" fmla="*/ 18 h 265"/>
                <a:gd name="T4" fmla="*/ 422 w 434"/>
                <a:gd name="T5" fmla="*/ 0 h 265"/>
                <a:gd name="T6" fmla="*/ 0 w 434"/>
                <a:gd name="T7" fmla="*/ 247 h 265"/>
                <a:gd name="T8" fmla="*/ 10 w 434"/>
                <a:gd name="T9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4" h="265">
                  <a:moveTo>
                    <a:pt x="10" y="265"/>
                  </a:moveTo>
                  <a:lnTo>
                    <a:pt x="434" y="18"/>
                  </a:lnTo>
                  <a:lnTo>
                    <a:pt x="422" y="0"/>
                  </a:lnTo>
                  <a:lnTo>
                    <a:pt x="0" y="247"/>
                  </a:lnTo>
                  <a:lnTo>
                    <a:pt x="10" y="265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şḷîde">
              <a:extLst>
                <a:ext uri="{FF2B5EF4-FFF2-40B4-BE49-F238E27FC236}">
                  <a16:creationId xmlns:a16="http://schemas.microsoft.com/office/drawing/2014/main" id="{E8D4F193-8065-4BBA-ADB8-99CD8CF444ED}"/>
                </a:ext>
              </a:extLst>
            </p:cNvPr>
            <p:cNvSpPr/>
            <p:nvPr/>
          </p:nvSpPr>
          <p:spPr bwMode="auto">
            <a:xfrm>
              <a:off x="4368007" y="4273550"/>
              <a:ext cx="63500" cy="20638"/>
            </a:xfrm>
            <a:custGeom>
              <a:avLst/>
              <a:gdLst>
                <a:gd name="T0" fmla="*/ 10 w 19"/>
                <a:gd name="T1" fmla="*/ 0 h 6"/>
                <a:gd name="T2" fmla="*/ 0 w 19"/>
                <a:gd name="T3" fmla="*/ 6 h 6"/>
                <a:gd name="T4" fmla="*/ 4 w 19"/>
                <a:gd name="T5" fmla="*/ 6 h 6"/>
                <a:gd name="T6" fmla="*/ 19 w 19"/>
                <a:gd name="T7" fmla="*/ 5 h 6"/>
                <a:gd name="T8" fmla="*/ 10 w 19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6">
                  <a:moveTo>
                    <a:pt x="1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9" y="6"/>
                    <a:pt x="14" y="6"/>
                    <a:pt x="19" y="5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98A5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ïṡḻïdê">
              <a:extLst>
                <a:ext uri="{FF2B5EF4-FFF2-40B4-BE49-F238E27FC236}">
                  <a16:creationId xmlns:a16="http://schemas.microsoft.com/office/drawing/2014/main" id="{1710E8EF-CBCE-494D-8131-FAE85D8B2001}"/>
                </a:ext>
              </a:extLst>
            </p:cNvPr>
            <p:cNvSpPr/>
            <p:nvPr/>
          </p:nvSpPr>
          <p:spPr bwMode="auto">
            <a:xfrm>
              <a:off x="3277394" y="3421062"/>
              <a:ext cx="1246188" cy="579438"/>
            </a:xfrm>
            <a:custGeom>
              <a:avLst/>
              <a:gdLst>
                <a:gd name="T0" fmla="*/ 216 w 378"/>
                <a:gd name="T1" fmla="*/ 0 h 176"/>
                <a:gd name="T2" fmla="*/ 76 w 378"/>
                <a:gd name="T3" fmla="*/ 26 h 176"/>
                <a:gd name="T4" fmla="*/ 77 w 378"/>
                <a:gd name="T5" fmla="*/ 150 h 176"/>
                <a:gd name="T6" fmla="*/ 217 w 378"/>
                <a:gd name="T7" fmla="*/ 176 h 176"/>
                <a:gd name="T8" fmla="*/ 271 w 378"/>
                <a:gd name="T9" fmla="*/ 172 h 176"/>
                <a:gd name="T10" fmla="*/ 313 w 378"/>
                <a:gd name="T11" fmla="*/ 165 h 176"/>
                <a:gd name="T12" fmla="*/ 356 w 378"/>
                <a:gd name="T13" fmla="*/ 150 h 176"/>
                <a:gd name="T14" fmla="*/ 378 w 378"/>
                <a:gd name="T15" fmla="*/ 138 h 176"/>
                <a:gd name="T16" fmla="*/ 307 w 378"/>
                <a:gd name="T17" fmla="*/ 97 h 176"/>
                <a:gd name="T18" fmla="*/ 307 w 378"/>
                <a:gd name="T19" fmla="*/ 67 h 176"/>
                <a:gd name="T20" fmla="*/ 306 w 378"/>
                <a:gd name="T21" fmla="*/ 66 h 176"/>
                <a:gd name="T22" fmla="*/ 307 w 378"/>
                <a:gd name="T23" fmla="*/ 66 h 176"/>
                <a:gd name="T24" fmla="*/ 307 w 378"/>
                <a:gd name="T25" fmla="*/ 65 h 176"/>
                <a:gd name="T26" fmla="*/ 308 w 378"/>
                <a:gd name="T27" fmla="*/ 65 h 176"/>
                <a:gd name="T28" fmla="*/ 352 w 378"/>
                <a:gd name="T29" fmla="*/ 40 h 176"/>
                <a:gd name="T30" fmla="*/ 352 w 378"/>
                <a:gd name="T31" fmla="*/ 25 h 176"/>
                <a:gd name="T32" fmla="*/ 216 w 378"/>
                <a:gd name="T3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8" h="176">
                  <a:moveTo>
                    <a:pt x="216" y="0"/>
                  </a:moveTo>
                  <a:cubicBezTo>
                    <a:pt x="165" y="0"/>
                    <a:pt x="115" y="9"/>
                    <a:pt x="76" y="26"/>
                  </a:cubicBezTo>
                  <a:cubicBezTo>
                    <a:pt x="0" y="60"/>
                    <a:pt x="0" y="116"/>
                    <a:pt x="77" y="150"/>
                  </a:cubicBezTo>
                  <a:cubicBezTo>
                    <a:pt x="116" y="167"/>
                    <a:pt x="166" y="176"/>
                    <a:pt x="217" y="176"/>
                  </a:cubicBezTo>
                  <a:cubicBezTo>
                    <a:pt x="235" y="176"/>
                    <a:pt x="254" y="175"/>
                    <a:pt x="271" y="172"/>
                  </a:cubicBezTo>
                  <a:cubicBezTo>
                    <a:pt x="284" y="169"/>
                    <a:pt x="298" y="166"/>
                    <a:pt x="313" y="165"/>
                  </a:cubicBezTo>
                  <a:cubicBezTo>
                    <a:pt x="328" y="161"/>
                    <a:pt x="343" y="156"/>
                    <a:pt x="356" y="150"/>
                  </a:cubicBezTo>
                  <a:cubicBezTo>
                    <a:pt x="364" y="147"/>
                    <a:pt x="372" y="143"/>
                    <a:pt x="378" y="138"/>
                  </a:cubicBezTo>
                  <a:cubicBezTo>
                    <a:pt x="307" y="97"/>
                    <a:pt x="307" y="97"/>
                    <a:pt x="307" y="97"/>
                  </a:cubicBezTo>
                  <a:cubicBezTo>
                    <a:pt x="307" y="67"/>
                    <a:pt x="307" y="67"/>
                    <a:pt x="307" y="67"/>
                  </a:cubicBezTo>
                  <a:cubicBezTo>
                    <a:pt x="306" y="66"/>
                    <a:pt x="306" y="66"/>
                    <a:pt x="306" y="66"/>
                  </a:cubicBezTo>
                  <a:cubicBezTo>
                    <a:pt x="307" y="66"/>
                    <a:pt x="307" y="66"/>
                    <a:pt x="307" y="66"/>
                  </a:cubicBezTo>
                  <a:cubicBezTo>
                    <a:pt x="307" y="65"/>
                    <a:pt x="307" y="65"/>
                    <a:pt x="307" y="65"/>
                  </a:cubicBezTo>
                  <a:cubicBezTo>
                    <a:pt x="308" y="65"/>
                    <a:pt x="308" y="65"/>
                    <a:pt x="308" y="65"/>
                  </a:cubicBezTo>
                  <a:cubicBezTo>
                    <a:pt x="352" y="40"/>
                    <a:pt x="352" y="40"/>
                    <a:pt x="352" y="40"/>
                  </a:cubicBezTo>
                  <a:cubicBezTo>
                    <a:pt x="352" y="25"/>
                    <a:pt x="352" y="25"/>
                    <a:pt x="352" y="25"/>
                  </a:cubicBezTo>
                  <a:cubicBezTo>
                    <a:pt x="314" y="8"/>
                    <a:pt x="265" y="0"/>
                    <a:pt x="216" y="0"/>
                  </a:cubicBezTo>
                </a:path>
              </a:pathLst>
            </a:custGeom>
            <a:solidFill>
              <a:srgbClr val="98A5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s1îďe">
              <a:extLst>
                <a:ext uri="{FF2B5EF4-FFF2-40B4-BE49-F238E27FC236}">
                  <a16:creationId xmlns:a16="http://schemas.microsoft.com/office/drawing/2014/main" id="{A961E0E7-AC12-4E83-A51A-17D5E12FE99A}"/>
                </a:ext>
              </a:extLst>
            </p:cNvPr>
            <p:cNvSpPr/>
            <p:nvPr/>
          </p:nvSpPr>
          <p:spPr bwMode="auto">
            <a:xfrm>
              <a:off x="4171157" y="3963987"/>
              <a:ext cx="138113" cy="23813"/>
            </a:xfrm>
            <a:custGeom>
              <a:avLst/>
              <a:gdLst>
                <a:gd name="T0" fmla="*/ 42 w 42"/>
                <a:gd name="T1" fmla="*/ 0 h 7"/>
                <a:gd name="T2" fmla="*/ 0 w 42"/>
                <a:gd name="T3" fmla="*/ 7 h 7"/>
                <a:gd name="T4" fmla="*/ 42 w 42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7">
                  <a:moveTo>
                    <a:pt x="42" y="0"/>
                  </a:moveTo>
                  <a:cubicBezTo>
                    <a:pt x="27" y="1"/>
                    <a:pt x="13" y="4"/>
                    <a:pt x="0" y="7"/>
                  </a:cubicBezTo>
                  <a:cubicBezTo>
                    <a:pt x="15" y="6"/>
                    <a:pt x="28" y="3"/>
                    <a:pt x="42" y="0"/>
                  </a:cubicBezTo>
                </a:path>
              </a:pathLst>
            </a:custGeom>
            <a:solidFill>
              <a:srgbClr val="6F81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ïŝľîdé">
              <a:extLst>
                <a:ext uri="{FF2B5EF4-FFF2-40B4-BE49-F238E27FC236}">
                  <a16:creationId xmlns:a16="http://schemas.microsoft.com/office/drawing/2014/main" id="{2B707823-1040-4240-9E0A-264F54224574}"/>
                </a:ext>
              </a:extLst>
            </p:cNvPr>
            <p:cNvSpPr/>
            <p:nvPr/>
          </p:nvSpPr>
          <p:spPr bwMode="auto">
            <a:xfrm>
              <a:off x="4285457" y="3503612"/>
              <a:ext cx="415925" cy="371475"/>
            </a:xfrm>
            <a:custGeom>
              <a:avLst/>
              <a:gdLst>
                <a:gd name="T0" fmla="*/ 46 w 126"/>
                <a:gd name="T1" fmla="*/ 0 h 113"/>
                <a:gd name="T2" fmla="*/ 46 w 126"/>
                <a:gd name="T3" fmla="*/ 15 h 113"/>
                <a:gd name="T4" fmla="*/ 2 w 126"/>
                <a:gd name="T5" fmla="*/ 40 h 113"/>
                <a:gd name="T6" fmla="*/ 1 w 126"/>
                <a:gd name="T7" fmla="*/ 40 h 113"/>
                <a:gd name="T8" fmla="*/ 1 w 126"/>
                <a:gd name="T9" fmla="*/ 41 h 113"/>
                <a:gd name="T10" fmla="*/ 0 w 126"/>
                <a:gd name="T11" fmla="*/ 41 h 113"/>
                <a:gd name="T12" fmla="*/ 1 w 126"/>
                <a:gd name="T13" fmla="*/ 42 h 113"/>
                <a:gd name="T14" fmla="*/ 1 w 126"/>
                <a:gd name="T15" fmla="*/ 72 h 113"/>
                <a:gd name="T16" fmla="*/ 72 w 126"/>
                <a:gd name="T17" fmla="*/ 113 h 113"/>
                <a:gd name="T18" fmla="*/ 49 w 126"/>
                <a:gd name="T19" fmla="*/ 1 h 113"/>
                <a:gd name="T20" fmla="*/ 46 w 126"/>
                <a:gd name="T21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6" h="113">
                  <a:moveTo>
                    <a:pt x="46" y="0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126" y="79"/>
                    <a:pt x="118" y="32"/>
                    <a:pt x="49" y="1"/>
                  </a:cubicBezTo>
                  <a:cubicBezTo>
                    <a:pt x="48" y="0"/>
                    <a:pt x="47" y="0"/>
                    <a:pt x="46" y="0"/>
                  </a:cubicBezTo>
                </a:path>
              </a:pathLst>
            </a:custGeom>
            <a:solidFill>
              <a:srgbClr val="6F81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şľîďè">
              <a:extLst>
                <a:ext uri="{FF2B5EF4-FFF2-40B4-BE49-F238E27FC236}">
                  <a16:creationId xmlns:a16="http://schemas.microsoft.com/office/drawing/2014/main" id="{CD81D213-4D39-485A-BADA-B3CB27C08C3F}"/>
                </a:ext>
              </a:extLst>
            </p:cNvPr>
            <p:cNvSpPr/>
            <p:nvPr/>
          </p:nvSpPr>
          <p:spPr bwMode="auto">
            <a:xfrm>
              <a:off x="7262019" y="3529012"/>
              <a:ext cx="1266825" cy="581025"/>
            </a:xfrm>
            <a:custGeom>
              <a:avLst/>
              <a:gdLst>
                <a:gd name="T0" fmla="*/ 166 w 384"/>
                <a:gd name="T1" fmla="*/ 0 h 176"/>
                <a:gd name="T2" fmla="*/ 53 w 384"/>
                <a:gd name="T3" fmla="*/ 16 h 176"/>
                <a:gd name="T4" fmla="*/ 31 w 384"/>
                <a:gd name="T5" fmla="*/ 113 h 176"/>
                <a:gd name="T6" fmla="*/ 7 w 384"/>
                <a:gd name="T7" fmla="*/ 130 h 176"/>
                <a:gd name="T8" fmla="*/ 7 w 384"/>
                <a:gd name="T9" fmla="*/ 98 h 176"/>
                <a:gd name="T10" fmla="*/ 7 w 384"/>
                <a:gd name="T11" fmla="*/ 98 h 176"/>
                <a:gd name="T12" fmla="*/ 7 w 384"/>
                <a:gd name="T13" fmla="*/ 130 h 176"/>
                <a:gd name="T14" fmla="*/ 0 w 384"/>
                <a:gd name="T15" fmla="*/ 134 h 176"/>
                <a:gd name="T16" fmla="*/ 28 w 384"/>
                <a:gd name="T17" fmla="*/ 150 h 176"/>
                <a:gd name="T18" fmla="*/ 168 w 384"/>
                <a:gd name="T19" fmla="*/ 176 h 176"/>
                <a:gd name="T20" fmla="*/ 307 w 384"/>
                <a:gd name="T21" fmla="*/ 150 h 176"/>
                <a:gd name="T22" fmla="*/ 306 w 384"/>
                <a:gd name="T23" fmla="*/ 26 h 176"/>
                <a:gd name="T24" fmla="*/ 166 w 384"/>
                <a:gd name="T25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4" h="176">
                  <a:moveTo>
                    <a:pt x="166" y="0"/>
                  </a:moveTo>
                  <a:cubicBezTo>
                    <a:pt x="126" y="0"/>
                    <a:pt x="87" y="5"/>
                    <a:pt x="53" y="16"/>
                  </a:cubicBezTo>
                  <a:cubicBezTo>
                    <a:pt x="62" y="50"/>
                    <a:pt x="56" y="93"/>
                    <a:pt x="31" y="113"/>
                  </a:cubicBezTo>
                  <a:cubicBezTo>
                    <a:pt x="15" y="126"/>
                    <a:pt x="7" y="130"/>
                    <a:pt x="7" y="130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8" y="140"/>
                    <a:pt x="17" y="145"/>
                    <a:pt x="28" y="150"/>
                  </a:cubicBezTo>
                  <a:cubicBezTo>
                    <a:pt x="67" y="167"/>
                    <a:pt x="117" y="176"/>
                    <a:pt x="168" y="176"/>
                  </a:cubicBezTo>
                  <a:cubicBezTo>
                    <a:pt x="218" y="176"/>
                    <a:pt x="269" y="167"/>
                    <a:pt x="307" y="150"/>
                  </a:cubicBezTo>
                  <a:cubicBezTo>
                    <a:pt x="384" y="116"/>
                    <a:pt x="383" y="60"/>
                    <a:pt x="306" y="26"/>
                  </a:cubicBezTo>
                  <a:cubicBezTo>
                    <a:pt x="267" y="9"/>
                    <a:pt x="217" y="0"/>
                    <a:pt x="166" y="0"/>
                  </a:cubicBezTo>
                </a:path>
              </a:pathLst>
            </a:custGeom>
            <a:solidFill>
              <a:srgbClr val="98A5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ś1iḓè">
              <a:extLst>
                <a:ext uri="{FF2B5EF4-FFF2-40B4-BE49-F238E27FC236}">
                  <a16:creationId xmlns:a16="http://schemas.microsoft.com/office/drawing/2014/main" id="{BA0B0237-608D-49E9-A296-9EC0D1A3347C}"/>
                </a:ext>
              </a:extLst>
            </p:cNvPr>
            <p:cNvSpPr/>
            <p:nvPr/>
          </p:nvSpPr>
          <p:spPr bwMode="auto">
            <a:xfrm>
              <a:off x="7103269" y="3581400"/>
              <a:ext cx="363538" cy="388938"/>
            </a:xfrm>
            <a:custGeom>
              <a:avLst/>
              <a:gdLst>
                <a:gd name="T0" fmla="*/ 101 w 110"/>
                <a:gd name="T1" fmla="*/ 0 h 118"/>
                <a:gd name="T2" fmla="*/ 75 w 110"/>
                <a:gd name="T3" fmla="*/ 10 h 118"/>
                <a:gd name="T4" fmla="*/ 48 w 110"/>
                <a:gd name="T5" fmla="*/ 118 h 118"/>
                <a:gd name="T6" fmla="*/ 55 w 110"/>
                <a:gd name="T7" fmla="*/ 114 h 118"/>
                <a:gd name="T8" fmla="*/ 55 w 110"/>
                <a:gd name="T9" fmla="*/ 82 h 118"/>
                <a:gd name="T10" fmla="*/ 55 w 110"/>
                <a:gd name="T11" fmla="*/ 82 h 118"/>
                <a:gd name="T12" fmla="*/ 55 w 110"/>
                <a:gd name="T13" fmla="*/ 114 h 118"/>
                <a:gd name="T14" fmla="*/ 79 w 110"/>
                <a:gd name="T15" fmla="*/ 97 h 118"/>
                <a:gd name="T16" fmla="*/ 101 w 110"/>
                <a:gd name="T17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0" h="118">
                  <a:moveTo>
                    <a:pt x="101" y="0"/>
                  </a:moveTo>
                  <a:cubicBezTo>
                    <a:pt x="92" y="3"/>
                    <a:pt x="83" y="6"/>
                    <a:pt x="75" y="10"/>
                  </a:cubicBezTo>
                  <a:cubicBezTo>
                    <a:pt x="9" y="39"/>
                    <a:pt x="0" y="84"/>
                    <a:pt x="48" y="118"/>
                  </a:cubicBezTo>
                  <a:cubicBezTo>
                    <a:pt x="55" y="114"/>
                    <a:pt x="55" y="114"/>
                    <a:pt x="55" y="114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5" y="82"/>
                    <a:pt x="55" y="82"/>
                    <a:pt x="55" y="82"/>
                  </a:cubicBezTo>
                  <a:cubicBezTo>
                    <a:pt x="55" y="114"/>
                    <a:pt x="55" y="114"/>
                    <a:pt x="55" y="114"/>
                  </a:cubicBezTo>
                  <a:cubicBezTo>
                    <a:pt x="55" y="114"/>
                    <a:pt x="63" y="110"/>
                    <a:pt x="79" y="97"/>
                  </a:cubicBezTo>
                  <a:cubicBezTo>
                    <a:pt x="104" y="77"/>
                    <a:pt x="110" y="34"/>
                    <a:pt x="101" y="0"/>
                  </a:cubicBezTo>
                </a:path>
              </a:pathLst>
            </a:custGeom>
            <a:solidFill>
              <a:srgbClr val="6F81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îşļîďe">
              <a:extLst>
                <a:ext uri="{FF2B5EF4-FFF2-40B4-BE49-F238E27FC236}">
                  <a16:creationId xmlns:a16="http://schemas.microsoft.com/office/drawing/2014/main" id="{E1783E7C-611D-4919-BF1B-C190F5741AC5}"/>
                </a:ext>
              </a:extLst>
            </p:cNvPr>
            <p:cNvSpPr/>
            <p:nvPr/>
          </p:nvSpPr>
          <p:spPr bwMode="auto">
            <a:xfrm>
              <a:off x="4633119" y="3546475"/>
              <a:ext cx="1325563" cy="849313"/>
            </a:xfrm>
            <a:custGeom>
              <a:avLst/>
              <a:gdLst>
                <a:gd name="T0" fmla="*/ 835 w 835"/>
                <a:gd name="T1" fmla="*/ 535 h 535"/>
                <a:gd name="T2" fmla="*/ 0 w 835"/>
                <a:gd name="T3" fmla="*/ 54 h 535"/>
                <a:gd name="T4" fmla="*/ 0 w 835"/>
                <a:gd name="T5" fmla="*/ 0 h 535"/>
                <a:gd name="T6" fmla="*/ 835 w 835"/>
                <a:gd name="T7" fmla="*/ 481 h 535"/>
                <a:gd name="T8" fmla="*/ 835 w 835"/>
                <a:gd name="T9" fmla="*/ 535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5" h="535">
                  <a:moveTo>
                    <a:pt x="835" y="535"/>
                  </a:moveTo>
                  <a:lnTo>
                    <a:pt x="0" y="54"/>
                  </a:lnTo>
                  <a:lnTo>
                    <a:pt x="0" y="0"/>
                  </a:lnTo>
                  <a:lnTo>
                    <a:pt x="835" y="481"/>
                  </a:lnTo>
                  <a:lnTo>
                    <a:pt x="835" y="535"/>
                  </a:ln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ïṩlíde">
              <a:extLst>
                <a:ext uri="{FF2B5EF4-FFF2-40B4-BE49-F238E27FC236}">
                  <a16:creationId xmlns:a16="http://schemas.microsoft.com/office/drawing/2014/main" id="{09416C79-B258-4133-BF89-2DB195A16BF8}"/>
                </a:ext>
              </a:extLst>
            </p:cNvPr>
            <p:cNvSpPr/>
            <p:nvPr/>
          </p:nvSpPr>
          <p:spPr bwMode="auto">
            <a:xfrm>
              <a:off x="6987382" y="3375025"/>
              <a:ext cx="171450" cy="428625"/>
            </a:xfrm>
            <a:custGeom>
              <a:avLst/>
              <a:gdLst>
                <a:gd name="T0" fmla="*/ 7 w 52"/>
                <a:gd name="T1" fmla="*/ 3 h 130"/>
                <a:gd name="T2" fmla="*/ 0 w 52"/>
                <a:gd name="T3" fmla="*/ 0 h 130"/>
                <a:gd name="T4" fmla="*/ 0 w 52"/>
                <a:gd name="T5" fmla="*/ 26 h 130"/>
                <a:gd name="T6" fmla="*/ 9 w 52"/>
                <a:gd name="T7" fmla="*/ 97 h 130"/>
                <a:gd name="T8" fmla="*/ 0 w 52"/>
                <a:gd name="T9" fmla="*/ 104 h 130"/>
                <a:gd name="T10" fmla="*/ 0 w 52"/>
                <a:gd name="T11" fmla="*/ 130 h 130"/>
                <a:gd name="T12" fmla="*/ 19 w 52"/>
                <a:gd name="T13" fmla="*/ 116 h 130"/>
                <a:gd name="T14" fmla="*/ 7 w 52"/>
                <a:gd name="T15" fmla="*/ 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130">
                  <a:moveTo>
                    <a:pt x="7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3" y="35"/>
                    <a:pt x="31" y="77"/>
                    <a:pt x="9" y="97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30"/>
                    <a:pt x="6" y="127"/>
                    <a:pt x="19" y="116"/>
                  </a:cubicBezTo>
                  <a:cubicBezTo>
                    <a:pt x="52" y="90"/>
                    <a:pt x="43" y="16"/>
                    <a:pt x="7" y="3"/>
                  </a:cubicBezTo>
                  <a:close/>
                </a:path>
              </a:pathLst>
            </a:custGeom>
            <a:solidFill>
              <a:srgbClr val="97A4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ṥ1îďé">
              <a:extLst>
                <a:ext uri="{FF2B5EF4-FFF2-40B4-BE49-F238E27FC236}">
                  <a16:creationId xmlns:a16="http://schemas.microsoft.com/office/drawing/2014/main" id="{BBBA2483-646B-46A4-B25F-E37BF941E2AE}"/>
                </a:ext>
              </a:extLst>
            </p:cNvPr>
            <p:cNvSpPr/>
            <p:nvPr/>
          </p:nvSpPr>
          <p:spPr bwMode="auto">
            <a:xfrm>
              <a:off x="4988719" y="2771775"/>
              <a:ext cx="1716088" cy="995363"/>
            </a:xfrm>
            <a:custGeom>
              <a:avLst/>
              <a:gdLst>
                <a:gd name="T0" fmla="*/ 0 w 1081"/>
                <a:gd name="T1" fmla="*/ 253 h 627"/>
                <a:gd name="T2" fmla="*/ 648 w 1081"/>
                <a:gd name="T3" fmla="*/ 627 h 627"/>
                <a:gd name="T4" fmla="*/ 1081 w 1081"/>
                <a:gd name="T5" fmla="*/ 380 h 627"/>
                <a:gd name="T6" fmla="*/ 428 w 1081"/>
                <a:gd name="T7" fmla="*/ 0 h 627"/>
                <a:gd name="T8" fmla="*/ 0 w 1081"/>
                <a:gd name="T9" fmla="*/ 253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1" h="627">
                  <a:moveTo>
                    <a:pt x="0" y="253"/>
                  </a:moveTo>
                  <a:lnTo>
                    <a:pt x="648" y="627"/>
                  </a:lnTo>
                  <a:lnTo>
                    <a:pt x="1081" y="380"/>
                  </a:lnTo>
                  <a:lnTo>
                    <a:pt x="428" y="0"/>
                  </a:lnTo>
                  <a:lnTo>
                    <a:pt x="0" y="2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ś1iďé">
              <a:extLst>
                <a:ext uri="{FF2B5EF4-FFF2-40B4-BE49-F238E27FC236}">
                  <a16:creationId xmlns:a16="http://schemas.microsoft.com/office/drawing/2014/main" id="{F046104E-5367-4F97-B1A2-D76A01607002}"/>
                </a:ext>
              </a:extLst>
            </p:cNvPr>
            <p:cNvSpPr/>
            <p:nvPr/>
          </p:nvSpPr>
          <p:spPr bwMode="auto">
            <a:xfrm>
              <a:off x="5958682" y="3717925"/>
              <a:ext cx="1028700" cy="677863"/>
            </a:xfrm>
            <a:custGeom>
              <a:avLst/>
              <a:gdLst>
                <a:gd name="T0" fmla="*/ 648 w 648"/>
                <a:gd name="T1" fmla="*/ 54 h 427"/>
                <a:gd name="T2" fmla="*/ 0 w 648"/>
                <a:gd name="T3" fmla="*/ 427 h 427"/>
                <a:gd name="T4" fmla="*/ 0 w 648"/>
                <a:gd name="T5" fmla="*/ 373 h 427"/>
                <a:gd name="T6" fmla="*/ 648 w 648"/>
                <a:gd name="T7" fmla="*/ 0 h 427"/>
                <a:gd name="T8" fmla="*/ 648 w 648"/>
                <a:gd name="T9" fmla="*/ 54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8" h="427">
                  <a:moveTo>
                    <a:pt x="648" y="54"/>
                  </a:moveTo>
                  <a:lnTo>
                    <a:pt x="0" y="427"/>
                  </a:lnTo>
                  <a:lnTo>
                    <a:pt x="0" y="373"/>
                  </a:lnTo>
                  <a:lnTo>
                    <a:pt x="648" y="0"/>
                  </a:lnTo>
                  <a:lnTo>
                    <a:pt x="648" y="54"/>
                  </a:lnTo>
                  <a:close/>
                </a:path>
              </a:pathLst>
            </a:custGeom>
            <a:solidFill>
              <a:srgbClr val="97A4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ṡḷiḋé">
              <a:extLst>
                <a:ext uri="{FF2B5EF4-FFF2-40B4-BE49-F238E27FC236}">
                  <a16:creationId xmlns:a16="http://schemas.microsoft.com/office/drawing/2014/main" id="{D9CCF37C-EEE4-4387-881D-22069340CBA5}"/>
                </a:ext>
              </a:extLst>
            </p:cNvPr>
            <p:cNvSpPr/>
            <p:nvPr/>
          </p:nvSpPr>
          <p:spPr bwMode="auto">
            <a:xfrm>
              <a:off x="4633119" y="3206750"/>
              <a:ext cx="1325563" cy="846138"/>
            </a:xfrm>
            <a:custGeom>
              <a:avLst/>
              <a:gdLst>
                <a:gd name="T0" fmla="*/ 835 w 835"/>
                <a:gd name="T1" fmla="*/ 533 h 533"/>
                <a:gd name="T2" fmla="*/ 0 w 835"/>
                <a:gd name="T3" fmla="*/ 52 h 533"/>
                <a:gd name="T4" fmla="*/ 0 w 835"/>
                <a:gd name="T5" fmla="*/ 0 h 533"/>
                <a:gd name="T6" fmla="*/ 835 w 835"/>
                <a:gd name="T7" fmla="*/ 481 h 533"/>
                <a:gd name="T8" fmla="*/ 835 w 835"/>
                <a:gd name="T9" fmla="*/ 53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5" h="533">
                  <a:moveTo>
                    <a:pt x="835" y="533"/>
                  </a:moveTo>
                  <a:lnTo>
                    <a:pt x="0" y="52"/>
                  </a:lnTo>
                  <a:lnTo>
                    <a:pt x="0" y="0"/>
                  </a:lnTo>
                  <a:lnTo>
                    <a:pt x="835" y="481"/>
                  </a:lnTo>
                  <a:lnTo>
                    <a:pt x="835" y="533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ş1ïḑé">
              <a:extLst>
                <a:ext uri="{FF2B5EF4-FFF2-40B4-BE49-F238E27FC236}">
                  <a16:creationId xmlns:a16="http://schemas.microsoft.com/office/drawing/2014/main" id="{357DFF26-2CD4-4404-8D29-5165803B0570}"/>
                </a:ext>
              </a:extLst>
            </p:cNvPr>
            <p:cNvSpPr/>
            <p:nvPr/>
          </p:nvSpPr>
          <p:spPr bwMode="auto">
            <a:xfrm>
              <a:off x="6169819" y="3930650"/>
              <a:ext cx="128588" cy="333375"/>
            </a:xfrm>
            <a:custGeom>
              <a:avLst/>
              <a:gdLst>
                <a:gd name="T0" fmla="*/ 0 w 81"/>
                <a:gd name="T1" fmla="*/ 44 h 210"/>
                <a:gd name="T2" fmla="*/ 0 w 81"/>
                <a:gd name="T3" fmla="*/ 210 h 210"/>
                <a:gd name="T4" fmla="*/ 44 w 81"/>
                <a:gd name="T5" fmla="*/ 137 h 210"/>
                <a:gd name="T6" fmla="*/ 81 w 81"/>
                <a:gd name="T7" fmla="*/ 162 h 210"/>
                <a:gd name="T8" fmla="*/ 75 w 81"/>
                <a:gd name="T9" fmla="*/ 0 h 210"/>
                <a:gd name="T10" fmla="*/ 0 w 81"/>
                <a:gd name="T11" fmla="*/ 4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210">
                  <a:moveTo>
                    <a:pt x="0" y="44"/>
                  </a:moveTo>
                  <a:lnTo>
                    <a:pt x="0" y="210"/>
                  </a:lnTo>
                  <a:lnTo>
                    <a:pt x="44" y="137"/>
                  </a:lnTo>
                  <a:lnTo>
                    <a:pt x="81" y="162"/>
                  </a:lnTo>
                  <a:lnTo>
                    <a:pt x="75" y="0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šľíḋè">
              <a:extLst>
                <a:ext uri="{FF2B5EF4-FFF2-40B4-BE49-F238E27FC236}">
                  <a16:creationId xmlns:a16="http://schemas.microsoft.com/office/drawing/2014/main" id="{CD4AA849-B24C-487A-B747-169BE4BC2DA3}"/>
                </a:ext>
              </a:extLst>
            </p:cNvPr>
            <p:cNvSpPr/>
            <p:nvPr/>
          </p:nvSpPr>
          <p:spPr bwMode="auto">
            <a:xfrm>
              <a:off x="4731544" y="2493962"/>
              <a:ext cx="2181225" cy="1209675"/>
            </a:xfrm>
            <a:custGeom>
              <a:avLst/>
              <a:gdLst>
                <a:gd name="T0" fmla="*/ 50 w 1374"/>
                <a:gd name="T1" fmla="*/ 430 h 762"/>
                <a:gd name="T2" fmla="*/ 0 w 1374"/>
                <a:gd name="T3" fmla="*/ 393 h 762"/>
                <a:gd name="T4" fmla="*/ 2 w 1374"/>
                <a:gd name="T5" fmla="*/ 297 h 762"/>
                <a:gd name="T6" fmla="*/ 794 w 1374"/>
                <a:gd name="T7" fmla="*/ 0 h 762"/>
                <a:gd name="T8" fmla="*/ 1374 w 1374"/>
                <a:gd name="T9" fmla="*/ 335 h 762"/>
                <a:gd name="T10" fmla="*/ 630 w 1374"/>
                <a:gd name="T11" fmla="*/ 762 h 762"/>
                <a:gd name="T12" fmla="*/ 50 w 1374"/>
                <a:gd name="T13" fmla="*/ 430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4" h="762">
                  <a:moveTo>
                    <a:pt x="50" y="430"/>
                  </a:moveTo>
                  <a:lnTo>
                    <a:pt x="0" y="393"/>
                  </a:lnTo>
                  <a:lnTo>
                    <a:pt x="2" y="297"/>
                  </a:lnTo>
                  <a:lnTo>
                    <a:pt x="794" y="0"/>
                  </a:lnTo>
                  <a:lnTo>
                    <a:pt x="1374" y="335"/>
                  </a:lnTo>
                  <a:lnTo>
                    <a:pt x="630" y="762"/>
                  </a:lnTo>
                  <a:lnTo>
                    <a:pt x="50" y="430"/>
                  </a:lnTo>
                  <a:close/>
                </a:path>
              </a:pathLst>
            </a:custGeom>
            <a:solidFill>
              <a:srgbClr val="D198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iṡḷîdé">
              <a:extLst>
                <a:ext uri="{FF2B5EF4-FFF2-40B4-BE49-F238E27FC236}">
                  <a16:creationId xmlns:a16="http://schemas.microsoft.com/office/drawing/2014/main" id="{C7CCF61B-FE48-47D2-BD35-F6A3F1F10ACE}"/>
                </a:ext>
              </a:extLst>
            </p:cNvPr>
            <p:cNvSpPr/>
            <p:nvPr/>
          </p:nvSpPr>
          <p:spPr bwMode="auto">
            <a:xfrm>
              <a:off x="4810919" y="2184400"/>
              <a:ext cx="2098675" cy="1212850"/>
            </a:xfrm>
            <a:custGeom>
              <a:avLst/>
              <a:gdLst>
                <a:gd name="T0" fmla="*/ 1322 w 1322"/>
                <a:gd name="T1" fmla="*/ 334 h 764"/>
                <a:gd name="T2" fmla="*/ 578 w 1322"/>
                <a:gd name="T3" fmla="*/ 764 h 764"/>
                <a:gd name="T4" fmla="*/ 0 w 1322"/>
                <a:gd name="T5" fmla="*/ 430 h 764"/>
                <a:gd name="T6" fmla="*/ 744 w 1322"/>
                <a:gd name="T7" fmla="*/ 0 h 764"/>
                <a:gd name="T8" fmla="*/ 1322 w 1322"/>
                <a:gd name="T9" fmla="*/ 334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2" h="764">
                  <a:moveTo>
                    <a:pt x="1322" y="334"/>
                  </a:moveTo>
                  <a:lnTo>
                    <a:pt x="578" y="764"/>
                  </a:lnTo>
                  <a:lnTo>
                    <a:pt x="0" y="430"/>
                  </a:lnTo>
                  <a:lnTo>
                    <a:pt x="744" y="0"/>
                  </a:lnTo>
                  <a:lnTo>
                    <a:pt x="1322" y="334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ïśḻïḓé">
              <a:extLst>
                <a:ext uri="{FF2B5EF4-FFF2-40B4-BE49-F238E27FC236}">
                  <a16:creationId xmlns:a16="http://schemas.microsoft.com/office/drawing/2014/main" id="{97A285AC-1AFA-46B5-B4D6-1B13897F745E}"/>
                </a:ext>
              </a:extLst>
            </p:cNvPr>
            <p:cNvSpPr/>
            <p:nvPr/>
          </p:nvSpPr>
          <p:spPr bwMode="auto">
            <a:xfrm>
              <a:off x="4658519" y="2867025"/>
              <a:ext cx="152400" cy="379413"/>
            </a:xfrm>
            <a:custGeom>
              <a:avLst/>
              <a:gdLst>
                <a:gd name="T0" fmla="*/ 39 w 46"/>
                <a:gd name="T1" fmla="*/ 2 h 115"/>
                <a:gd name="T2" fmla="*/ 46 w 46"/>
                <a:gd name="T3" fmla="*/ 0 h 115"/>
                <a:gd name="T4" fmla="*/ 46 w 46"/>
                <a:gd name="T5" fmla="*/ 23 h 115"/>
                <a:gd name="T6" fmla="*/ 38 w 46"/>
                <a:gd name="T7" fmla="*/ 86 h 115"/>
                <a:gd name="T8" fmla="*/ 46 w 46"/>
                <a:gd name="T9" fmla="*/ 92 h 115"/>
                <a:gd name="T10" fmla="*/ 46 w 46"/>
                <a:gd name="T11" fmla="*/ 115 h 115"/>
                <a:gd name="T12" fmla="*/ 29 w 46"/>
                <a:gd name="T13" fmla="*/ 103 h 115"/>
                <a:gd name="T14" fmla="*/ 39 w 46"/>
                <a:gd name="T15" fmla="*/ 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115">
                  <a:moveTo>
                    <a:pt x="39" y="2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25" y="30"/>
                    <a:pt x="18" y="69"/>
                    <a:pt x="38" y="86"/>
                  </a:cubicBezTo>
                  <a:cubicBezTo>
                    <a:pt x="46" y="92"/>
                    <a:pt x="46" y="92"/>
                    <a:pt x="46" y="92"/>
                  </a:cubicBezTo>
                  <a:cubicBezTo>
                    <a:pt x="46" y="115"/>
                    <a:pt x="46" y="115"/>
                    <a:pt x="46" y="115"/>
                  </a:cubicBezTo>
                  <a:cubicBezTo>
                    <a:pt x="46" y="115"/>
                    <a:pt x="40" y="113"/>
                    <a:pt x="29" y="103"/>
                  </a:cubicBezTo>
                  <a:cubicBezTo>
                    <a:pt x="0" y="80"/>
                    <a:pt x="7" y="14"/>
                    <a:pt x="39" y="2"/>
                  </a:cubicBezTo>
                  <a:close/>
                </a:path>
              </a:pathLst>
            </a:custGeom>
            <a:solidFill>
              <a:srgbClr val="F7C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sḻîdê">
              <a:extLst>
                <a:ext uri="{FF2B5EF4-FFF2-40B4-BE49-F238E27FC236}">
                  <a16:creationId xmlns:a16="http://schemas.microsoft.com/office/drawing/2014/main" id="{66FD41E8-2940-4C2B-B2FE-B986B2732E3E}"/>
                </a:ext>
              </a:extLst>
            </p:cNvPr>
            <p:cNvSpPr/>
            <p:nvPr/>
          </p:nvSpPr>
          <p:spPr bwMode="auto">
            <a:xfrm>
              <a:off x="4814094" y="2833687"/>
              <a:ext cx="1992313" cy="823913"/>
            </a:xfrm>
            <a:custGeom>
              <a:avLst/>
              <a:gdLst>
                <a:gd name="T0" fmla="*/ 0 w 1255"/>
                <a:gd name="T1" fmla="*/ 46 h 519"/>
                <a:gd name="T2" fmla="*/ 106 w 1255"/>
                <a:gd name="T3" fmla="*/ 116 h 519"/>
                <a:gd name="T4" fmla="*/ 582 w 1255"/>
                <a:gd name="T5" fmla="*/ 388 h 519"/>
                <a:gd name="T6" fmla="*/ 1255 w 1255"/>
                <a:gd name="T7" fmla="*/ 0 h 519"/>
                <a:gd name="T8" fmla="*/ 1255 w 1255"/>
                <a:gd name="T9" fmla="*/ 131 h 519"/>
                <a:gd name="T10" fmla="*/ 582 w 1255"/>
                <a:gd name="T11" fmla="*/ 519 h 519"/>
                <a:gd name="T12" fmla="*/ 0 w 1255"/>
                <a:gd name="T13" fmla="*/ 185 h 519"/>
                <a:gd name="T14" fmla="*/ 0 w 1255"/>
                <a:gd name="T15" fmla="*/ 46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5" h="519">
                  <a:moveTo>
                    <a:pt x="0" y="46"/>
                  </a:moveTo>
                  <a:lnTo>
                    <a:pt x="106" y="116"/>
                  </a:lnTo>
                  <a:lnTo>
                    <a:pt x="582" y="388"/>
                  </a:lnTo>
                  <a:lnTo>
                    <a:pt x="1255" y="0"/>
                  </a:lnTo>
                  <a:lnTo>
                    <a:pt x="1255" y="131"/>
                  </a:lnTo>
                  <a:lnTo>
                    <a:pt x="582" y="519"/>
                  </a:lnTo>
                  <a:lnTo>
                    <a:pt x="0" y="185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iSļíḋê">
              <a:extLst>
                <a:ext uri="{FF2B5EF4-FFF2-40B4-BE49-F238E27FC236}">
                  <a16:creationId xmlns:a16="http://schemas.microsoft.com/office/drawing/2014/main" id="{33F2917F-AD2C-47DE-B6BE-FDE9DAA7647D}"/>
                </a:ext>
              </a:extLst>
            </p:cNvPr>
            <p:cNvSpPr/>
            <p:nvPr/>
          </p:nvSpPr>
          <p:spPr bwMode="auto">
            <a:xfrm>
              <a:off x="4814094" y="2906712"/>
              <a:ext cx="914400" cy="744538"/>
            </a:xfrm>
            <a:custGeom>
              <a:avLst/>
              <a:gdLst>
                <a:gd name="T0" fmla="*/ 576 w 576"/>
                <a:gd name="T1" fmla="*/ 469 h 469"/>
                <a:gd name="T2" fmla="*/ 0 w 576"/>
                <a:gd name="T3" fmla="*/ 139 h 469"/>
                <a:gd name="T4" fmla="*/ 0 w 576"/>
                <a:gd name="T5" fmla="*/ 0 h 469"/>
                <a:gd name="T6" fmla="*/ 106 w 576"/>
                <a:gd name="T7" fmla="*/ 70 h 469"/>
                <a:gd name="T8" fmla="*/ 573 w 576"/>
                <a:gd name="T9" fmla="*/ 338 h 469"/>
                <a:gd name="T10" fmla="*/ 576 w 576"/>
                <a:gd name="T11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6" h="469">
                  <a:moveTo>
                    <a:pt x="576" y="469"/>
                  </a:moveTo>
                  <a:lnTo>
                    <a:pt x="0" y="139"/>
                  </a:lnTo>
                  <a:lnTo>
                    <a:pt x="0" y="0"/>
                  </a:lnTo>
                  <a:lnTo>
                    <a:pt x="106" y="70"/>
                  </a:lnTo>
                  <a:lnTo>
                    <a:pt x="573" y="338"/>
                  </a:lnTo>
                  <a:lnTo>
                    <a:pt x="576" y="469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S1íḓe">
              <a:extLst>
                <a:ext uri="{FF2B5EF4-FFF2-40B4-BE49-F238E27FC236}">
                  <a16:creationId xmlns:a16="http://schemas.microsoft.com/office/drawing/2014/main" id="{64E0A795-47D7-43D7-97E3-05A22FE4C41C}"/>
                </a:ext>
              </a:extLst>
            </p:cNvPr>
            <p:cNvSpPr/>
            <p:nvPr/>
          </p:nvSpPr>
          <p:spPr bwMode="auto">
            <a:xfrm>
              <a:off x="4810919" y="3170237"/>
              <a:ext cx="917575" cy="606425"/>
            </a:xfrm>
            <a:custGeom>
              <a:avLst/>
              <a:gdLst>
                <a:gd name="T0" fmla="*/ 0 w 578"/>
                <a:gd name="T1" fmla="*/ 48 h 382"/>
                <a:gd name="T2" fmla="*/ 578 w 578"/>
                <a:gd name="T3" fmla="*/ 382 h 382"/>
                <a:gd name="T4" fmla="*/ 578 w 578"/>
                <a:gd name="T5" fmla="*/ 334 h 382"/>
                <a:gd name="T6" fmla="*/ 0 w 578"/>
                <a:gd name="T7" fmla="*/ 0 h 382"/>
                <a:gd name="T8" fmla="*/ 0 w 578"/>
                <a:gd name="T9" fmla="*/ 48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8" h="382">
                  <a:moveTo>
                    <a:pt x="0" y="48"/>
                  </a:moveTo>
                  <a:lnTo>
                    <a:pt x="578" y="382"/>
                  </a:lnTo>
                  <a:lnTo>
                    <a:pt x="578" y="334"/>
                  </a:lnTo>
                  <a:lnTo>
                    <a:pt x="0" y="0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F7C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S1iďê">
              <a:extLst>
                <a:ext uri="{FF2B5EF4-FFF2-40B4-BE49-F238E27FC236}">
                  <a16:creationId xmlns:a16="http://schemas.microsoft.com/office/drawing/2014/main" id="{FB456FA6-99CE-4FE3-A64D-2A4E2C8664A7}"/>
                </a:ext>
              </a:extLst>
            </p:cNvPr>
            <p:cNvSpPr/>
            <p:nvPr/>
          </p:nvSpPr>
          <p:spPr bwMode="auto">
            <a:xfrm>
              <a:off x="4810919" y="2867025"/>
              <a:ext cx="917575" cy="606425"/>
            </a:xfrm>
            <a:custGeom>
              <a:avLst/>
              <a:gdLst>
                <a:gd name="T0" fmla="*/ 0 w 578"/>
                <a:gd name="T1" fmla="*/ 48 h 382"/>
                <a:gd name="T2" fmla="*/ 578 w 578"/>
                <a:gd name="T3" fmla="*/ 382 h 382"/>
                <a:gd name="T4" fmla="*/ 578 w 578"/>
                <a:gd name="T5" fmla="*/ 334 h 382"/>
                <a:gd name="T6" fmla="*/ 0 w 578"/>
                <a:gd name="T7" fmla="*/ 0 h 382"/>
                <a:gd name="T8" fmla="*/ 0 w 578"/>
                <a:gd name="T9" fmla="*/ 48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8" h="382">
                  <a:moveTo>
                    <a:pt x="0" y="48"/>
                  </a:moveTo>
                  <a:lnTo>
                    <a:pt x="578" y="382"/>
                  </a:lnTo>
                  <a:lnTo>
                    <a:pt x="578" y="334"/>
                  </a:lnTo>
                  <a:lnTo>
                    <a:pt x="0" y="0"/>
                  </a:lnTo>
                  <a:lnTo>
                    <a:pt x="0" y="48"/>
                  </a:lnTo>
                  <a:close/>
                </a:path>
              </a:pathLst>
            </a:custGeom>
            <a:solidFill>
              <a:srgbClr val="F7C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Sḷídè">
              <a:extLst>
                <a:ext uri="{FF2B5EF4-FFF2-40B4-BE49-F238E27FC236}">
                  <a16:creationId xmlns:a16="http://schemas.microsoft.com/office/drawing/2014/main" id="{939FEC78-F60E-4E3C-8192-650EEEFCD45E}"/>
                </a:ext>
              </a:extLst>
            </p:cNvPr>
            <p:cNvSpPr/>
            <p:nvPr/>
          </p:nvSpPr>
          <p:spPr bwMode="auto">
            <a:xfrm>
              <a:off x="5728494" y="2714625"/>
              <a:ext cx="1181100" cy="758825"/>
            </a:xfrm>
            <a:custGeom>
              <a:avLst/>
              <a:gdLst>
                <a:gd name="T0" fmla="*/ 0 w 744"/>
                <a:gd name="T1" fmla="*/ 478 h 478"/>
                <a:gd name="T2" fmla="*/ 744 w 744"/>
                <a:gd name="T3" fmla="*/ 48 h 478"/>
                <a:gd name="T4" fmla="*/ 744 w 744"/>
                <a:gd name="T5" fmla="*/ 0 h 478"/>
                <a:gd name="T6" fmla="*/ 0 w 744"/>
                <a:gd name="T7" fmla="*/ 430 h 478"/>
                <a:gd name="T8" fmla="*/ 0 w 744"/>
                <a:gd name="T9" fmla="*/ 478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478">
                  <a:moveTo>
                    <a:pt x="0" y="478"/>
                  </a:moveTo>
                  <a:lnTo>
                    <a:pt x="744" y="48"/>
                  </a:lnTo>
                  <a:lnTo>
                    <a:pt x="744" y="0"/>
                  </a:lnTo>
                  <a:lnTo>
                    <a:pt x="0" y="430"/>
                  </a:lnTo>
                  <a:lnTo>
                    <a:pt x="0" y="478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ś1îḓe">
              <a:extLst>
                <a:ext uri="{FF2B5EF4-FFF2-40B4-BE49-F238E27FC236}">
                  <a16:creationId xmlns:a16="http://schemas.microsoft.com/office/drawing/2014/main" id="{E9A4DA79-205E-40FD-B25A-6410F017A9BB}"/>
                </a:ext>
              </a:extLst>
            </p:cNvPr>
            <p:cNvSpPr/>
            <p:nvPr/>
          </p:nvSpPr>
          <p:spPr bwMode="auto">
            <a:xfrm>
              <a:off x="4893469" y="2787650"/>
              <a:ext cx="398463" cy="177800"/>
            </a:xfrm>
            <a:prstGeom prst="ellipse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ṧlîḍe">
              <a:extLst>
                <a:ext uri="{FF2B5EF4-FFF2-40B4-BE49-F238E27FC236}">
                  <a16:creationId xmlns:a16="http://schemas.microsoft.com/office/drawing/2014/main" id="{1AD5096C-2420-4D24-A413-DE92E4E4FAA9}"/>
                </a:ext>
              </a:extLst>
            </p:cNvPr>
            <p:cNvSpPr/>
            <p:nvPr/>
          </p:nvSpPr>
          <p:spPr bwMode="auto">
            <a:xfrm>
              <a:off x="6357144" y="2649537"/>
              <a:ext cx="400050" cy="180975"/>
            </a:xfrm>
            <a:prstGeom prst="ellipse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ṣļïḋé">
              <a:extLst>
                <a:ext uri="{FF2B5EF4-FFF2-40B4-BE49-F238E27FC236}">
                  <a16:creationId xmlns:a16="http://schemas.microsoft.com/office/drawing/2014/main" id="{8386C254-C414-471B-AE58-588C843CC0E7}"/>
                </a:ext>
              </a:extLst>
            </p:cNvPr>
            <p:cNvSpPr/>
            <p:nvPr/>
          </p:nvSpPr>
          <p:spPr bwMode="auto">
            <a:xfrm>
              <a:off x="4820444" y="2012950"/>
              <a:ext cx="1989138" cy="620713"/>
            </a:xfrm>
            <a:custGeom>
              <a:avLst/>
              <a:gdLst>
                <a:gd name="T0" fmla="*/ 1253 w 1253"/>
                <a:gd name="T1" fmla="*/ 0 h 391"/>
                <a:gd name="T2" fmla="*/ 1253 w 1253"/>
                <a:gd name="T3" fmla="*/ 29 h 391"/>
                <a:gd name="T4" fmla="*/ 628 w 1253"/>
                <a:gd name="T5" fmla="*/ 391 h 391"/>
                <a:gd name="T6" fmla="*/ 0 w 1253"/>
                <a:gd name="T7" fmla="*/ 29 h 391"/>
                <a:gd name="T8" fmla="*/ 0 w 1253"/>
                <a:gd name="T9" fmla="*/ 0 h 391"/>
                <a:gd name="T10" fmla="*/ 1253 w 1253"/>
                <a:gd name="T11" fmla="*/ 0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3" h="391">
                  <a:moveTo>
                    <a:pt x="1253" y="0"/>
                  </a:moveTo>
                  <a:lnTo>
                    <a:pt x="1253" y="29"/>
                  </a:lnTo>
                  <a:lnTo>
                    <a:pt x="628" y="391"/>
                  </a:lnTo>
                  <a:lnTo>
                    <a:pt x="0" y="29"/>
                  </a:lnTo>
                  <a:lnTo>
                    <a:pt x="0" y="0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23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îṩliḑê">
              <a:extLst>
                <a:ext uri="{FF2B5EF4-FFF2-40B4-BE49-F238E27FC236}">
                  <a16:creationId xmlns:a16="http://schemas.microsoft.com/office/drawing/2014/main" id="{8E469546-8EF6-4737-9DAC-D99A6878B2D9}"/>
                </a:ext>
              </a:extLst>
            </p:cNvPr>
            <p:cNvSpPr/>
            <p:nvPr/>
          </p:nvSpPr>
          <p:spPr bwMode="auto">
            <a:xfrm>
              <a:off x="5263357" y="2168525"/>
              <a:ext cx="1117600" cy="860425"/>
            </a:xfrm>
            <a:custGeom>
              <a:avLst/>
              <a:gdLst>
                <a:gd name="T0" fmla="*/ 0 w 339"/>
                <a:gd name="T1" fmla="*/ 0 h 261"/>
                <a:gd name="T2" fmla="*/ 0 w 339"/>
                <a:gd name="T3" fmla="*/ 160 h 261"/>
                <a:gd name="T4" fmla="*/ 169 w 339"/>
                <a:gd name="T5" fmla="*/ 261 h 261"/>
                <a:gd name="T6" fmla="*/ 339 w 339"/>
                <a:gd name="T7" fmla="*/ 160 h 261"/>
                <a:gd name="T8" fmla="*/ 339 w 339"/>
                <a:gd name="T9" fmla="*/ 0 h 261"/>
                <a:gd name="T10" fmla="*/ 0 w 339"/>
                <a:gd name="T1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261">
                  <a:moveTo>
                    <a:pt x="0" y="0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0" y="216"/>
                    <a:pt x="76" y="261"/>
                    <a:pt x="169" y="261"/>
                  </a:cubicBezTo>
                  <a:cubicBezTo>
                    <a:pt x="263" y="261"/>
                    <a:pt x="339" y="216"/>
                    <a:pt x="339" y="160"/>
                  </a:cubicBezTo>
                  <a:cubicBezTo>
                    <a:pt x="339" y="0"/>
                    <a:pt x="339" y="0"/>
                    <a:pt x="3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iṧ1íḍe">
              <a:extLst>
                <a:ext uri="{FF2B5EF4-FFF2-40B4-BE49-F238E27FC236}">
                  <a16:creationId xmlns:a16="http://schemas.microsoft.com/office/drawing/2014/main" id="{D59CFE86-7DD9-48CB-8CD1-110B8AC1D52C}"/>
                </a:ext>
              </a:extLst>
            </p:cNvPr>
            <p:cNvSpPr/>
            <p:nvPr/>
          </p:nvSpPr>
          <p:spPr bwMode="auto">
            <a:xfrm>
              <a:off x="5255419" y="2181225"/>
              <a:ext cx="1125538" cy="639763"/>
            </a:xfrm>
            <a:custGeom>
              <a:avLst/>
              <a:gdLst>
                <a:gd name="T0" fmla="*/ 5 w 341"/>
                <a:gd name="T1" fmla="*/ 42 h 194"/>
                <a:gd name="T2" fmla="*/ 135 w 341"/>
                <a:gd name="T3" fmla="*/ 159 h 194"/>
                <a:gd name="T4" fmla="*/ 329 w 341"/>
                <a:gd name="T5" fmla="*/ 194 h 194"/>
                <a:gd name="T6" fmla="*/ 341 w 341"/>
                <a:gd name="T7" fmla="*/ 156 h 194"/>
                <a:gd name="T8" fmla="*/ 341 w 341"/>
                <a:gd name="T9" fmla="*/ 37 h 194"/>
                <a:gd name="T10" fmla="*/ 119 w 341"/>
                <a:gd name="T11" fmla="*/ 0 h 194"/>
                <a:gd name="T12" fmla="*/ 5 w 341"/>
                <a:gd name="T13" fmla="*/ 4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1" h="194">
                  <a:moveTo>
                    <a:pt x="5" y="42"/>
                  </a:moveTo>
                  <a:cubicBezTo>
                    <a:pt x="0" y="43"/>
                    <a:pt x="51" y="112"/>
                    <a:pt x="135" y="159"/>
                  </a:cubicBezTo>
                  <a:cubicBezTo>
                    <a:pt x="183" y="186"/>
                    <a:pt x="276" y="192"/>
                    <a:pt x="329" y="194"/>
                  </a:cubicBezTo>
                  <a:cubicBezTo>
                    <a:pt x="337" y="182"/>
                    <a:pt x="341" y="170"/>
                    <a:pt x="341" y="156"/>
                  </a:cubicBezTo>
                  <a:cubicBezTo>
                    <a:pt x="341" y="37"/>
                    <a:pt x="341" y="37"/>
                    <a:pt x="341" y="37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0"/>
                    <a:pt x="12" y="40"/>
                    <a:pt x="5" y="42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$1ïďè">
              <a:extLst>
                <a:ext uri="{FF2B5EF4-FFF2-40B4-BE49-F238E27FC236}">
                  <a16:creationId xmlns:a16="http://schemas.microsoft.com/office/drawing/2014/main" id="{D3D54F20-9476-4803-B84C-3F0754C36106}"/>
                </a:ext>
              </a:extLst>
            </p:cNvPr>
            <p:cNvSpPr/>
            <p:nvPr/>
          </p:nvSpPr>
          <p:spPr bwMode="auto">
            <a:xfrm>
              <a:off x="4820444" y="1485900"/>
              <a:ext cx="1989138" cy="1147763"/>
            </a:xfrm>
            <a:custGeom>
              <a:avLst/>
              <a:gdLst>
                <a:gd name="T0" fmla="*/ 0 w 1253"/>
                <a:gd name="T1" fmla="*/ 361 h 723"/>
                <a:gd name="T2" fmla="*/ 628 w 1253"/>
                <a:gd name="T3" fmla="*/ 0 h 723"/>
                <a:gd name="T4" fmla="*/ 1253 w 1253"/>
                <a:gd name="T5" fmla="*/ 361 h 723"/>
                <a:gd name="T6" fmla="*/ 628 w 1253"/>
                <a:gd name="T7" fmla="*/ 723 h 723"/>
                <a:gd name="T8" fmla="*/ 0 w 1253"/>
                <a:gd name="T9" fmla="*/ 361 h 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3" h="723">
                  <a:moveTo>
                    <a:pt x="0" y="361"/>
                  </a:moveTo>
                  <a:lnTo>
                    <a:pt x="628" y="0"/>
                  </a:lnTo>
                  <a:lnTo>
                    <a:pt x="1253" y="361"/>
                  </a:lnTo>
                  <a:lnTo>
                    <a:pt x="628" y="723"/>
                  </a:lnTo>
                  <a:lnTo>
                    <a:pt x="0" y="361"/>
                  </a:lnTo>
                  <a:close/>
                </a:path>
              </a:pathLst>
            </a:custGeom>
            <a:solidFill>
              <a:srgbClr val="323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ïSlïďe">
              <a:extLst>
                <a:ext uri="{FF2B5EF4-FFF2-40B4-BE49-F238E27FC236}">
                  <a16:creationId xmlns:a16="http://schemas.microsoft.com/office/drawing/2014/main" id="{B2BB5C9B-7EE0-4B09-A30F-AD21CF6C9005}"/>
                </a:ext>
              </a:extLst>
            </p:cNvPr>
            <p:cNvSpPr/>
            <p:nvPr/>
          </p:nvSpPr>
          <p:spPr bwMode="auto">
            <a:xfrm>
              <a:off x="4820444" y="1439862"/>
              <a:ext cx="1989138" cy="1147763"/>
            </a:xfrm>
            <a:custGeom>
              <a:avLst/>
              <a:gdLst>
                <a:gd name="T0" fmla="*/ 0 w 1253"/>
                <a:gd name="T1" fmla="*/ 361 h 723"/>
                <a:gd name="T2" fmla="*/ 628 w 1253"/>
                <a:gd name="T3" fmla="*/ 0 h 723"/>
                <a:gd name="T4" fmla="*/ 1253 w 1253"/>
                <a:gd name="T5" fmla="*/ 361 h 723"/>
                <a:gd name="T6" fmla="*/ 628 w 1253"/>
                <a:gd name="T7" fmla="*/ 723 h 723"/>
                <a:gd name="T8" fmla="*/ 0 w 1253"/>
                <a:gd name="T9" fmla="*/ 361 h 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3" h="723">
                  <a:moveTo>
                    <a:pt x="0" y="361"/>
                  </a:moveTo>
                  <a:lnTo>
                    <a:pt x="628" y="0"/>
                  </a:lnTo>
                  <a:lnTo>
                    <a:pt x="1253" y="361"/>
                  </a:lnTo>
                  <a:lnTo>
                    <a:pt x="628" y="723"/>
                  </a:lnTo>
                  <a:lnTo>
                    <a:pt x="0" y="361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îśļîďè">
              <a:extLst>
                <a:ext uri="{FF2B5EF4-FFF2-40B4-BE49-F238E27FC236}">
                  <a16:creationId xmlns:a16="http://schemas.microsoft.com/office/drawing/2014/main" id="{774383E9-5341-4285-AD8F-76F5BF88DEA1}"/>
                </a:ext>
              </a:extLst>
            </p:cNvPr>
            <p:cNvSpPr/>
            <p:nvPr/>
          </p:nvSpPr>
          <p:spPr bwMode="auto">
            <a:xfrm>
              <a:off x="4820444" y="2012950"/>
              <a:ext cx="996950" cy="620713"/>
            </a:xfrm>
            <a:custGeom>
              <a:avLst/>
              <a:gdLst>
                <a:gd name="T0" fmla="*/ 628 w 628"/>
                <a:gd name="T1" fmla="*/ 391 h 391"/>
                <a:gd name="T2" fmla="*/ 628 w 628"/>
                <a:gd name="T3" fmla="*/ 362 h 391"/>
                <a:gd name="T4" fmla="*/ 0 w 628"/>
                <a:gd name="T5" fmla="*/ 0 h 391"/>
                <a:gd name="T6" fmla="*/ 0 w 628"/>
                <a:gd name="T7" fmla="*/ 29 h 391"/>
                <a:gd name="T8" fmla="*/ 628 w 628"/>
                <a:gd name="T9" fmla="*/ 391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8" h="391">
                  <a:moveTo>
                    <a:pt x="628" y="391"/>
                  </a:moveTo>
                  <a:lnTo>
                    <a:pt x="628" y="362"/>
                  </a:lnTo>
                  <a:lnTo>
                    <a:pt x="0" y="0"/>
                  </a:lnTo>
                  <a:lnTo>
                    <a:pt x="0" y="29"/>
                  </a:lnTo>
                  <a:lnTo>
                    <a:pt x="628" y="391"/>
                  </a:lnTo>
                  <a:close/>
                </a:path>
              </a:pathLst>
            </a:custGeom>
            <a:solidFill>
              <a:srgbClr val="4E4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şḷíḍé">
              <a:extLst>
                <a:ext uri="{FF2B5EF4-FFF2-40B4-BE49-F238E27FC236}">
                  <a16:creationId xmlns:a16="http://schemas.microsoft.com/office/drawing/2014/main" id="{12B1F82F-C145-4A8C-87D4-C329770898F6}"/>
                </a:ext>
              </a:extLst>
            </p:cNvPr>
            <p:cNvSpPr/>
            <p:nvPr/>
          </p:nvSpPr>
          <p:spPr bwMode="auto">
            <a:xfrm>
              <a:off x="6225382" y="2649537"/>
              <a:ext cx="125413" cy="187325"/>
            </a:xfrm>
            <a:custGeom>
              <a:avLst/>
              <a:gdLst>
                <a:gd name="T0" fmla="*/ 13 w 38"/>
                <a:gd name="T1" fmla="*/ 57 h 57"/>
                <a:gd name="T2" fmla="*/ 25 w 38"/>
                <a:gd name="T3" fmla="*/ 57 h 57"/>
                <a:gd name="T4" fmla="*/ 38 w 38"/>
                <a:gd name="T5" fmla="*/ 44 h 57"/>
                <a:gd name="T6" fmla="*/ 31 w 38"/>
                <a:gd name="T7" fmla="*/ 11 h 57"/>
                <a:gd name="T8" fmla="*/ 19 w 38"/>
                <a:gd name="T9" fmla="*/ 0 h 57"/>
                <a:gd name="T10" fmla="*/ 6 w 38"/>
                <a:gd name="T11" fmla="*/ 11 h 57"/>
                <a:gd name="T12" fmla="*/ 0 w 38"/>
                <a:gd name="T13" fmla="*/ 44 h 57"/>
                <a:gd name="T14" fmla="*/ 13 w 3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57">
                  <a:moveTo>
                    <a:pt x="13" y="57"/>
                  </a:moveTo>
                  <a:cubicBezTo>
                    <a:pt x="25" y="57"/>
                    <a:pt x="25" y="57"/>
                    <a:pt x="25" y="57"/>
                  </a:cubicBezTo>
                  <a:cubicBezTo>
                    <a:pt x="33" y="57"/>
                    <a:pt x="38" y="51"/>
                    <a:pt x="38" y="44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5"/>
                    <a:pt x="26" y="0"/>
                    <a:pt x="19" y="0"/>
                  </a:cubicBezTo>
                  <a:cubicBezTo>
                    <a:pt x="12" y="0"/>
                    <a:pt x="7" y="5"/>
                    <a:pt x="6" y="11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1"/>
                    <a:pt x="5" y="57"/>
                    <a:pt x="13" y="57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ïśļiḑê">
              <a:extLst>
                <a:ext uri="{FF2B5EF4-FFF2-40B4-BE49-F238E27FC236}">
                  <a16:creationId xmlns:a16="http://schemas.microsoft.com/office/drawing/2014/main" id="{5B66D7F9-2FE4-4578-A248-B4707DE89987}"/>
                </a:ext>
              </a:extLst>
            </p:cNvPr>
            <p:cNvSpPr/>
            <p:nvPr/>
          </p:nvSpPr>
          <p:spPr bwMode="auto">
            <a:xfrm>
              <a:off x="5741194" y="1914525"/>
              <a:ext cx="557213" cy="925513"/>
            </a:xfrm>
            <a:custGeom>
              <a:avLst/>
              <a:gdLst>
                <a:gd name="T0" fmla="*/ 339 w 351"/>
                <a:gd name="T1" fmla="*/ 583 h 583"/>
                <a:gd name="T2" fmla="*/ 351 w 351"/>
                <a:gd name="T3" fmla="*/ 583 h 583"/>
                <a:gd name="T4" fmla="*/ 351 w 351"/>
                <a:gd name="T5" fmla="*/ 203 h 583"/>
                <a:gd name="T6" fmla="*/ 6 w 351"/>
                <a:gd name="T7" fmla="*/ 0 h 583"/>
                <a:gd name="T8" fmla="*/ 0 w 351"/>
                <a:gd name="T9" fmla="*/ 10 h 583"/>
                <a:gd name="T10" fmla="*/ 339 w 351"/>
                <a:gd name="T11" fmla="*/ 212 h 583"/>
                <a:gd name="T12" fmla="*/ 339 w 351"/>
                <a:gd name="T13" fmla="*/ 583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1" h="583">
                  <a:moveTo>
                    <a:pt x="339" y="583"/>
                  </a:moveTo>
                  <a:lnTo>
                    <a:pt x="351" y="583"/>
                  </a:lnTo>
                  <a:lnTo>
                    <a:pt x="351" y="203"/>
                  </a:lnTo>
                  <a:lnTo>
                    <a:pt x="6" y="0"/>
                  </a:lnTo>
                  <a:lnTo>
                    <a:pt x="0" y="10"/>
                  </a:lnTo>
                  <a:lnTo>
                    <a:pt x="339" y="212"/>
                  </a:lnTo>
                  <a:lnTo>
                    <a:pt x="339" y="583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iṧlïḓe">
              <a:extLst>
                <a:ext uri="{FF2B5EF4-FFF2-40B4-BE49-F238E27FC236}">
                  <a16:creationId xmlns:a16="http://schemas.microsoft.com/office/drawing/2014/main" id="{82332A69-677E-4178-820B-5F8066E55E51}"/>
                </a:ext>
              </a:extLst>
            </p:cNvPr>
            <p:cNvSpPr/>
            <p:nvPr/>
          </p:nvSpPr>
          <p:spPr bwMode="auto">
            <a:xfrm>
              <a:off x="6242844" y="2527300"/>
              <a:ext cx="92075" cy="95250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iṥļiďe">
              <a:extLst>
                <a:ext uri="{FF2B5EF4-FFF2-40B4-BE49-F238E27FC236}">
                  <a16:creationId xmlns:a16="http://schemas.microsoft.com/office/drawing/2014/main" id="{9FDB6035-DC0C-4E12-BD85-EE3DF7CE9445}"/>
                </a:ext>
              </a:extLst>
            </p:cNvPr>
            <p:cNvSpPr/>
            <p:nvPr/>
          </p:nvSpPr>
          <p:spPr bwMode="auto">
            <a:xfrm>
              <a:off x="6433344" y="2894012"/>
              <a:ext cx="207963" cy="1311275"/>
            </a:xfrm>
            <a:custGeom>
              <a:avLst/>
              <a:gdLst>
                <a:gd name="T0" fmla="*/ 58 w 63"/>
                <a:gd name="T1" fmla="*/ 398 h 398"/>
                <a:gd name="T2" fmla="*/ 54 w 63"/>
                <a:gd name="T3" fmla="*/ 392 h 398"/>
                <a:gd name="T4" fmla="*/ 0 w 63"/>
                <a:gd name="T5" fmla="*/ 6 h 398"/>
                <a:gd name="T6" fmla="*/ 4 w 63"/>
                <a:gd name="T7" fmla="*/ 0 h 398"/>
                <a:gd name="T8" fmla="*/ 9 w 63"/>
                <a:gd name="T9" fmla="*/ 5 h 398"/>
                <a:gd name="T10" fmla="*/ 62 w 63"/>
                <a:gd name="T11" fmla="*/ 392 h 398"/>
                <a:gd name="T12" fmla="*/ 59 w 63"/>
                <a:gd name="T13" fmla="*/ 398 h 398"/>
                <a:gd name="T14" fmla="*/ 58 w 63"/>
                <a:gd name="T15" fmla="*/ 398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398">
                  <a:moveTo>
                    <a:pt x="58" y="398"/>
                  </a:moveTo>
                  <a:cubicBezTo>
                    <a:pt x="56" y="397"/>
                    <a:pt x="54" y="395"/>
                    <a:pt x="54" y="39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1" y="0"/>
                    <a:pt x="4" y="0"/>
                  </a:cubicBezTo>
                  <a:cubicBezTo>
                    <a:pt x="6" y="0"/>
                    <a:pt x="8" y="3"/>
                    <a:pt x="9" y="5"/>
                  </a:cubicBezTo>
                  <a:cubicBezTo>
                    <a:pt x="62" y="392"/>
                    <a:pt x="62" y="392"/>
                    <a:pt x="62" y="392"/>
                  </a:cubicBezTo>
                  <a:cubicBezTo>
                    <a:pt x="63" y="395"/>
                    <a:pt x="61" y="398"/>
                    <a:pt x="59" y="398"/>
                  </a:cubicBezTo>
                  <a:lnTo>
                    <a:pt x="58" y="398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5" name="íṧļïḍè">
              <a:extLst>
                <a:ext uri="{FF2B5EF4-FFF2-40B4-BE49-F238E27FC236}">
                  <a16:creationId xmlns:a16="http://schemas.microsoft.com/office/drawing/2014/main" id="{C0A70630-EBE6-42A7-901B-F81B69B4722E}"/>
                </a:ext>
              </a:extLst>
            </p:cNvPr>
            <p:cNvSpPr/>
            <p:nvPr/>
          </p:nvSpPr>
          <p:spPr bwMode="auto">
            <a:xfrm>
              <a:off x="6754019" y="2765425"/>
              <a:ext cx="207963" cy="1308100"/>
            </a:xfrm>
            <a:custGeom>
              <a:avLst/>
              <a:gdLst>
                <a:gd name="T0" fmla="*/ 58 w 63"/>
                <a:gd name="T1" fmla="*/ 397 h 397"/>
                <a:gd name="T2" fmla="*/ 54 w 63"/>
                <a:gd name="T3" fmla="*/ 392 h 397"/>
                <a:gd name="T4" fmla="*/ 0 w 63"/>
                <a:gd name="T5" fmla="*/ 6 h 397"/>
                <a:gd name="T6" fmla="*/ 3 w 63"/>
                <a:gd name="T7" fmla="*/ 0 h 397"/>
                <a:gd name="T8" fmla="*/ 8 w 63"/>
                <a:gd name="T9" fmla="*/ 5 h 397"/>
                <a:gd name="T10" fmla="*/ 62 w 63"/>
                <a:gd name="T11" fmla="*/ 392 h 397"/>
                <a:gd name="T12" fmla="*/ 59 w 63"/>
                <a:gd name="T13" fmla="*/ 397 h 397"/>
                <a:gd name="T14" fmla="*/ 58 w 63"/>
                <a:gd name="T15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397">
                  <a:moveTo>
                    <a:pt x="58" y="397"/>
                  </a:moveTo>
                  <a:cubicBezTo>
                    <a:pt x="56" y="397"/>
                    <a:pt x="54" y="395"/>
                    <a:pt x="54" y="39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1" y="0"/>
                    <a:pt x="3" y="0"/>
                  </a:cubicBezTo>
                  <a:cubicBezTo>
                    <a:pt x="6" y="0"/>
                    <a:pt x="8" y="2"/>
                    <a:pt x="8" y="5"/>
                  </a:cubicBezTo>
                  <a:cubicBezTo>
                    <a:pt x="62" y="392"/>
                    <a:pt x="62" y="392"/>
                    <a:pt x="62" y="392"/>
                  </a:cubicBezTo>
                  <a:cubicBezTo>
                    <a:pt x="63" y="395"/>
                    <a:pt x="61" y="397"/>
                    <a:pt x="59" y="397"/>
                  </a:cubicBezTo>
                  <a:lnTo>
                    <a:pt x="58" y="397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ṡḻîḑé">
              <a:extLst>
                <a:ext uri="{FF2B5EF4-FFF2-40B4-BE49-F238E27FC236}">
                  <a16:creationId xmlns:a16="http://schemas.microsoft.com/office/drawing/2014/main" id="{D90D75D1-F6F9-4BAF-A0C0-2D18E25CF381}"/>
                </a:ext>
              </a:extLst>
            </p:cNvPr>
            <p:cNvSpPr/>
            <p:nvPr/>
          </p:nvSpPr>
          <p:spPr bwMode="auto">
            <a:xfrm>
              <a:off x="6473032" y="2962275"/>
              <a:ext cx="336550" cy="217488"/>
            </a:xfrm>
            <a:custGeom>
              <a:avLst/>
              <a:gdLst>
                <a:gd name="T0" fmla="*/ 4 w 102"/>
                <a:gd name="T1" fmla="*/ 66 h 66"/>
                <a:gd name="T2" fmla="*/ 1 w 102"/>
                <a:gd name="T3" fmla="*/ 63 h 66"/>
                <a:gd name="T4" fmla="*/ 2 w 102"/>
                <a:gd name="T5" fmla="*/ 56 h 66"/>
                <a:gd name="T6" fmla="*/ 95 w 102"/>
                <a:gd name="T7" fmla="*/ 1 h 66"/>
                <a:gd name="T8" fmla="*/ 101 w 102"/>
                <a:gd name="T9" fmla="*/ 4 h 66"/>
                <a:gd name="T10" fmla="*/ 99 w 102"/>
                <a:gd name="T11" fmla="*/ 11 h 66"/>
                <a:gd name="T12" fmla="*/ 7 w 102"/>
                <a:gd name="T13" fmla="*/ 65 h 66"/>
                <a:gd name="T14" fmla="*/ 4 w 102"/>
                <a:gd name="T15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66">
                  <a:moveTo>
                    <a:pt x="4" y="66"/>
                  </a:moveTo>
                  <a:cubicBezTo>
                    <a:pt x="3" y="66"/>
                    <a:pt x="2" y="64"/>
                    <a:pt x="1" y="63"/>
                  </a:cubicBezTo>
                  <a:cubicBezTo>
                    <a:pt x="0" y="60"/>
                    <a:pt x="0" y="57"/>
                    <a:pt x="2" y="56"/>
                  </a:cubicBezTo>
                  <a:cubicBezTo>
                    <a:pt x="95" y="1"/>
                    <a:pt x="95" y="1"/>
                    <a:pt x="95" y="1"/>
                  </a:cubicBezTo>
                  <a:cubicBezTo>
                    <a:pt x="97" y="0"/>
                    <a:pt x="100" y="1"/>
                    <a:pt x="101" y="4"/>
                  </a:cubicBezTo>
                  <a:cubicBezTo>
                    <a:pt x="102" y="7"/>
                    <a:pt x="101" y="10"/>
                    <a:pt x="99" y="11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6" y="66"/>
                    <a:pt x="5" y="66"/>
                    <a:pt x="4" y="6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ṣḻîdé">
              <a:extLst>
                <a:ext uri="{FF2B5EF4-FFF2-40B4-BE49-F238E27FC236}">
                  <a16:creationId xmlns:a16="http://schemas.microsoft.com/office/drawing/2014/main" id="{70BD625B-EE50-4981-B82A-6B686E1649F5}"/>
                </a:ext>
              </a:extLst>
            </p:cNvPr>
            <p:cNvSpPr/>
            <p:nvPr/>
          </p:nvSpPr>
          <p:spPr bwMode="auto">
            <a:xfrm>
              <a:off x="6500019" y="3189287"/>
              <a:ext cx="339725" cy="217488"/>
            </a:xfrm>
            <a:custGeom>
              <a:avLst/>
              <a:gdLst>
                <a:gd name="T0" fmla="*/ 5 w 103"/>
                <a:gd name="T1" fmla="*/ 66 h 66"/>
                <a:gd name="T2" fmla="*/ 2 w 103"/>
                <a:gd name="T3" fmla="*/ 63 h 66"/>
                <a:gd name="T4" fmla="*/ 3 w 103"/>
                <a:gd name="T5" fmla="*/ 56 h 66"/>
                <a:gd name="T6" fmla="*/ 96 w 103"/>
                <a:gd name="T7" fmla="*/ 1 h 66"/>
                <a:gd name="T8" fmla="*/ 102 w 103"/>
                <a:gd name="T9" fmla="*/ 4 h 66"/>
                <a:gd name="T10" fmla="*/ 100 w 103"/>
                <a:gd name="T11" fmla="*/ 11 h 66"/>
                <a:gd name="T12" fmla="*/ 8 w 103"/>
                <a:gd name="T13" fmla="*/ 65 h 66"/>
                <a:gd name="T14" fmla="*/ 5 w 103"/>
                <a:gd name="T15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66">
                  <a:moveTo>
                    <a:pt x="5" y="66"/>
                  </a:moveTo>
                  <a:cubicBezTo>
                    <a:pt x="4" y="65"/>
                    <a:pt x="2" y="64"/>
                    <a:pt x="2" y="63"/>
                  </a:cubicBezTo>
                  <a:cubicBezTo>
                    <a:pt x="0" y="60"/>
                    <a:pt x="1" y="57"/>
                    <a:pt x="3" y="56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8" y="0"/>
                    <a:pt x="100" y="1"/>
                    <a:pt x="102" y="4"/>
                  </a:cubicBezTo>
                  <a:cubicBezTo>
                    <a:pt x="103" y="7"/>
                    <a:pt x="102" y="10"/>
                    <a:pt x="100" y="11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7" y="66"/>
                    <a:pt x="6" y="66"/>
                    <a:pt x="5" y="6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ŝľíḑe">
              <a:extLst>
                <a:ext uri="{FF2B5EF4-FFF2-40B4-BE49-F238E27FC236}">
                  <a16:creationId xmlns:a16="http://schemas.microsoft.com/office/drawing/2014/main" id="{E88F49EE-DF41-4DEA-9562-FE7E8999BAE8}"/>
                </a:ext>
              </a:extLst>
            </p:cNvPr>
            <p:cNvSpPr/>
            <p:nvPr/>
          </p:nvSpPr>
          <p:spPr bwMode="auto">
            <a:xfrm>
              <a:off x="6530182" y="3417887"/>
              <a:ext cx="339725" cy="217488"/>
            </a:xfrm>
            <a:custGeom>
              <a:avLst/>
              <a:gdLst>
                <a:gd name="T0" fmla="*/ 5 w 103"/>
                <a:gd name="T1" fmla="*/ 66 h 66"/>
                <a:gd name="T2" fmla="*/ 2 w 103"/>
                <a:gd name="T3" fmla="*/ 62 h 66"/>
                <a:gd name="T4" fmla="*/ 3 w 103"/>
                <a:gd name="T5" fmla="*/ 55 h 66"/>
                <a:gd name="T6" fmla="*/ 96 w 103"/>
                <a:gd name="T7" fmla="*/ 1 h 66"/>
                <a:gd name="T8" fmla="*/ 102 w 103"/>
                <a:gd name="T9" fmla="*/ 4 h 66"/>
                <a:gd name="T10" fmla="*/ 100 w 103"/>
                <a:gd name="T11" fmla="*/ 11 h 66"/>
                <a:gd name="T12" fmla="*/ 7 w 103"/>
                <a:gd name="T13" fmla="*/ 65 h 66"/>
                <a:gd name="T14" fmla="*/ 5 w 103"/>
                <a:gd name="T15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66">
                  <a:moveTo>
                    <a:pt x="5" y="66"/>
                  </a:moveTo>
                  <a:cubicBezTo>
                    <a:pt x="4" y="65"/>
                    <a:pt x="2" y="64"/>
                    <a:pt x="2" y="62"/>
                  </a:cubicBezTo>
                  <a:cubicBezTo>
                    <a:pt x="0" y="60"/>
                    <a:pt x="1" y="57"/>
                    <a:pt x="3" y="55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8" y="0"/>
                    <a:pt x="100" y="1"/>
                    <a:pt x="102" y="4"/>
                  </a:cubicBezTo>
                  <a:cubicBezTo>
                    <a:pt x="103" y="6"/>
                    <a:pt x="102" y="10"/>
                    <a:pt x="100" y="11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6"/>
                    <a:pt x="6" y="66"/>
                    <a:pt x="5" y="6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ṧļíḑè">
              <a:extLst>
                <a:ext uri="{FF2B5EF4-FFF2-40B4-BE49-F238E27FC236}">
                  <a16:creationId xmlns:a16="http://schemas.microsoft.com/office/drawing/2014/main" id="{81389292-32C9-4738-A7CF-474CE98336F0}"/>
                </a:ext>
              </a:extLst>
            </p:cNvPr>
            <p:cNvSpPr/>
            <p:nvPr/>
          </p:nvSpPr>
          <p:spPr bwMode="auto">
            <a:xfrm>
              <a:off x="6558757" y="3644900"/>
              <a:ext cx="339725" cy="217488"/>
            </a:xfrm>
            <a:custGeom>
              <a:avLst/>
              <a:gdLst>
                <a:gd name="T0" fmla="*/ 5 w 103"/>
                <a:gd name="T1" fmla="*/ 65 h 66"/>
                <a:gd name="T2" fmla="*/ 2 w 103"/>
                <a:gd name="T3" fmla="*/ 62 h 66"/>
                <a:gd name="T4" fmla="*/ 3 w 103"/>
                <a:gd name="T5" fmla="*/ 55 h 66"/>
                <a:gd name="T6" fmla="*/ 96 w 103"/>
                <a:gd name="T7" fmla="*/ 1 h 66"/>
                <a:gd name="T8" fmla="*/ 102 w 103"/>
                <a:gd name="T9" fmla="*/ 4 h 66"/>
                <a:gd name="T10" fmla="*/ 100 w 103"/>
                <a:gd name="T11" fmla="*/ 11 h 66"/>
                <a:gd name="T12" fmla="*/ 7 w 103"/>
                <a:gd name="T13" fmla="*/ 65 h 66"/>
                <a:gd name="T14" fmla="*/ 5 w 103"/>
                <a:gd name="T15" fmla="*/ 6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66">
                  <a:moveTo>
                    <a:pt x="5" y="65"/>
                  </a:moveTo>
                  <a:cubicBezTo>
                    <a:pt x="4" y="65"/>
                    <a:pt x="2" y="64"/>
                    <a:pt x="2" y="62"/>
                  </a:cubicBezTo>
                  <a:cubicBezTo>
                    <a:pt x="0" y="60"/>
                    <a:pt x="1" y="56"/>
                    <a:pt x="3" y="55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8" y="0"/>
                    <a:pt x="100" y="1"/>
                    <a:pt x="102" y="4"/>
                  </a:cubicBezTo>
                  <a:cubicBezTo>
                    <a:pt x="103" y="6"/>
                    <a:pt x="102" y="9"/>
                    <a:pt x="100" y="11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5"/>
                    <a:pt x="6" y="66"/>
                    <a:pt x="5" y="65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şḻíďe">
              <a:extLst>
                <a:ext uri="{FF2B5EF4-FFF2-40B4-BE49-F238E27FC236}">
                  <a16:creationId xmlns:a16="http://schemas.microsoft.com/office/drawing/2014/main" id="{072C0772-0123-457D-8E8A-963CDD14E27A}"/>
                </a:ext>
              </a:extLst>
            </p:cNvPr>
            <p:cNvSpPr/>
            <p:nvPr/>
          </p:nvSpPr>
          <p:spPr bwMode="auto">
            <a:xfrm>
              <a:off x="6750844" y="2959100"/>
              <a:ext cx="58738" cy="58738"/>
            </a:xfrm>
            <a:custGeom>
              <a:avLst/>
              <a:gdLst>
                <a:gd name="T0" fmla="*/ 1 w 18"/>
                <a:gd name="T1" fmla="*/ 12 h 18"/>
                <a:gd name="T2" fmla="*/ 12 w 18"/>
                <a:gd name="T3" fmla="*/ 17 h 18"/>
                <a:gd name="T4" fmla="*/ 17 w 18"/>
                <a:gd name="T5" fmla="*/ 7 h 18"/>
                <a:gd name="T6" fmla="*/ 6 w 18"/>
                <a:gd name="T7" fmla="*/ 2 h 18"/>
                <a:gd name="T8" fmla="*/ 1 w 18"/>
                <a:gd name="T9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" y="12"/>
                  </a:moveTo>
                  <a:cubicBezTo>
                    <a:pt x="3" y="16"/>
                    <a:pt x="7" y="18"/>
                    <a:pt x="12" y="17"/>
                  </a:cubicBezTo>
                  <a:cubicBezTo>
                    <a:pt x="16" y="15"/>
                    <a:pt x="18" y="11"/>
                    <a:pt x="17" y="7"/>
                  </a:cubicBezTo>
                  <a:cubicBezTo>
                    <a:pt x="15" y="2"/>
                    <a:pt x="10" y="0"/>
                    <a:pt x="6" y="2"/>
                  </a:cubicBezTo>
                  <a:cubicBezTo>
                    <a:pt x="2" y="3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ṣ1ïḍe">
              <a:extLst>
                <a:ext uri="{FF2B5EF4-FFF2-40B4-BE49-F238E27FC236}">
                  <a16:creationId xmlns:a16="http://schemas.microsoft.com/office/drawing/2014/main" id="{F57298EA-0149-4A00-B910-D2D281B16ED6}"/>
                </a:ext>
              </a:extLst>
            </p:cNvPr>
            <p:cNvSpPr/>
            <p:nvPr/>
          </p:nvSpPr>
          <p:spPr bwMode="auto">
            <a:xfrm>
              <a:off x="6769894" y="3001962"/>
              <a:ext cx="109538" cy="227013"/>
            </a:xfrm>
            <a:custGeom>
              <a:avLst/>
              <a:gdLst>
                <a:gd name="T0" fmla="*/ 7 w 33"/>
                <a:gd name="T1" fmla="*/ 0 h 69"/>
                <a:gd name="T2" fmla="*/ 31 w 33"/>
                <a:gd name="T3" fmla="*/ 54 h 69"/>
                <a:gd name="T4" fmla="*/ 17 w 33"/>
                <a:gd name="T5" fmla="*/ 64 h 69"/>
                <a:gd name="T6" fmla="*/ 0 w 33"/>
                <a:gd name="T7" fmla="*/ 2 h 69"/>
                <a:gd name="T8" fmla="*/ 7 w 33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69">
                  <a:moveTo>
                    <a:pt x="7" y="0"/>
                  </a:moveTo>
                  <a:cubicBezTo>
                    <a:pt x="7" y="0"/>
                    <a:pt x="29" y="46"/>
                    <a:pt x="31" y="54"/>
                  </a:cubicBezTo>
                  <a:cubicBezTo>
                    <a:pt x="33" y="60"/>
                    <a:pt x="21" y="69"/>
                    <a:pt x="17" y="64"/>
                  </a:cubicBezTo>
                  <a:cubicBezTo>
                    <a:pt x="12" y="59"/>
                    <a:pt x="0" y="2"/>
                    <a:pt x="0" y="2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íṥľïḍe">
              <a:extLst>
                <a:ext uri="{FF2B5EF4-FFF2-40B4-BE49-F238E27FC236}">
                  <a16:creationId xmlns:a16="http://schemas.microsoft.com/office/drawing/2014/main" id="{648FB2C0-75E7-409D-BCBE-A59B35F4403A}"/>
                </a:ext>
              </a:extLst>
            </p:cNvPr>
            <p:cNvSpPr/>
            <p:nvPr/>
          </p:nvSpPr>
          <p:spPr bwMode="auto">
            <a:xfrm>
              <a:off x="6803232" y="3130550"/>
              <a:ext cx="220663" cy="312738"/>
            </a:xfrm>
            <a:custGeom>
              <a:avLst/>
              <a:gdLst>
                <a:gd name="T0" fmla="*/ 40 w 67"/>
                <a:gd name="T1" fmla="*/ 41 h 95"/>
                <a:gd name="T2" fmla="*/ 19 w 67"/>
                <a:gd name="T3" fmla="*/ 4 h 95"/>
                <a:gd name="T4" fmla="*/ 15 w 67"/>
                <a:gd name="T5" fmla="*/ 0 h 95"/>
                <a:gd name="T6" fmla="*/ 11 w 67"/>
                <a:gd name="T7" fmla="*/ 1 h 95"/>
                <a:gd name="T8" fmla="*/ 1 w 67"/>
                <a:gd name="T9" fmla="*/ 12 h 95"/>
                <a:gd name="T10" fmla="*/ 2 w 67"/>
                <a:gd name="T11" fmla="*/ 17 h 95"/>
                <a:gd name="T12" fmla="*/ 37 w 67"/>
                <a:gd name="T13" fmla="*/ 87 h 95"/>
                <a:gd name="T14" fmla="*/ 46 w 67"/>
                <a:gd name="T15" fmla="*/ 95 h 95"/>
                <a:gd name="T16" fmla="*/ 56 w 67"/>
                <a:gd name="T17" fmla="*/ 88 h 95"/>
                <a:gd name="T18" fmla="*/ 63 w 67"/>
                <a:gd name="T19" fmla="*/ 62 h 95"/>
                <a:gd name="T20" fmla="*/ 40 w 67"/>
                <a:gd name="T21" fmla="*/ 4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95">
                  <a:moveTo>
                    <a:pt x="40" y="41"/>
                  </a:moveTo>
                  <a:cubicBezTo>
                    <a:pt x="31" y="30"/>
                    <a:pt x="25" y="17"/>
                    <a:pt x="19" y="4"/>
                  </a:cubicBezTo>
                  <a:cubicBezTo>
                    <a:pt x="18" y="3"/>
                    <a:pt x="17" y="1"/>
                    <a:pt x="15" y="0"/>
                  </a:cubicBezTo>
                  <a:cubicBezTo>
                    <a:pt x="14" y="0"/>
                    <a:pt x="13" y="1"/>
                    <a:pt x="11" y="1"/>
                  </a:cubicBezTo>
                  <a:cubicBezTo>
                    <a:pt x="6" y="3"/>
                    <a:pt x="0" y="7"/>
                    <a:pt x="1" y="12"/>
                  </a:cubicBezTo>
                  <a:cubicBezTo>
                    <a:pt x="1" y="14"/>
                    <a:pt x="1" y="15"/>
                    <a:pt x="2" y="17"/>
                  </a:cubicBezTo>
                  <a:cubicBezTo>
                    <a:pt x="12" y="41"/>
                    <a:pt x="24" y="64"/>
                    <a:pt x="37" y="87"/>
                  </a:cubicBezTo>
                  <a:cubicBezTo>
                    <a:pt x="39" y="90"/>
                    <a:pt x="42" y="94"/>
                    <a:pt x="46" y="95"/>
                  </a:cubicBezTo>
                  <a:cubicBezTo>
                    <a:pt x="50" y="95"/>
                    <a:pt x="54" y="91"/>
                    <a:pt x="56" y="88"/>
                  </a:cubicBezTo>
                  <a:cubicBezTo>
                    <a:pt x="60" y="81"/>
                    <a:pt x="67" y="69"/>
                    <a:pt x="63" y="62"/>
                  </a:cubicBezTo>
                  <a:cubicBezTo>
                    <a:pt x="60" y="54"/>
                    <a:pt x="46" y="48"/>
                    <a:pt x="40" y="41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Slîdé">
              <a:extLst>
                <a:ext uri="{FF2B5EF4-FFF2-40B4-BE49-F238E27FC236}">
                  <a16:creationId xmlns:a16="http://schemas.microsoft.com/office/drawing/2014/main" id="{5E9BA045-67DE-4D9E-A434-BE73F349D57F}"/>
                </a:ext>
              </a:extLst>
            </p:cNvPr>
            <p:cNvSpPr/>
            <p:nvPr/>
          </p:nvSpPr>
          <p:spPr bwMode="auto">
            <a:xfrm>
              <a:off x="6565107" y="3051175"/>
              <a:ext cx="60325" cy="63500"/>
            </a:xfrm>
            <a:custGeom>
              <a:avLst/>
              <a:gdLst>
                <a:gd name="T0" fmla="*/ 1 w 18"/>
                <a:gd name="T1" fmla="*/ 12 h 19"/>
                <a:gd name="T2" fmla="*/ 12 w 18"/>
                <a:gd name="T3" fmla="*/ 17 h 19"/>
                <a:gd name="T4" fmla="*/ 17 w 18"/>
                <a:gd name="T5" fmla="*/ 7 h 19"/>
                <a:gd name="T6" fmla="*/ 6 w 18"/>
                <a:gd name="T7" fmla="*/ 2 h 19"/>
                <a:gd name="T8" fmla="*/ 1 w 18"/>
                <a:gd name="T9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9">
                  <a:moveTo>
                    <a:pt x="1" y="12"/>
                  </a:moveTo>
                  <a:cubicBezTo>
                    <a:pt x="3" y="16"/>
                    <a:pt x="8" y="19"/>
                    <a:pt x="12" y="17"/>
                  </a:cubicBezTo>
                  <a:cubicBezTo>
                    <a:pt x="16" y="16"/>
                    <a:pt x="18" y="11"/>
                    <a:pt x="17" y="7"/>
                  </a:cubicBezTo>
                  <a:cubicBezTo>
                    <a:pt x="15" y="3"/>
                    <a:pt x="11" y="0"/>
                    <a:pt x="6" y="2"/>
                  </a:cubicBezTo>
                  <a:cubicBezTo>
                    <a:pt x="2" y="3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šḷîḓe">
              <a:extLst>
                <a:ext uri="{FF2B5EF4-FFF2-40B4-BE49-F238E27FC236}">
                  <a16:creationId xmlns:a16="http://schemas.microsoft.com/office/drawing/2014/main" id="{67FFC9A7-AB54-4353-A2C2-9E23BA4982CA}"/>
                </a:ext>
              </a:extLst>
            </p:cNvPr>
            <p:cNvSpPr/>
            <p:nvPr/>
          </p:nvSpPr>
          <p:spPr bwMode="auto">
            <a:xfrm>
              <a:off x="6885782" y="3568700"/>
              <a:ext cx="214313" cy="658813"/>
            </a:xfrm>
            <a:custGeom>
              <a:avLst/>
              <a:gdLst>
                <a:gd name="T0" fmla="*/ 49 w 65"/>
                <a:gd name="T1" fmla="*/ 200 h 200"/>
                <a:gd name="T2" fmla="*/ 35 w 65"/>
                <a:gd name="T3" fmla="*/ 190 h 200"/>
                <a:gd name="T4" fmla="*/ 13 w 65"/>
                <a:gd name="T5" fmla="*/ 116 h 200"/>
                <a:gd name="T6" fmla="*/ 12 w 65"/>
                <a:gd name="T7" fmla="*/ 114 h 200"/>
                <a:gd name="T8" fmla="*/ 1 w 65"/>
                <a:gd name="T9" fmla="*/ 16 h 200"/>
                <a:gd name="T10" fmla="*/ 13 w 65"/>
                <a:gd name="T11" fmla="*/ 0 h 200"/>
                <a:gd name="T12" fmla="*/ 29 w 65"/>
                <a:gd name="T13" fmla="*/ 13 h 200"/>
                <a:gd name="T14" fmla="*/ 40 w 65"/>
                <a:gd name="T15" fmla="*/ 109 h 200"/>
                <a:gd name="T16" fmla="*/ 62 w 65"/>
                <a:gd name="T17" fmla="*/ 182 h 200"/>
                <a:gd name="T18" fmla="*/ 53 w 65"/>
                <a:gd name="T19" fmla="*/ 199 h 200"/>
                <a:gd name="T20" fmla="*/ 49 w 65"/>
                <a:gd name="T21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" h="200">
                  <a:moveTo>
                    <a:pt x="49" y="200"/>
                  </a:moveTo>
                  <a:cubicBezTo>
                    <a:pt x="43" y="200"/>
                    <a:pt x="37" y="196"/>
                    <a:pt x="35" y="190"/>
                  </a:cubicBezTo>
                  <a:cubicBezTo>
                    <a:pt x="13" y="116"/>
                    <a:pt x="13" y="116"/>
                    <a:pt x="13" y="116"/>
                  </a:cubicBezTo>
                  <a:cubicBezTo>
                    <a:pt x="13" y="115"/>
                    <a:pt x="12" y="114"/>
                    <a:pt x="12" y="114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8"/>
                    <a:pt x="6" y="1"/>
                    <a:pt x="13" y="0"/>
                  </a:cubicBezTo>
                  <a:cubicBezTo>
                    <a:pt x="21" y="0"/>
                    <a:pt x="28" y="5"/>
                    <a:pt x="29" y="13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62" y="182"/>
                    <a:pt x="62" y="182"/>
                    <a:pt x="62" y="182"/>
                  </a:cubicBezTo>
                  <a:cubicBezTo>
                    <a:pt x="65" y="189"/>
                    <a:pt x="60" y="197"/>
                    <a:pt x="53" y="199"/>
                  </a:cubicBezTo>
                  <a:cubicBezTo>
                    <a:pt x="52" y="200"/>
                    <a:pt x="50" y="200"/>
                    <a:pt x="49" y="200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sḷíḑe">
              <a:extLst>
                <a:ext uri="{FF2B5EF4-FFF2-40B4-BE49-F238E27FC236}">
                  <a16:creationId xmlns:a16="http://schemas.microsoft.com/office/drawing/2014/main" id="{37DDF809-7C47-4718-A8C3-E540D95AA0CB}"/>
                </a:ext>
              </a:extLst>
            </p:cNvPr>
            <p:cNvSpPr/>
            <p:nvPr/>
          </p:nvSpPr>
          <p:spPr bwMode="auto">
            <a:xfrm>
              <a:off x="6833394" y="3173412"/>
              <a:ext cx="184150" cy="184150"/>
            </a:xfrm>
            <a:custGeom>
              <a:avLst/>
              <a:gdLst>
                <a:gd name="T0" fmla="*/ 8 w 56"/>
                <a:gd name="T1" fmla="*/ 14 h 56"/>
                <a:gd name="T2" fmla="*/ 15 w 56"/>
                <a:gd name="T3" fmla="*/ 48 h 56"/>
                <a:gd name="T4" fmla="*/ 49 w 56"/>
                <a:gd name="T5" fmla="*/ 42 h 56"/>
                <a:gd name="T6" fmla="*/ 42 w 56"/>
                <a:gd name="T7" fmla="*/ 8 h 56"/>
                <a:gd name="T8" fmla="*/ 8 w 56"/>
                <a:gd name="T9" fmla="*/ 1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8" y="14"/>
                  </a:moveTo>
                  <a:cubicBezTo>
                    <a:pt x="0" y="25"/>
                    <a:pt x="3" y="41"/>
                    <a:pt x="15" y="48"/>
                  </a:cubicBezTo>
                  <a:cubicBezTo>
                    <a:pt x="26" y="56"/>
                    <a:pt x="41" y="53"/>
                    <a:pt x="49" y="42"/>
                  </a:cubicBezTo>
                  <a:cubicBezTo>
                    <a:pt x="56" y="31"/>
                    <a:pt x="53" y="15"/>
                    <a:pt x="42" y="8"/>
                  </a:cubicBezTo>
                  <a:cubicBezTo>
                    <a:pt x="31" y="0"/>
                    <a:pt x="16" y="3"/>
                    <a:pt x="8" y="14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ïṩḷiḍê">
              <a:extLst>
                <a:ext uri="{FF2B5EF4-FFF2-40B4-BE49-F238E27FC236}">
                  <a16:creationId xmlns:a16="http://schemas.microsoft.com/office/drawing/2014/main" id="{D31BDFDA-6FE2-4714-9549-26F47357BED8}"/>
                </a:ext>
              </a:extLst>
            </p:cNvPr>
            <p:cNvSpPr/>
            <p:nvPr/>
          </p:nvSpPr>
          <p:spPr bwMode="auto">
            <a:xfrm>
              <a:off x="6628607" y="3608387"/>
              <a:ext cx="284163" cy="401638"/>
            </a:xfrm>
            <a:custGeom>
              <a:avLst/>
              <a:gdLst>
                <a:gd name="T0" fmla="*/ 30 w 86"/>
                <a:gd name="T1" fmla="*/ 122 h 122"/>
                <a:gd name="T2" fmla="*/ 17 w 86"/>
                <a:gd name="T3" fmla="*/ 111 h 122"/>
                <a:gd name="T4" fmla="*/ 2 w 86"/>
                <a:gd name="T5" fmla="*/ 49 h 122"/>
                <a:gd name="T6" fmla="*/ 9 w 86"/>
                <a:gd name="T7" fmla="*/ 34 h 122"/>
                <a:gd name="T8" fmla="*/ 64 w 86"/>
                <a:gd name="T9" fmla="*/ 4 h 122"/>
                <a:gd name="T10" fmla="*/ 83 w 86"/>
                <a:gd name="T11" fmla="*/ 9 h 122"/>
                <a:gd name="T12" fmla="*/ 77 w 86"/>
                <a:gd name="T13" fmla="*/ 28 h 122"/>
                <a:gd name="T14" fmla="*/ 32 w 86"/>
                <a:gd name="T15" fmla="*/ 53 h 122"/>
                <a:gd name="T16" fmla="*/ 44 w 86"/>
                <a:gd name="T17" fmla="*/ 104 h 122"/>
                <a:gd name="T18" fmla="*/ 34 w 86"/>
                <a:gd name="T19" fmla="*/ 121 h 122"/>
                <a:gd name="T20" fmla="*/ 30 w 86"/>
                <a:gd name="T21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22">
                  <a:moveTo>
                    <a:pt x="30" y="122"/>
                  </a:moveTo>
                  <a:cubicBezTo>
                    <a:pt x="24" y="122"/>
                    <a:pt x="18" y="117"/>
                    <a:pt x="17" y="111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0" y="43"/>
                    <a:pt x="3" y="37"/>
                    <a:pt x="9" y="3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71" y="0"/>
                    <a:pt x="79" y="3"/>
                    <a:pt x="83" y="9"/>
                  </a:cubicBezTo>
                  <a:cubicBezTo>
                    <a:pt x="86" y="16"/>
                    <a:pt x="84" y="25"/>
                    <a:pt x="77" y="28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44" y="104"/>
                    <a:pt x="44" y="104"/>
                    <a:pt x="44" y="104"/>
                  </a:cubicBezTo>
                  <a:cubicBezTo>
                    <a:pt x="46" y="112"/>
                    <a:pt x="41" y="119"/>
                    <a:pt x="34" y="121"/>
                  </a:cubicBezTo>
                  <a:cubicBezTo>
                    <a:pt x="33" y="121"/>
                    <a:pt x="31" y="122"/>
                    <a:pt x="30" y="122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š1ïḑê">
              <a:extLst>
                <a:ext uri="{FF2B5EF4-FFF2-40B4-BE49-F238E27FC236}">
                  <a16:creationId xmlns:a16="http://schemas.microsoft.com/office/drawing/2014/main" id="{7700C133-6684-4DB8-8369-CC62F99D8920}"/>
                </a:ext>
              </a:extLst>
            </p:cNvPr>
            <p:cNvSpPr/>
            <p:nvPr/>
          </p:nvSpPr>
          <p:spPr bwMode="auto">
            <a:xfrm>
              <a:off x="6800057" y="3321050"/>
              <a:ext cx="223838" cy="360363"/>
            </a:xfrm>
            <a:custGeom>
              <a:avLst/>
              <a:gdLst>
                <a:gd name="T0" fmla="*/ 54 w 68"/>
                <a:gd name="T1" fmla="*/ 62 h 109"/>
                <a:gd name="T2" fmla="*/ 63 w 68"/>
                <a:gd name="T3" fmla="*/ 35 h 109"/>
                <a:gd name="T4" fmla="*/ 64 w 68"/>
                <a:gd name="T5" fmla="*/ 4 h 109"/>
                <a:gd name="T6" fmla="*/ 40 w 68"/>
                <a:gd name="T7" fmla="*/ 7 h 109"/>
                <a:gd name="T8" fmla="*/ 6 w 68"/>
                <a:gd name="T9" fmla="*/ 25 h 109"/>
                <a:gd name="T10" fmla="*/ 6 w 68"/>
                <a:gd name="T11" fmla="*/ 68 h 109"/>
                <a:gd name="T12" fmla="*/ 0 w 68"/>
                <a:gd name="T13" fmla="*/ 99 h 109"/>
                <a:gd name="T14" fmla="*/ 35 w 68"/>
                <a:gd name="T15" fmla="*/ 108 h 109"/>
                <a:gd name="T16" fmla="*/ 60 w 68"/>
                <a:gd name="T17" fmla="*/ 96 h 109"/>
                <a:gd name="T18" fmla="*/ 54 w 68"/>
                <a:gd name="T19" fmla="*/ 62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109">
                  <a:moveTo>
                    <a:pt x="54" y="62"/>
                  </a:moveTo>
                  <a:cubicBezTo>
                    <a:pt x="58" y="54"/>
                    <a:pt x="63" y="35"/>
                    <a:pt x="63" y="35"/>
                  </a:cubicBezTo>
                  <a:cubicBezTo>
                    <a:pt x="68" y="18"/>
                    <a:pt x="66" y="9"/>
                    <a:pt x="64" y="4"/>
                  </a:cubicBezTo>
                  <a:cubicBezTo>
                    <a:pt x="55" y="0"/>
                    <a:pt x="40" y="7"/>
                    <a:pt x="40" y="7"/>
                  </a:cubicBezTo>
                  <a:cubicBezTo>
                    <a:pt x="40" y="7"/>
                    <a:pt x="19" y="14"/>
                    <a:pt x="6" y="25"/>
                  </a:cubicBezTo>
                  <a:cubicBezTo>
                    <a:pt x="2" y="29"/>
                    <a:pt x="5" y="48"/>
                    <a:pt x="6" y="68"/>
                  </a:cubicBezTo>
                  <a:cubicBezTo>
                    <a:pt x="6" y="81"/>
                    <a:pt x="0" y="99"/>
                    <a:pt x="0" y="99"/>
                  </a:cubicBezTo>
                  <a:cubicBezTo>
                    <a:pt x="0" y="99"/>
                    <a:pt x="23" y="109"/>
                    <a:pt x="35" y="108"/>
                  </a:cubicBezTo>
                  <a:cubicBezTo>
                    <a:pt x="47" y="107"/>
                    <a:pt x="62" y="102"/>
                    <a:pt x="60" y="96"/>
                  </a:cubicBezTo>
                  <a:cubicBezTo>
                    <a:pt x="58" y="90"/>
                    <a:pt x="51" y="69"/>
                    <a:pt x="54" y="62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śḻíḍe">
              <a:extLst>
                <a:ext uri="{FF2B5EF4-FFF2-40B4-BE49-F238E27FC236}">
                  <a16:creationId xmlns:a16="http://schemas.microsoft.com/office/drawing/2014/main" id="{04C77328-0055-45EB-9896-34CFA3A2CE68}"/>
                </a:ext>
              </a:extLst>
            </p:cNvPr>
            <p:cNvSpPr/>
            <p:nvPr/>
          </p:nvSpPr>
          <p:spPr bwMode="auto">
            <a:xfrm>
              <a:off x="6585744" y="3094037"/>
              <a:ext cx="107950" cy="227013"/>
            </a:xfrm>
            <a:custGeom>
              <a:avLst/>
              <a:gdLst>
                <a:gd name="T0" fmla="*/ 7 w 33"/>
                <a:gd name="T1" fmla="*/ 0 h 69"/>
                <a:gd name="T2" fmla="*/ 31 w 33"/>
                <a:gd name="T3" fmla="*/ 54 h 69"/>
                <a:gd name="T4" fmla="*/ 17 w 33"/>
                <a:gd name="T5" fmla="*/ 64 h 69"/>
                <a:gd name="T6" fmla="*/ 0 w 33"/>
                <a:gd name="T7" fmla="*/ 2 h 69"/>
                <a:gd name="T8" fmla="*/ 7 w 33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69">
                  <a:moveTo>
                    <a:pt x="7" y="0"/>
                  </a:moveTo>
                  <a:cubicBezTo>
                    <a:pt x="7" y="0"/>
                    <a:pt x="29" y="46"/>
                    <a:pt x="31" y="54"/>
                  </a:cubicBezTo>
                  <a:cubicBezTo>
                    <a:pt x="33" y="60"/>
                    <a:pt x="21" y="69"/>
                    <a:pt x="17" y="64"/>
                  </a:cubicBezTo>
                  <a:cubicBezTo>
                    <a:pt x="12" y="59"/>
                    <a:pt x="0" y="2"/>
                    <a:pt x="0" y="2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ṡḻiḍè">
              <a:extLst>
                <a:ext uri="{FF2B5EF4-FFF2-40B4-BE49-F238E27FC236}">
                  <a16:creationId xmlns:a16="http://schemas.microsoft.com/office/drawing/2014/main" id="{12866FA5-DB46-41D3-96B6-A39B583BC9D6}"/>
                </a:ext>
              </a:extLst>
            </p:cNvPr>
            <p:cNvSpPr/>
            <p:nvPr/>
          </p:nvSpPr>
          <p:spPr bwMode="auto">
            <a:xfrm>
              <a:off x="6866732" y="3271837"/>
              <a:ext cx="77788" cy="119063"/>
            </a:xfrm>
            <a:custGeom>
              <a:avLst/>
              <a:gdLst>
                <a:gd name="T0" fmla="*/ 20 w 24"/>
                <a:gd name="T1" fmla="*/ 0 h 36"/>
                <a:gd name="T2" fmla="*/ 24 w 24"/>
                <a:gd name="T3" fmla="*/ 26 h 36"/>
                <a:gd name="T4" fmla="*/ 9 w 24"/>
                <a:gd name="T5" fmla="*/ 36 h 36"/>
                <a:gd name="T6" fmla="*/ 6 w 24"/>
                <a:gd name="T7" fmla="*/ 36 h 36"/>
                <a:gd name="T8" fmla="*/ 0 w 24"/>
                <a:gd name="T9" fmla="*/ 8 h 36"/>
                <a:gd name="T10" fmla="*/ 20 w 24"/>
                <a:gd name="T11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6">
                  <a:moveTo>
                    <a:pt x="20" y="0"/>
                  </a:moveTo>
                  <a:cubicBezTo>
                    <a:pt x="24" y="26"/>
                    <a:pt x="24" y="26"/>
                    <a:pt x="24" y="26"/>
                  </a:cubicBezTo>
                  <a:cubicBezTo>
                    <a:pt x="21" y="32"/>
                    <a:pt x="15" y="36"/>
                    <a:pt x="9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0" y="8"/>
                    <a:pt x="0" y="8"/>
                    <a:pt x="0" y="8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Sḻídê">
              <a:extLst>
                <a:ext uri="{FF2B5EF4-FFF2-40B4-BE49-F238E27FC236}">
                  <a16:creationId xmlns:a16="http://schemas.microsoft.com/office/drawing/2014/main" id="{633F9FAF-685B-467D-9437-57F7CBF5ADD0}"/>
                </a:ext>
              </a:extLst>
            </p:cNvPr>
            <p:cNvSpPr/>
            <p:nvPr/>
          </p:nvSpPr>
          <p:spPr bwMode="auto">
            <a:xfrm>
              <a:off x="6869907" y="3173412"/>
              <a:ext cx="153988" cy="198438"/>
            </a:xfrm>
            <a:custGeom>
              <a:avLst/>
              <a:gdLst>
                <a:gd name="T0" fmla="*/ 0 w 47"/>
                <a:gd name="T1" fmla="*/ 25 h 60"/>
                <a:gd name="T2" fmla="*/ 9 w 47"/>
                <a:gd name="T3" fmla="*/ 26 h 60"/>
                <a:gd name="T4" fmla="*/ 7 w 47"/>
                <a:gd name="T5" fmla="*/ 34 h 60"/>
                <a:gd name="T6" fmla="*/ 0 w 47"/>
                <a:gd name="T7" fmla="*/ 37 h 60"/>
                <a:gd name="T8" fmla="*/ 16 w 47"/>
                <a:gd name="T9" fmla="*/ 60 h 60"/>
                <a:gd name="T10" fmla="*/ 31 w 47"/>
                <a:gd name="T11" fmla="*/ 53 h 60"/>
                <a:gd name="T12" fmla="*/ 38 w 47"/>
                <a:gd name="T13" fmla="*/ 49 h 60"/>
                <a:gd name="T14" fmla="*/ 47 w 47"/>
                <a:gd name="T15" fmla="*/ 28 h 60"/>
                <a:gd name="T16" fmla="*/ 34 w 47"/>
                <a:gd name="T17" fmla="*/ 5 h 60"/>
                <a:gd name="T18" fmla="*/ 11 w 47"/>
                <a:gd name="T19" fmla="*/ 2 h 60"/>
                <a:gd name="T20" fmla="*/ 0 w 47"/>
                <a:gd name="T21" fmla="*/ 2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60">
                  <a:moveTo>
                    <a:pt x="0" y="25"/>
                  </a:moveTo>
                  <a:cubicBezTo>
                    <a:pt x="2" y="22"/>
                    <a:pt x="7" y="22"/>
                    <a:pt x="9" y="26"/>
                  </a:cubicBezTo>
                  <a:cubicBezTo>
                    <a:pt x="9" y="28"/>
                    <a:pt x="9" y="32"/>
                    <a:pt x="7" y="34"/>
                  </a:cubicBezTo>
                  <a:cubicBezTo>
                    <a:pt x="5" y="35"/>
                    <a:pt x="3" y="36"/>
                    <a:pt x="0" y="37"/>
                  </a:cubicBezTo>
                  <a:cubicBezTo>
                    <a:pt x="4" y="46"/>
                    <a:pt x="11" y="52"/>
                    <a:pt x="16" y="60"/>
                  </a:cubicBezTo>
                  <a:cubicBezTo>
                    <a:pt x="22" y="57"/>
                    <a:pt x="25" y="56"/>
                    <a:pt x="31" y="53"/>
                  </a:cubicBezTo>
                  <a:cubicBezTo>
                    <a:pt x="33" y="52"/>
                    <a:pt x="36" y="51"/>
                    <a:pt x="38" y="49"/>
                  </a:cubicBezTo>
                  <a:cubicBezTo>
                    <a:pt x="43" y="45"/>
                    <a:pt x="47" y="34"/>
                    <a:pt x="47" y="28"/>
                  </a:cubicBezTo>
                  <a:cubicBezTo>
                    <a:pt x="46" y="18"/>
                    <a:pt x="41" y="11"/>
                    <a:pt x="34" y="5"/>
                  </a:cubicBezTo>
                  <a:cubicBezTo>
                    <a:pt x="28" y="1"/>
                    <a:pt x="18" y="0"/>
                    <a:pt x="11" y="2"/>
                  </a:cubicBezTo>
                  <a:cubicBezTo>
                    <a:pt x="2" y="5"/>
                    <a:pt x="2" y="17"/>
                    <a:pt x="0" y="25"/>
                  </a:cubicBezTo>
                  <a:close/>
                </a:path>
              </a:pathLst>
            </a:cu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íṥḷíḓê">
              <a:extLst>
                <a:ext uri="{FF2B5EF4-FFF2-40B4-BE49-F238E27FC236}">
                  <a16:creationId xmlns:a16="http://schemas.microsoft.com/office/drawing/2014/main" id="{9CC36764-8335-49D6-B627-8DB57EE75361}"/>
                </a:ext>
              </a:extLst>
            </p:cNvPr>
            <p:cNvSpPr/>
            <p:nvPr/>
          </p:nvSpPr>
          <p:spPr bwMode="auto">
            <a:xfrm>
              <a:off x="6941344" y="3176587"/>
              <a:ext cx="139700" cy="138113"/>
            </a:xfrm>
            <a:custGeom>
              <a:avLst/>
              <a:gdLst>
                <a:gd name="T0" fmla="*/ 6 w 42"/>
                <a:gd name="T1" fmla="*/ 11 h 42"/>
                <a:gd name="T2" fmla="*/ 11 w 42"/>
                <a:gd name="T3" fmla="*/ 36 h 42"/>
                <a:gd name="T4" fmla="*/ 36 w 42"/>
                <a:gd name="T5" fmla="*/ 32 h 42"/>
                <a:gd name="T6" fmla="*/ 31 w 42"/>
                <a:gd name="T7" fmla="*/ 6 h 42"/>
                <a:gd name="T8" fmla="*/ 6 w 42"/>
                <a:gd name="T9" fmla="*/ 1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2">
                  <a:moveTo>
                    <a:pt x="6" y="11"/>
                  </a:moveTo>
                  <a:cubicBezTo>
                    <a:pt x="0" y="19"/>
                    <a:pt x="2" y="31"/>
                    <a:pt x="11" y="36"/>
                  </a:cubicBezTo>
                  <a:cubicBezTo>
                    <a:pt x="19" y="42"/>
                    <a:pt x="31" y="40"/>
                    <a:pt x="36" y="32"/>
                  </a:cubicBezTo>
                  <a:cubicBezTo>
                    <a:pt x="42" y="23"/>
                    <a:pt x="40" y="12"/>
                    <a:pt x="31" y="6"/>
                  </a:cubicBezTo>
                  <a:cubicBezTo>
                    <a:pt x="23" y="0"/>
                    <a:pt x="11" y="2"/>
                    <a:pt x="6" y="11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íṥḻîḓê">
              <a:extLst>
                <a:ext uri="{FF2B5EF4-FFF2-40B4-BE49-F238E27FC236}">
                  <a16:creationId xmlns:a16="http://schemas.microsoft.com/office/drawing/2014/main" id="{D3ADA872-10E9-4515-8CAF-62ABB292A228}"/>
                </a:ext>
              </a:extLst>
            </p:cNvPr>
            <p:cNvSpPr/>
            <p:nvPr/>
          </p:nvSpPr>
          <p:spPr bwMode="auto">
            <a:xfrm>
              <a:off x="6952457" y="3170237"/>
              <a:ext cx="147638" cy="147638"/>
            </a:xfrm>
            <a:custGeom>
              <a:avLst/>
              <a:gdLst>
                <a:gd name="T0" fmla="*/ 6 w 45"/>
                <a:gd name="T1" fmla="*/ 11 h 45"/>
                <a:gd name="T2" fmla="*/ 11 w 45"/>
                <a:gd name="T3" fmla="*/ 39 h 45"/>
                <a:gd name="T4" fmla="*/ 39 w 45"/>
                <a:gd name="T5" fmla="*/ 33 h 45"/>
                <a:gd name="T6" fmla="*/ 33 w 45"/>
                <a:gd name="T7" fmla="*/ 6 h 45"/>
                <a:gd name="T8" fmla="*/ 6 w 45"/>
                <a:gd name="T9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5">
                  <a:moveTo>
                    <a:pt x="6" y="11"/>
                  </a:moveTo>
                  <a:cubicBezTo>
                    <a:pt x="0" y="20"/>
                    <a:pt x="2" y="33"/>
                    <a:pt x="11" y="39"/>
                  </a:cubicBezTo>
                  <a:cubicBezTo>
                    <a:pt x="20" y="45"/>
                    <a:pt x="33" y="43"/>
                    <a:pt x="39" y="33"/>
                  </a:cubicBezTo>
                  <a:cubicBezTo>
                    <a:pt x="45" y="24"/>
                    <a:pt x="42" y="12"/>
                    <a:pt x="33" y="6"/>
                  </a:cubicBezTo>
                  <a:cubicBezTo>
                    <a:pt x="24" y="0"/>
                    <a:pt x="12" y="2"/>
                    <a:pt x="6" y="11"/>
                  </a:cubicBezTo>
                  <a:close/>
                </a:path>
              </a:pathLst>
            </a:cu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ṥľïďè">
              <a:extLst>
                <a:ext uri="{FF2B5EF4-FFF2-40B4-BE49-F238E27FC236}">
                  <a16:creationId xmlns:a16="http://schemas.microsoft.com/office/drawing/2014/main" id="{7BEB845B-8644-4966-8D28-DCB1CF7AA809}"/>
                </a:ext>
              </a:extLst>
            </p:cNvPr>
            <p:cNvSpPr/>
            <p:nvPr/>
          </p:nvSpPr>
          <p:spPr bwMode="auto">
            <a:xfrm>
              <a:off x="6634957" y="3265487"/>
              <a:ext cx="254000" cy="223838"/>
            </a:xfrm>
            <a:custGeom>
              <a:avLst/>
              <a:gdLst>
                <a:gd name="T0" fmla="*/ 60 w 77"/>
                <a:gd name="T1" fmla="*/ 40 h 68"/>
                <a:gd name="T2" fmla="*/ 68 w 77"/>
                <a:gd name="T3" fmla="*/ 45 h 68"/>
                <a:gd name="T4" fmla="*/ 74 w 77"/>
                <a:gd name="T5" fmla="*/ 51 h 68"/>
                <a:gd name="T6" fmla="*/ 76 w 77"/>
                <a:gd name="T7" fmla="*/ 60 h 68"/>
                <a:gd name="T8" fmla="*/ 66 w 77"/>
                <a:gd name="T9" fmla="*/ 66 h 68"/>
                <a:gd name="T10" fmla="*/ 48 w 77"/>
                <a:gd name="T11" fmla="*/ 68 h 68"/>
                <a:gd name="T12" fmla="*/ 31 w 77"/>
                <a:gd name="T13" fmla="*/ 60 h 68"/>
                <a:gd name="T14" fmla="*/ 7 w 77"/>
                <a:gd name="T15" fmla="*/ 29 h 68"/>
                <a:gd name="T16" fmla="*/ 0 w 77"/>
                <a:gd name="T17" fmla="*/ 11 h 68"/>
                <a:gd name="T18" fmla="*/ 10 w 77"/>
                <a:gd name="T19" fmla="*/ 9 h 68"/>
                <a:gd name="T20" fmla="*/ 17 w 77"/>
                <a:gd name="T21" fmla="*/ 0 h 68"/>
                <a:gd name="T22" fmla="*/ 30 w 77"/>
                <a:gd name="T23" fmla="*/ 26 h 68"/>
                <a:gd name="T24" fmla="*/ 35 w 77"/>
                <a:gd name="T25" fmla="*/ 34 h 68"/>
                <a:gd name="T26" fmla="*/ 60 w 77"/>
                <a:gd name="T27" fmla="*/ 4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7" h="68">
                  <a:moveTo>
                    <a:pt x="60" y="40"/>
                  </a:moveTo>
                  <a:cubicBezTo>
                    <a:pt x="63" y="42"/>
                    <a:pt x="65" y="44"/>
                    <a:pt x="68" y="45"/>
                  </a:cubicBezTo>
                  <a:cubicBezTo>
                    <a:pt x="70" y="47"/>
                    <a:pt x="73" y="49"/>
                    <a:pt x="74" y="51"/>
                  </a:cubicBezTo>
                  <a:cubicBezTo>
                    <a:pt x="76" y="54"/>
                    <a:pt x="77" y="57"/>
                    <a:pt x="76" y="60"/>
                  </a:cubicBezTo>
                  <a:cubicBezTo>
                    <a:pt x="75" y="64"/>
                    <a:pt x="70" y="65"/>
                    <a:pt x="66" y="66"/>
                  </a:cubicBezTo>
                  <a:cubicBezTo>
                    <a:pt x="60" y="68"/>
                    <a:pt x="54" y="68"/>
                    <a:pt x="48" y="68"/>
                  </a:cubicBezTo>
                  <a:cubicBezTo>
                    <a:pt x="42" y="66"/>
                    <a:pt x="36" y="64"/>
                    <a:pt x="31" y="60"/>
                  </a:cubicBezTo>
                  <a:cubicBezTo>
                    <a:pt x="20" y="53"/>
                    <a:pt x="13" y="41"/>
                    <a:pt x="7" y="29"/>
                  </a:cubicBezTo>
                  <a:cubicBezTo>
                    <a:pt x="5" y="23"/>
                    <a:pt x="2" y="17"/>
                    <a:pt x="0" y="11"/>
                  </a:cubicBezTo>
                  <a:cubicBezTo>
                    <a:pt x="3" y="11"/>
                    <a:pt x="7" y="10"/>
                    <a:pt x="10" y="9"/>
                  </a:cubicBezTo>
                  <a:cubicBezTo>
                    <a:pt x="14" y="8"/>
                    <a:pt x="17" y="4"/>
                    <a:pt x="17" y="0"/>
                  </a:cubicBezTo>
                  <a:cubicBezTo>
                    <a:pt x="21" y="9"/>
                    <a:pt x="25" y="17"/>
                    <a:pt x="30" y="26"/>
                  </a:cubicBezTo>
                  <a:cubicBezTo>
                    <a:pt x="31" y="29"/>
                    <a:pt x="33" y="32"/>
                    <a:pt x="35" y="34"/>
                  </a:cubicBezTo>
                  <a:cubicBezTo>
                    <a:pt x="40" y="41"/>
                    <a:pt x="52" y="42"/>
                    <a:pt x="60" y="40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iṥ1ïďê">
              <a:extLst>
                <a:ext uri="{FF2B5EF4-FFF2-40B4-BE49-F238E27FC236}">
                  <a16:creationId xmlns:a16="http://schemas.microsoft.com/office/drawing/2014/main" id="{B89593B4-EC72-450E-85B9-760EC27828CA}"/>
                </a:ext>
              </a:extLst>
            </p:cNvPr>
            <p:cNvSpPr/>
            <p:nvPr/>
          </p:nvSpPr>
          <p:spPr bwMode="auto">
            <a:xfrm>
              <a:off x="7050882" y="4191000"/>
              <a:ext cx="55563" cy="125413"/>
            </a:xfrm>
            <a:custGeom>
              <a:avLst/>
              <a:gdLst>
                <a:gd name="T0" fmla="*/ 0 w 17"/>
                <a:gd name="T1" fmla="*/ 3 h 38"/>
                <a:gd name="T2" fmla="*/ 4 w 17"/>
                <a:gd name="T3" fmla="*/ 14 h 38"/>
                <a:gd name="T4" fmla="*/ 6 w 17"/>
                <a:gd name="T5" fmla="*/ 34 h 38"/>
                <a:gd name="T6" fmla="*/ 16 w 17"/>
                <a:gd name="T7" fmla="*/ 31 h 38"/>
                <a:gd name="T8" fmla="*/ 13 w 17"/>
                <a:gd name="T9" fmla="*/ 10 h 38"/>
                <a:gd name="T10" fmla="*/ 5 w 17"/>
                <a:gd name="T11" fmla="*/ 0 h 38"/>
                <a:gd name="T12" fmla="*/ 0 w 17"/>
                <a:gd name="T13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8">
                  <a:moveTo>
                    <a:pt x="0" y="3"/>
                  </a:moveTo>
                  <a:cubicBezTo>
                    <a:pt x="0" y="3"/>
                    <a:pt x="2" y="9"/>
                    <a:pt x="4" y="14"/>
                  </a:cubicBezTo>
                  <a:cubicBezTo>
                    <a:pt x="5" y="19"/>
                    <a:pt x="4" y="29"/>
                    <a:pt x="6" y="34"/>
                  </a:cubicBezTo>
                  <a:cubicBezTo>
                    <a:pt x="9" y="38"/>
                    <a:pt x="17" y="35"/>
                    <a:pt x="16" y="31"/>
                  </a:cubicBezTo>
                  <a:cubicBezTo>
                    <a:pt x="16" y="27"/>
                    <a:pt x="14" y="12"/>
                    <a:pt x="13" y="10"/>
                  </a:cubicBezTo>
                  <a:cubicBezTo>
                    <a:pt x="12" y="7"/>
                    <a:pt x="5" y="0"/>
                    <a:pt x="5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ïšḷiḓê">
              <a:extLst>
                <a:ext uri="{FF2B5EF4-FFF2-40B4-BE49-F238E27FC236}">
                  <a16:creationId xmlns:a16="http://schemas.microsoft.com/office/drawing/2014/main" id="{AEC74D08-D9A8-472D-9C37-D6F6B6F8F66F}"/>
                </a:ext>
              </a:extLst>
            </p:cNvPr>
            <p:cNvSpPr/>
            <p:nvPr/>
          </p:nvSpPr>
          <p:spPr bwMode="auto">
            <a:xfrm>
              <a:off x="4217194" y="3476625"/>
              <a:ext cx="336550" cy="333375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iṥḷiḍe">
              <a:extLst>
                <a:ext uri="{FF2B5EF4-FFF2-40B4-BE49-F238E27FC236}">
                  <a16:creationId xmlns:a16="http://schemas.microsoft.com/office/drawing/2014/main" id="{9CD05EE9-ACC4-452A-99CA-4BD08C0D43B8}"/>
                </a:ext>
              </a:extLst>
            </p:cNvPr>
            <p:cNvSpPr/>
            <p:nvPr/>
          </p:nvSpPr>
          <p:spPr bwMode="auto">
            <a:xfrm>
              <a:off x="4012407" y="3160712"/>
              <a:ext cx="339725" cy="414338"/>
            </a:xfrm>
            <a:custGeom>
              <a:avLst/>
              <a:gdLst>
                <a:gd name="T0" fmla="*/ 91 w 103"/>
                <a:gd name="T1" fmla="*/ 126 h 126"/>
                <a:gd name="T2" fmla="*/ 82 w 103"/>
                <a:gd name="T3" fmla="*/ 122 h 126"/>
                <a:gd name="T4" fmla="*/ 4 w 103"/>
                <a:gd name="T5" fmla="*/ 19 h 126"/>
                <a:gd name="T6" fmla="*/ 6 w 103"/>
                <a:gd name="T7" fmla="*/ 4 h 126"/>
                <a:gd name="T8" fmla="*/ 21 w 103"/>
                <a:gd name="T9" fmla="*/ 6 h 126"/>
                <a:gd name="T10" fmla="*/ 99 w 103"/>
                <a:gd name="T11" fmla="*/ 109 h 126"/>
                <a:gd name="T12" fmla="*/ 97 w 103"/>
                <a:gd name="T13" fmla="*/ 124 h 126"/>
                <a:gd name="T14" fmla="*/ 91 w 103"/>
                <a:gd name="T1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" h="126">
                  <a:moveTo>
                    <a:pt x="91" y="126"/>
                  </a:moveTo>
                  <a:cubicBezTo>
                    <a:pt x="87" y="126"/>
                    <a:pt x="84" y="125"/>
                    <a:pt x="82" y="122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0" y="14"/>
                    <a:pt x="1" y="7"/>
                    <a:pt x="6" y="4"/>
                  </a:cubicBezTo>
                  <a:cubicBezTo>
                    <a:pt x="10" y="0"/>
                    <a:pt x="17" y="1"/>
                    <a:pt x="21" y="6"/>
                  </a:cubicBezTo>
                  <a:cubicBezTo>
                    <a:pt x="99" y="109"/>
                    <a:pt x="99" y="109"/>
                    <a:pt x="99" y="109"/>
                  </a:cubicBezTo>
                  <a:cubicBezTo>
                    <a:pt x="103" y="114"/>
                    <a:pt x="102" y="121"/>
                    <a:pt x="97" y="124"/>
                  </a:cubicBezTo>
                  <a:cubicBezTo>
                    <a:pt x="95" y="126"/>
                    <a:pt x="93" y="126"/>
                    <a:pt x="91" y="12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Sļidê">
              <a:extLst>
                <a:ext uri="{FF2B5EF4-FFF2-40B4-BE49-F238E27FC236}">
                  <a16:creationId xmlns:a16="http://schemas.microsoft.com/office/drawing/2014/main" id="{C0359F38-B168-4081-9C17-A9C61FECAFD3}"/>
                </a:ext>
              </a:extLst>
            </p:cNvPr>
            <p:cNvSpPr/>
            <p:nvPr/>
          </p:nvSpPr>
          <p:spPr bwMode="auto">
            <a:xfrm>
              <a:off x="3847307" y="3292475"/>
              <a:ext cx="293688" cy="288925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iṧḷidê">
              <a:extLst>
                <a:ext uri="{FF2B5EF4-FFF2-40B4-BE49-F238E27FC236}">
                  <a16:creationId xmlns:a16="http://schemas.microsoft.com/office/drawing/2014/main" id="{158E53F6-6A7F-4E27-B1F1-4A3BB33F9FA1}"/>
                </a:ext>
              </a:extLst>
            </p:cNvPr>
            <p:cNvSpPr/>
            <p:nvPr/>
          </p:nvSpPr>
          <p:spPr bwMode="auto">
            <a:xfrm>
              <a:off x="3953669" y="3103562"/>
              <a:ext cx="68263" cy="317500"/>
            </a:xfrm>
            <a:custGeom>
              <a:avLst/>
              <a:gdLst>
                <a:gd name="T0" fmla="*/ 11 w 21"/>
                <a:gd name="T1" fmla="*/ 96 h 96"/>
                <a:gd name="T2" fmla="*/ 0 w 21"/>
                <a:gd name="T3" fmla="*/ 85 h 96"/>
                <a:gd name="T4" fmla="*/ 0 w 21"/>
                <a:gd name="T5" fmla="*/ 11 h 96"/>
                <a:gd name="T6" fmla="*/ 11 w 21"/>
                <a:gd name="T7" fmla="*/ 0 h 96"/>
                <a:gd name="T8" fmla="*/ 21 w 21"/>
                <a:gd name="T9" fmla="*/ 11 h 96"/>
                <a:gd name="T10" fmla="*/ 21 w 21"/>
                <a:gd name="T11" fmla="*/ 85 h 96"/>
                <a:gd name="T12" fmla="*/ 11 w 21"/>
                <a:gd name="T1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96">
                  <a:moveTo>
                    <a:pt x="11" y="96"/>
                  </a:moveTo>
                  <a:cubicBezTo>
                    <a:pt x="5" y="96"/>
                    <a:pt x="0" y="91"/>
                    <a:pt x="0" y="8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6" y="0"/>
                    <a:pt x="21" y="5"/>
                    <a:pt x="21" y="11"/>
                  </a:cubicBezTo>
                  <a:cubicBezTo>
                    <a:pt x="21" y="85"/>
                    <a:pt x="21" y="85"/>
                    <a:pt x="21" y="85"/>
                  </a:cubicBezTo>
                  <a:cubicBezTo>
                    <a:pt x="21" y="91"/>
                    <a:pt x="16" y="96"/>
                    <a:pt x="11" y="9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ïṣ1îḋé">
              <a:extLst>
                <a:ext uri="{FF2B5EF4-FFF2-40B4-BE49-F238E27FC236}">
                  <a16:creationId xmlns:a16="http://schemas.microsoft.com/office/drawing/2014/main" id="{2FF8255A-65D1-4AFC-A97B-F9C8CFC1C11C}"/>
                </a:ext>
              </a:extLst>
            </p:cNvPr>
            <p:cNvSpPr/>
            <p:nvPr/>
          </p:nvSpPr>
          <p:spPr bwMode="auto">
            <a:xfrm>
              <a:off x="4006057" y="2198687"/>
              <a:ext cx="319088" cy="319088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ṣḷîḍê">
              <a:extLst>
                <a:ext uri="{FF2B5EF4-FFF2-40B4-BE49-F238E27FC236}">
                  <a16:creationId xmlns:a16="http://schemas.microsoft.com/office/drawing/2014/main" id="{6CE8D695-D5C3-43F5-80C5-023C0A18497F}"/>
                </a:ext>
              </a:extLst>
            </p:cNvPr>
            <p:cNvSpPr/>
            <p:nvPr/>
          </p:nvSpPr>
          <p:spPr bwMode="auto">
            <a:xfrm>
              <a:off x="3840957" y="3011487"/>
              <a:ext cx="266700" cy="263525"/>
            </a:xfrm>
            <a:prstGeom prst="ellipse">
              <a:avLst/>
            </a:pr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$ḷïḍe">
              <a:extLst>
                <a:ext uri="{FF2B5EF4-FFF2-40B4-BE49-F238E27FC236}">
                  <a16:creationId xmlns:a16="http://schemas.microsoft.com/office/drawing/2014/main" id="{906A738E-59CC-4AFF-BB67-375C51AE2F93}"/>
                </a:ext>
              </a:extLst>
            </p:cNvPr>
            <p:cNvSpPr/>
            <p:nvPr/>
          </p:nvSpPr>
          <p:spPr bwMode="auto">
            <a:xfrm>
              <a:off x="3936207" y="2682875"/>
              <a:ext cx="69850" cy="457200"/>
            </a:xfrm>
            <a:custGeom>
              <a:avLst/>
              <a:gdLst>
                <a:gd name="T0" fmla="*/ 10 w 21"/>
                <a:gd name="T1" fmla="*/ 139 h 139"/>
                <a:gd name="T2" fmla="*/ 0 w 21"/>
                <a:gd name="T3" fmla="*/ 128 h 139"/>
                <a:gd name="T4" fmla="*/ 0 w 21"/>
                <a:gd name="T5" fmla="*/ 11 h 139"/>
                <a:gd name="T6" fmla="*/ 10 w 21"/>
                <a:gd name="T7" fmla="*/ 0 h 139"/>
                <a:gd name="T8" fmla="*/ 21 w 21"/>
                <a:gd name="T9" fmla="*/ 11 h 139"/>
                <a:gd name="T10" fmla="*/ 21 w 21"/>
                <a:gd name="T11" fmla="*/ 128 h 139"/>
                <a:gd name="T12" fmla="*/ 10 w 21"/>
                <a:gd name="T13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39">
                  <a:moveTo>
                    <a:pt x="10" y="139"/>
                  </a:moveTo>
                  <a:cubicBezTo>
                    <a:pt x="5" y="139"/>
                    <a:pt x="0" y="134"/>
                    <a:pt x="0" y="12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0" y="0"/>
                  </a:cubicBezTo>
                  <a:cubicBezTo>
                    <a:pt x="16" y="0"/>
                    <a:pt x="21" y="5"/>
                    <a:pt x="21" y="11"/>
                  </a:cubicBezTo>
                  <a:cubicBezTo>
                    <a:pt x="21" y="128"/>
                    <a:pt x="21" y="128"/>
                    <a:pt x="21" y="128"/>
                  </a:cubicBezTo>
                  <a:cubicBezTo>
                    <a:pt x="21" y="134"/>
                    <a:pt x="16" y="139"/>
                    <a:pt x="10" y="139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iŝ1íḓê">
              <a:extLst>
                <a:ext uri="{FF2B5EF4-FFF2-40B4-BE49-F238E27FC236}">
                  <a16:creationId xmlns:a16="http://schemas.microsoft.com/office/drawing/2014/main" id="{2736F35C-9921-401E-BB5E-8DEF37D72E24}"/>
                </a:ext>
              </a:extLst>
            </p:cNvPr>
            <p:cNvSpPr/>
            <p:nvPr/>
          </p:nvSpPr>
          <p:spPr bwMode="auto">
            <a:xfrm>
              <a:off x="3979069" y="2333625"/>
              <a:ext cx="211138" cy="319088"/>
            </a:xfrm>
            <a:custGeom>
              <a:avLst/>
              <a:gdLst>
                <a:gd name="T0" fmla="*/ 12 w 64"/>
                <a:gd name="T1" fmla="*/ 97 h 97"/>
                <a:gd name="T2" fmla="*/ 7 w 64"/>
                <a:gd name="T3" fmla="*/ 95 h 97"/>
                <a:gd name="T4" fmla="*/ 2 w 64"/>
                <a:gd name="T5" fmla="*/ 81 h 97"/>
                <a:gd name="T6" fmla="*/ 43 w 64"/>
                <a:gd name="T7" fmla="*/ 7 h 97"/>
                <a:gd name="T8" fmla="*/ 57 w 64"/>
                <a:gd name="T9" fmla="*/ 3 h 97"/>
                <a:gd name="T10" fmla="*/ 62 w 64"/>
                <a:gd name="T11" fmla="*/ 18 h 97"/>
                <a:gd name="T12" fmla="*/ 21 w 64"/>
                <a:gd name="T13" fmla="*/ 91 h 97"/>
                <a:gd name="T14" fmla="*/ 12 w 64"/>
                <a:gd name="T15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97">
                  <a:moveTo>
                    <a:pt x="12" y="97"/>
                  </a:moveTo>
                  <a:cubicBezTo>
                    <a:pt x="10" y="97"/>
                    <a:pt x="8" y="96"/>
                    <a:pt x="7" y="95"/>
                  </a:cubicBezTo>
                  <a:cubicBezTo>
                    <a:pt x="1" y="92"/>
                    <a:pt x="0" y="86"/>
                    <a:pt x="2" y="81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6" y="2"/>
                    <a:pt x="52" y="0"/>
                    <a:pt x="57" y="3"/>
                  </a:cubicBezTo>
                  <a:cubicBezTo>
                    <a:pt x="63" y="6"/>
                    <a:pt x="64" y="12"/>
                    <a:pt x="62" y="18"/>
                  </a:cubicBezTo>
                  <a:cubicBezTo>
                    <a:pt x="21" y="91"/>
                    <a:pt x="21" y="91"/>
                    <a:pt x="21" y="91"/>
                  </a:cubicBezTo>
                  <a:cubicBezTo>
                    <a:pt x="19" y="95"/>
                    <a:pt x="16" y="97"/>
                    <a:pt x="12" y="97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Sļiḑe">
              <a:extLst>
                <a:ext uri="{FF2B5EF4-FFF2-40B4-BE49-F238E27FC236}">
                  <a16:creationId xmlns:a16="http://schemas.microsoft.com/office/drawing/2014/main" id="{E06B9A12-2C31-48B7-B25F-24ADB2BEDA40}"/>
                </a:ext>
              </a:extLst>
            </p:cNvPr>
            <p:cNvSpPr/>
            <p:nvPr/>
          </p:nvSpPr>
          <p:spPr bwMode="auto">
            <a:xfrm>
              <a:off x="3801269" y="2540000"/>
              <a:ext cx="333375" cy="336550"/>
            </a:xfrm>
            <a:prstGeom prst="ellipse">
              <a:avLst/>
            </a:pr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şḻïḋe">
              <a:extLst>
                <a:ext uri="{FF2B5EF4-FFF2-40B4-BE49-F238E27FC236}">
                  <a16:creationId xmlns:a16="http://schemas.microsoft.com/office/drawing/2014/main" id="{79F25D2F-41CE-4A61-9B54-CCE8020FE5BA}"/>
                </a:ext>
              </a:extLst>
            </p:cNvPr>
            <p:cNvSpPr/>
            <p:nvPr/>
          </p:nvSpPr>
          <p:spPr bwMode="auto">
            <a:xfrm>
              <a:off x="3626644" y="2408237"/>
              <a:ext cx="330200" cy="317500"/>
            </a:xfrm>
            <a:custGeom>
              <a:avLst/>
              <a:gdLst>
                <a:gd name="T0" fmla="*/ 88 w 100"/>
                <a:gd name="T1" fmla="*/ 96 h 96"/>
                <a:gd name="T2" fmla="*/ 81 w 100"/>
                <a:gd name="T3" fmla="*/ 93 h 96"/>
                <a:gd name="T4" fmla="*/ 4 w 100"/>
                <a:gd name="T5" fmla="*/ 20 h 96"/>
                <a:gd name="T6" fmla="*/ 4 w 100"/>
                <a:gd name="T7" fmla="*/ 5 h 96"/>
                <a:gd name="T8" fmla="*/ 19 w 100"/>
                <a:gd name="T9" fmla="*/ 4 h 96"/>
                <a:gd name="T10" fmla="*/ 96 w 100"/>
                <a:gd name="T11" fmla="*/ 78 h 96"/>
                <a:gd name="T12" fmla="*/ 96 w 100"/>
                <a:gd name="T13" fmla="*/ 93 h 96"/>
                <a:gd name="T14" fmla="*/ 88 w 100"/>
                <a:gd name="T15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" h="96">
                  <a:moveTo>
                    <a:pt x="88" y="96"/>
                  </a:moveTo>
                  <a:cubicBezTo>
                    <a:pt x="86" y="96"/>
                    <a:pt x="83" y="95"/>
                    <a:pt x="81" y="93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0" y="16"/>
                    <a:pt x="0" y="9"/>
                    <a:pt x="4" y="5"/>
                  </a:cubicBezTo>
                  <a:cubicBezTo>
                    <a:pt x="8" y="1"/>
                    <a:pt x="14" y="0"/>
                    <a:pt x="19" y="4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100" y="82"/>
                    <a:pt x="100" y="88"/>
                    <a:pt x="96" y="93"/>
                  </a:cubicBezTo>
                  <a:cubicBezTo>
                    <a:pt x="94" y="95"/>
                    <a:pt x="91" y="96"/>
                    <a:pt x="88" y="9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ïŝľiḍê">
              <a:extLst>
                <a:ext uri="{FF2B5EF4-FFF2-40B4-BE49-F238E27FC236}">
                  <a16:creationId xmlns:a16="http://schemas.microsoft.com/office/drawing/2014/main" id="{61B2AFA0-38E0-45E0-8281-FAC2E0D089DC}"/>
                </a:ext>
              </a:extLst>
            </p:cNvPr>
            <p:cNvSpPr/>
            <p:nvPr/>
          </p:nvSpPr>
          <p:spPr bwMode="auto">
            <a:xfrm>
              <a:off x="3405982" y="3476625"/>
              <a:ext cx="331788" cy="333375"/>
            </a:xfrm>
            <a:prstGeom prst="ellipse">
              <a:avLst/>
            </a:pr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ṩḷïdê">
              <a:extLst>
                <a:ext uri="{FF2B5EF4-FFF2-40B4-BE49-F238E27FC236}">
                  <a16:creationId xmlns:a16="http://schemas.microsoft.com/office/drawing/2014/main" id="{D847D44E-5BCD-47FE-9E27-9F67624DAA0C}"/>
                </a:ext>
              </a:extLst>
            </p:cNvPr>
            <p:cNvSpPr/>
            <p:nvPr/>
          </p:nvSpPr>
          <p:spPr bwMode="auto">
            <a:xfrm>
              <a:off x="3606007" y="3160712"/>
              <a:ext cx="336550" cy="414338"/>
            </a:xfrm>
            <a:custGeom>
              <a:avLst/>
              <a:gdLst>
                <a:gd name="T0" fmla="*/ 12 w 102"/>
                <a:gd name="T1" fmla="*/ 126 h 126"/>
                <a:gd name="T2" fmla="*/ 5 w 102"/>
                <a:gd name="T3" fmla="*/ 124 h 126"/>
                <a:gd name="T4" fmla="*/ 3 w 102"/>
                <a:gd name="T5" fmla="*/ 109 h 126"/>
                <a:gd name="T6" fmla="*/ 82 w 102"/>
                <a:gd name="T7" fmla="*/ 6 h 126"/>
                <a:gd name="T8" fmla="*/ 97 w 102"/>
                <a:gd name="T9" fmla="*/ 4 h 126"/>
                <a:gd name="T10" fmla="*/ 99 w 102"/>
                <a:gd name="T11" fmla="*/ 19 h 126"/>
                <a:gd name="T12" fmla="*/ 20 w 102"/>
                <a:gd name="T13" fmla="*/ 122 h 126"/>
                <a:gd name="T14" fmla="*/ 12 w 102"/>
                <a:gd name="T1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126">
                  <a:moveTo>
                    <a:pt x="12" y="126"/>
                  </a:moveTo>
                  <a:cubicBezTo>
                    <a:pt x="10" y="126"/>
                    <a:pt x="7" y="126"/>
                    <a:pt x="5" y="124"/>
                  </a:cubicBezTo>
                  <a:cubicBezTo>
                    <a:pt x="1" y="121"/>
                    <a:pt x="0" y="114"/>
                    <a:pt x="3" y="109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5" y="1"/>
                    <a:pt x="92" y="0"/>
                    <a:pt x="97" y="4"/>
                  </a:cubicBezTo>
                  <a:cubicBezTo>
                    <a:pt x="101" y="7"/>
                    <a:pt x="102" y="14"/>
                    <a:pt x="99" y="19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18" y="125"/>
                    <a:pt x="15" y="126"/>
                    <a:pt x="12" y="12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ṡḻiḓe">
              <a:extLst>
                <a:ext uri="{FF2B5EF4-FFF2-40B4-BE49-F238E27FC236}">
                  <a16:creationId xmlns:a16="http://schemas.microsoft.com/office/drawing/2014/main" id="{419E2473-077F-46E0-80E0-571860715CAD}"/>
                </a:ext>
              </a:extLst>
            </p:cNvPr>
            <p:cNvSpPr/>
            <p:nvPr/>
          </p:nvSpPr>
          <p:spPr bwMode="auto">
            <a:xfrm>
              <a:off x="7394577" y="4284662"/>
              <a:ext cx="571500" cy="303213"/>
            </a:xfrm>
            <a:custGeom>
              <a:avLst/>
              <a:gdLst>
                <a:gd name="T0" fmla="*/ 161 w 173"/>
                <a:gd name="T1" fmla="*/ 7 h 92"/>
                <a:gd name="T2" fmla="*/ 173 w 173"/>
                <a:gd name="T3" fmla="*/ 23 h 92"/>
                <a:gd name="T4" fmla="*/ 162 w 173"/>
                <a:gd name="T5" fmla="*/ 40 h 92"/>
                <a:gd name="T6" fmla="*/ 89 w 173"/>
                <a:gd name="T7" fmla="*/ 83 h 92"/>
                <a:gd name="T8" fmla="*/ 81 w 173"/>
                <a:gd name="T9" fmla="*/ 83 h 92"/>
                <a:gd name="T10" fmla="*/ 80 w 173"/>
                <a:gd name="T11" fmla="*/ 78 h 92"/>
                <a:gd name="T12" fmla="*/ 153 w 173"/>
                <a:gd name="T13" fmla="*/ 35 h 92"/>
                <a:gd name="T14" fmla="*/ 162 w 173"/>
                <a:gd name="T15" fmla="*/ 24 h 92"/>
                <a:gd name="T16" fmla="*/ 153 w 173"/>
                <a:gd name="T17" fmla="*/ 12 h 92"/>
                <a:gd name="T18" fmla="*/ 133 w 173"/>
                <a:gd name="T19" fmla="*/ 7 h 92"/>
                <a:gd name="T20" fmla="*/ 112 w 173"/>
                <a:gd name="T21" fmla="*/ 12 h 92"/>
                <a:gd name="T22" fmla="*/ 20 w 173"/>
                <a:gd name="T23" fmla="*/ 67 h 92"/>
                <a:gd name="T24" fmla="*/ 20 w 173"/>
                <a:gd name="T25" fmla="*/ 82 h 92"/>
                <a:gd name="T26" fmla="*/ 47 w 173"/>
                <a:gd name="T27" fmla="*/ 82 h 92"/>
                <a:gd name="T28" fmla="*/ 109 w 173"/>
                <a:gd name="T29" fmla="*/ 45 h 92"/>
                <a:gd name="T30" fmla="*/ 112 w 173"/>
                <a:gd name="T31" fmla="*/ 42 h 92"/>
                <a:gd name="T32" fmla="*/ 109 w 173"/>
                <a:gd name="T33" fmla="*/ 38 h 92"/>
                <a:gd name="T34" fmla="*/ 96 w 173"/>
                <a:gd name="T35" fmla="*/ 38 h 92"/>
                <a:gd name="T36" fmla="*/ 53 w 173"/>
                <a:gd name="T37" fmla="*/ 63 h 92"/>
                <a:gd name="T38" fmla="*/ 45 w 173"/>
                <a:gd name="T39" fmla="*/ 63 h 92"/>
                <a:gd name="T40" fmla="*/ 45 w 173"/>
                <a:gd name="T41" fmla="*/ 58 h 92"/>
                <a:gd name="T42" fmla="*/ 88 w 173"/>
                <a:gd name="T43" fmla="*/ 33 h 92"/>
                <a:gd name="T44" fmla="*/ 117 w 173"/>
                <a:gd name="T45" fmla="*/ 33 h 92"/>
                <a:gd name="T46" fmla="*/ 123 w 173"/>
                <a:gd name="T47" fmla="*/ 42 h 92"/>
                <a:gd name="T48" fmla="*/ 117 w 173"/>
                <a:gd name="T49" fmla="*/ 50 h 92"/>
                <a:gd name="T50" fmla="*/ 55 w 173"/>
                <a:gd name="T51" fmla="*/ 87 h 92"/>
                <a:gd name="T52" fmla="*/ 34 w 173"/>
                <a:gd name="T53" fmla="*/ 92 h 92"/>
                <a:gd name="T54" fmla="*/ 12 w 173"/>
                <a:gd name="T55" fmla="*/ 87 h 92"/>
                <a:gd name="T56" fmla="*/ 12 w 173"/>
                <a:gd name="T57" fmla="*/ 62 h 92"/>
                <a:gd name="T58" fmla="*/ 104 w 173"/>
                <a:gd name="T59" fmla="*/ 7 h 92"/>
                <a:gd name="T60" fmla="*/ 133 w 173"/>
                <a:gd name="T61" fmla="*/ 0 h 92"/>
                <a:gd name="T62" fmla="*/ 161 w 173"/>
                <a:gd name="T63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73" h="92">
                  <a:moveTo>
                    <a:pt x="161" y="7"/>
                  </a:moveTo>
                  <a:cubicBezTo>
                    <a:pt x="169" y="12"/>
                    <a:pt x="173" y="17"/>
                    <a:pt x="173" y="23"/>
                  </a:cubicBezTo>
                  <a:cubicBezTo>
                    <a:pt x="173" y="30"/>
                    <a:pt x="169" y="35"/>
                    <a:pt x="162" y="40"/>
                  </a:cubicBezTo>
                  <a:cubicBezTo>
                    <a:pt x="89" y="83"/>
                    <a:pt x="89" y="83"/>
                    <a:pt x="89" y="83"/>
                  </a:cubicBezTo>
                  <a:cubicBezTo>
                    <a:pt x="86" y="84"/>
                    <a:pt x="83" y="84"/>
                    <a:pt x="81" y="83"/>
                  </a:cubicBezTo>
                  <a:cubicBezTo>
                    <a:pt x="78" y="82"/>
                    <a:pt x="78" y="80"/>
                    <a:pt x="80" y="78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9" y="32"/>
                    <a:pt x="162" y="28"/>
                    <a:pt x="162" y="24"/>
                  </a:cubicBezTo>
                  <a:cubicBezTo>
                    <a:pt x="162" y="19"/>
                    <a:pt x="159" y="15"/>
                    <a:pt x="153" y="12"/>
                  </a:cubicBezTo>
                  <a:cubicBezTo>
                    <a:pt x="148" y="9"/>
                    <a:pt x="140" y="7"/>
                    <a:pt x="133" y="7"/>
                  </a:cubicBezTo>
                  <a:cubicBezTo>
                    <a:pt x="125" y="7"/>
                    <a:pt x="118" y="9"/>
                    <a:pt x="112" y="12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12" y="71"/>
                    <a:pt x="13" y="78"/>
                    <a:pt x="20" y="82"/>
                  </a:cubicBezTo>
                  <a:cubicBezTo>
                    <a:pt x="27" y="86"/>
                    <a:pt x="40" y="86"/>
                    <a:pt x="47" y="82"/>
                  </a:cubicBezTo>
                  <a:cubicBezTo>
                    <a:pt x="109" y="45"/>
                    <a:pt x="109" y="45"/>
                    <a:pt x="109" y="45"/>
                  </a:cubicBezTo>
                  <a:cubicBezTo>
                    <a:pt x="111" y="44"/>
                    <a:pt x="112" y="43"/>
                    <a:pt x="112" y="42"/>
                  </a:cubicBezTo>
                  <a:cubicBezTo>
                    <a:pt x="112" y="40"/>
                    <a:pt x="111" y="39"/>
                    <a:pt x="109" y="38"/>
                  </a:cubicBezTo>
                  <a:cubicBezTo>
                    <a:pt x="105" y="36"/>
                    <a:pt x="100" y="36"/>
                    <a:pt x="96" y="38"/>
                  </a:cubicBezTo>
                  <a:cubicBezTo>
                    <a:pt x="53" y="63"/>
                    <a:pt x="53" y="63"/>
                    <a:pt x="53" y="63"/>
                  </a:cubicBezTo>
                  <a:cubicBezTo>
                    <a:pt x="51" y="64"/>
                    <a:pt x="48" y="64"/>
                    <a:pt x="45" y="63"/>
                  </a:cubicBezTo>
                  <a:cubicBezTo>
                    <a:pt x="43" y="62"/>
                    <a:pt x="43" y="60"/>
                    <a:pt x="45" y="58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96" y="29"/>
                    <a:pt x="109" y="29"/>
                    <a:pt x="117" y="33"/>
                  </a:cubicBezTo>
                  <a:cubicBezTo>
                    <a:pt x="121" y="35"/>
                    <a:pt x="123" y="38"/>
                    <a:pt x="123" y="42"/>
                  </a:cubicBezTo>
                  <a:cubicBezTo>
                    <a:pt x="123" y="45"/>
                    <a:pt x="121" y="48"/>
                    <a:pt x="117" y="50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49" y="90"/>
                    <a:pt x="42" y="92"/>
                    <a:pt x="34" y="92"/>
                  </a:cubicBezTo>
                  <a:cubicBezTo>
                    <a:pt x="26" y="92"/>
                    <a:pt x="18" y="90"/>
                    <a:pt x="12" y="87"/>
                  </a:cubicBezTo>
                  <a:cubicBezTo>
                    <a:pt x="0" y="80"/>
                    <a:pt x="0" y="69"/>
                    <a:pt x="12" y="62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12" y="3"/>
                    <a:pt x="122" y="0"/>
                    <a:pt x="133" y="0"/>
                  </a:cubicBezTo>
                  <a:cubicBezTo>
                    <a:pt x="143" y="0"/>
                    <a:pt x="153" y="3"/>
                    <a:pt x="161" y="7"/>
                  </a:cubicBezTo>
                  <a:close/>
                </a:path>
              </a:pathLst>
            </a:custGeom>
            <a:solidFill>
              <a:srgbClr val="3148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iṧ1îḍè">
              <a:extLst>
                <a:ext uri="{FF2B5EF4-FFF2-40B4-BE49-F238E27FC236}">
                  <a16:creationId xmlns:a16="http://schemas.microsoft.com/office/drawing/2014/main" id="{40DDAD5A-B311-4B0F-8843-CE7FF0FAE881}"/>
                </a:ext>
              </a:extLst>
            </p:cNvPr>
            <p:cNvSpPr/>
            <p:nvPr/>
          </p:nvSpPr>
          <p:spPr bwMode="auto">
            <a:xfrm>
              <a:off x="7047707" y="2655887"/>
              <a:ext cx="465138" cy="244475"/>
            </a:xfrm>
            <a:custGeom>
              <a:avLst/>
              <a:gdLst>
                <a:gd name="T0" fmla="*/ 131 w 141"/>
                <a:gd name="T1" fmla="*/ 6 h 74"/>
                <a:gd name="T2" fmla="*/ 140 w 141"/>
                <a:gd name="T3" fmla="*/ 19 h 74"/>
                <a:gd name="T4" fmla="*/ 131 w 141"/>
                <a:gd name="T5" fmla="*/ 32 h 74"/>
                <a:gd name="T6" fmla="*/ 72 w 141"/>
                <a:gd name="T7" fmla="*/ 67 h 74"/>
                <a:gd name="T8" fmla="*/ 66 w 141"/>
                <a:gd name="T9" fmla="*/ 67 h 74"/>
                <a:gd name="T10" fmla="*/ 65 w 141"/>
                <a:gd name="T11" fmla="*/ 63 h 74"/>
                <a:gd name="T12" fmla="*/ 125 w 141"/>
                <a:gd name="T13" fmla="*/ 28 h 74"/>
                <a:gd name="T14" fmla="*/ 131 w 141"/>
                <a:gd name="T15" fmla="*/ 19 h 74"/>
                <a:gd name="T16" fmla="*/ 124 w 141"/>
                <a:gd name="T17" fmla="*/ 9 h 74"/>
                <a:gd name="T18" fmla="*/ 108 w 141"/>
                <a:gd name="T19" fmla="*/ 5 h 74"/>
                <a:gd name="T20" fmla="*/ 91 w 141"/>
                <a:gd name="T21" fmla="*/ 9 h 74"/>
                <a:gd name="T22" fmla="*/ 16 w 141"/>
                <a:gd name="T23" fmla="*/ 54 h 74"/>
                <a:gd name="T24" fmla="*/ 16 w 141"/>
                <a:gd name="T25" fmla="*/ 66 h 74"/>
                <a:gd name="T26" fmla="*/ 38 w 141"/>
                <a:gd name="T27" fmla="*/ 66 h 74"/>
                <a:gd name="T28" fmla="*/ 89 w 141"/>
                <a:gd name="T29" fmla="*/ 37 h 74"/>
                <a:gd name="T30" fmla="*/ 91 w 141"/>
                <a:gd name="T31" fmla="*/ 33 h 74"/>
                <a:gd name="T32" fmla="*/ 89 w 141"/>
                <a:gd name="T33" fmla="*/ 30 h 74"/>
                <a:gd name="T34" fmla="*/ 78 w 141"/>
                <a:gd name="T35" fmla="*/ 30 h 74"/>
                <a:gd name="T36" fmla="*/ 44 w 141"/>
                <a:gd name="T37" fmla="*/ 51 h 74"/>
                <a:gd name="T38" fmla="*/ 37 w 141"/>
                <a:gd name="T39" fmla="*/ 51 h 74"/>
                <a:gd name="T40" fmla="*/ 37 w 141"/>
                <a:gd name="T41" fmla="*/ 47 h 74"/>
                <a:gd name="T42" fmla="*/ 71 w 141"/>
                <a:gd name="T43" fmla="*/ 27 h 74"/>
                <a:gd name="T44" fmla="*/ 95 w 141"/>
                <a:gd name="T45" fmla="*/ 27 h 74"/>
                <a:gd name="T46" fmla="*/ 100 w 141"/>
                <a:gd name="T47" fmla="*/ 33 h 74"/>
                <a:gd name="T48" fmla="*/ 95 w 141"/>
                <a:gd name="T49" fmla="*/ 40 h 74"/>
                <a:gd name="T50" fmla="*/ 45 w 141"/>
                <a:gd name="T51" fmla="*/ 70 h 74"/>
                <a:gd name="T52" fmla="*/ 27 w 141"/>
                <a:gd name="T53" fmla="*/ 74 h 74"/>
                <a:gd name="T54" fmla="*/ 10 w 141"/>
                <a:gd name="T55" fmla="*/ 70 h 74"/>
                <a:gd name="T56" fmla="*/ 10 w 141"/>
                <a:gd name="T57" fmla="*/ 50 h 74"/>
                <a:gd name="T58" fmla="*/ 85 w 141"/>
                <a:gd name="T59" fmla="*/ 6 h 74"/>
                <a:gd name="T60" fmla="*/ 108 w 141"/>
                <a:gd name="T61" fmla="*/ 0 h 74"/>
                <a:gd name="T62" fmla="*/ 131 w 141"/>
                <a:gd name="T63" fmla="*/ 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1" h="74">
                  <a:moveTo>
                    <a:pt x="131" y="6"/>
                  </a:moveTo>
                  <a:cubicBezTo>
                    <a:pt x="137" y="9"/>
                    <a:pt x="140" y="14"/>
                    <a:pt x="140" y="19"/>
                  </a:cubicBezTo>
                  <a:cubicBezTo>
                    <a:pt x="141" y="24"/>
                    <a:pt x="137" y="29"/>
                    <a:pt x="131" y="32"/>
                  </a:cubicBezTo>
                  <a:cubicBezTo>
                    <a:pt x="72" y="67"/>
                    <a:pt x="72" y="67"/>
                    <a:pt x="72" y="67"/>
                  </a:cubicBezTo>
                  <a:cubicBezTo>
                    <a:pt x="70" y="68"/>
                    <a:pt x="67" y="68"/>
                    <a:pt x="66" y="67"/>
                  </a:cubicBezTo>
                  <a:cubicBezTo>
                    <a:pt x="64" y="66"/>
                    <a:pt x="64" y="64"/>
                    <a:pt x="65" y="63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9" y="26"/>
                    <a:pt x="131" y="22"/>
                    <a:pt x="131" y="19"/>
                  </a:cubicBezTo>
                  <a:cubicBezTo>
                    <a:pt x="131" y="15"/>
                    <a:pt x="129" y="12"/>
                    <a:pt x="124" y="9"/>
                  </a:cubicBezTo>
                  <a:cubicBezTo>
                    <a:pt x="120" y="7"/>
                    <a:pt x="114" y="5"/>
                    <a:pt x="108" y="5"/>
                  </a:cubicBezTo>
                  <a:cubicBezTo>
                    <a:pt x="102" y="5"/>
                    <a:pt x="96" y="7"/>
                    <a:pt x="91" y="9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0" y="57"/>
                    <a:pt x="10" y="63"/>
                    <a:pt x="16" y="66"/>
                  </a:cubicBezTo>
                  <a:cubicBezTo>
                    <a:pt x="22" y="70"/>
                    <a:pt x="32" y="70"/>
                    <a:pt x="38" y="66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90" y="36"/>
                    <a:pt x="91" y="35"/>
                    <a:pt x="91" y="33"/>
                  </a:cubicBezTo>
                  <a:cubicBezTo>
                    <a:pt x="91" y="32"/>
                    <a:pt x="90" y="31"/>
                    <a:pt x="89" y="30"/>
                  </a:cubicBezTo>
                  <a:cubicBezTo>
                    <a:pt x="86" y="29"/>
                    <a:pt x="81" y="29"/>
                    <a:pt x="78" y="3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2" y="52"/>
                    <a:pt x="39" y="52"/>
                    <a:pt x="37" y="51"/>
                  </a:cubicBezTo>
                  <a:cubicBezTo>
                    <a:pt x="35" y="50"/>
                    <a:pt x="35" y="48"/>
                    <a:pt x="37" y="4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8" y="23"/>
                    <a:pt x="88" y="23"/>
                    <a:pt x="95" y="27"/>
                  </a:cubicBezTo>
                  <a:cubicBezTo>
                    <a:pt x="98" y="29"/>
                    <a:pt x="100" y="31"/>
                    <a:pt x="100" y="33"/>
                  </a:cubicBezTo>
                  <a:cubicBezTo>
                    <a:pt x="100" y="36"/>
                    <a:pt x="98" y="38"/>
                    <a:pt x="95" y="4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0" y="73"/>
                    <a:pt x="34" y="74"/>
                    <a:pt x="27" y="74"/>
                  </a:cubicBezTo>
                  <a:cubicBezTo>
                    <a:pt x="21" y="74"/>
                    <a:pt x="15" y="73"/>
                    <a:pt x="10" y="70"/>
                  </a:cubicBezTo>
                  <a:cubicBezTo>
                    <a:pt x="0" y="65"/>
                    <a:pt x="0" y="56"/>
                    <a:pt x="10" y="50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91" y="2"/>
                    <a:pt x="99" y="0"/>
                    <a:pt x="108" y="0"/>
                  </a:cubicBezTo>
                  <a:cubicBezTo>
                    <a:pt x="116" y="0"/>
                    <a:pt x="125" y="2"/>
                    <a:pt x="131" y="6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ïSḻîďé">
              <a:extLst>
                <a:ext uri="{FF2B5EF4-FFF2-40B4-BE49-F238E27FC236}">
                  <a16:creationId xmlns:a16="http://schemas.microsoft.com/office/drawing/2014/main" id="{8FCD7AA4-EF71-42F6-B905-BD00F717F477}"/>
                </a:ext>
              </a:extLst>
            </p:cNvPr>
            <p:cNvSpPr/>
            <p:nvPr/>
          </p:nvSpPr>
          <p:spPr bwMode="auto">
            <a:xfrm>
              <a:off x="4085432" y="4333875"/>
              <a:ext cx="131763" cy="55563"/>
            </a:xfrm>
            <a:custGeom>
              <a:avLst/>
              <a:gdLst>
                <a:gd name="T0" fmla="*/ 40 w 40"/>
                <a:gd name="T1" fmla="*/ 14 h 17"/>
                <a:gd name="T2" fmla="*/ 40 w 40"/>
                <a:gd name="T3" fmla="*/ 17 h 17"/>
                <a:gd name="T4" fmla="*/ 40 w 40"/>
                <a:gd name="T5" fmla="*/ 17 h 17"/>
                <a:gd name="T6" fmla="*/ 33 w 40"/>
                <a:gd name="T7" fmla="*/ 7 h 17"/>
                <a:gd name="T8" fmla="*/ 17 w 40"/>
                <a:gd name="T9" fmla="*/ 3 h 17"/>
                <a:gd name="T10" fmla="*/ 0 w 40"/>
                <a:gd name="T11" fmla="*/ 7 h 17"/>
                <a:gd name="T12" fmla="*/ 0 w 40"/>
                <a:gd name="T13" fmla="*/ 4 h 17"/>
                <a:gd name="T14" fmla="*/ 17 w 40"/>
                <a:gd name="T15" fmla="*/ 0 h 17"/>
                <a:gd name="T16" fmla="*/ 33 w 40"/>
                <a:gd name="T17" fmla="*/ 4 h 17"/>
                <a:gd name="T18" fmla="*/ 40 w 40"/>
                <a:gd name="T19" fmla="*/ 13 h 17"/>
                <a:gd name="T20" fmla="*/ 40 w 40"/>
                <a:gd name="T21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17">
                  <a:moveTo>
                    <a:pt x="40" y="14"/>
                  </a:moveTo>
                  <a:cubicBezTo>
                    <a:pt x="40" y="17"/>
                    <a:pt x="40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13"/>
                    <a:pt x="38" y="10"/>
                    <a:pt x="33" y="7"/>
                  </a:cubicBezTo>
                  <a:cubicBezTo>
                    <a:pt x="29" y="5"/>
                    <a:pt x="23" y="3"/>
                    <a:pt x="17" y="3"/>
                  </a:cubicBezTo>
                  <a:cubicBezTo>
                    <a:pt x="10" y="3"/>
                    <a:pt x="4" y="5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"/>
                    <a:pt x="10" y="0"/>
                    <a:pt x="17" y="0"/>
                  </a:cubicBezTo>
                  <a:cubicBezTo>
                    <a:pt x="23" y="0"/>
                    <a:pt x="29" y="1"/>
                    <a:pt x="33" y="4"/>
                  </a:cubicBezTo>
                  <a:cubicBezTo>
                    <a:pt x="38" y="6"/>
                    <a:pt x="40" y="10"/>
                    <a:pt x="40" y="13"/>
                  </a:cubicBezTo>
                  <a:lnTo>
                    <a:pt x="40" y="14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ïşľidè">
              <a:extLst>
                <a:ext uri="{FF2B5EF4-FFF2-40B4-BE49-F238E27FC236}">
                  <a16:creationId xmlns:a16="http://schemas.microsoft.com/office/drawing/2014/main" id="{D7BCC5A8-4D07-435A-8D82-D73B44F9DD2F}"/>
                </a:ext>
              </a:extLst>
            </p:cNvPr>
            <p:cNvSpPr/>
            <p:nvPr/>
          </p:nvSpPr>
          <p:spPr bwMode="auto">
            <a:xfrm>
              <a:off x="4183857" y="4340225"/>
              <a:ext cx="33338" cy="49213"/>
            </a:xfrm>
            <a:custGeom>
              <a:avLst/>
              <a:gdLst>
                <a:gd name="T0" fmla="*/ 10 w 10"/>
                <a:gd name="T1" fmla="*/ 12 h 15"/>
                <a:gd name="T2" fmla="*/ 10 w 10"/>
                <a:gd name="T3" fmla="*/ 15 h 15"/>
                <a:gd name="T4" fmla="*/ 10 w 10"/>
                <a:gd name="T5" fmla="*/ 15 h 15"/>
                <a:gd name="T6" fmla="*/ 3 w 10"/>
                <a:gd name="T7" fmla="*/ 5 h 15"/>
                <a:gd name="T8" fmla="*/ 0 w 10"/>
                <a:gd name="T9" fmla="*/ 4 h 15"/>
                <a:gd name="T10" fmla="*/ 0 w 10"/>
                <a:gd name="T11" fmla="*/ 0 h 15"/>
                <a:gd name="T12" fmla="*/ 3 w 10"/>
                <a:gd name="T13" fmla="*/ 2 h 15"/>
                <a:gd name="T14" fmla="*/ 10 w 10"/>
                <a:gd name="T15" fmla="*/ 11 h 15"/>
                <a:gd name="T16" fmla="*/ 10 w 10"/>
                <a:gd name="T17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5">
                  <a:moveTo>
                    <a:pt x="10" y="12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1"/>
                    <a:pt x="8" y="8"/>
                    <a:pt x="3" y="5"/>
                  </a:cubicBezTo>
                  <a:cubicBezTo>
                    <a:pt x="2" y="5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2"/>
                  </a:cubicBezTo>
                  <a:cubicBezTo>
                    <a:pt x="8" y="4"/>
                    <a:pt x="10" y="8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ş1îde">
              <a:extLst>
                <a:ext uri="{FF2B5EF4-FFF2-40B4-BE49-F238E27FC236}">
                  <a16:creationId xmlns:a16="http://schemas.microsoft.com/office/drawing/2014/main" id="{DAD31236-9EA1-4D94-AFC4-99DB86AF039C}"/>
                </a:ext>
              </a:extLst>
            </p:cNvPr>
            <p:cNvSpPr/>
            <p:nvPr/>
          </p:nvSpPr>
          <p:spPr bwMode="auto">
            <a:xfrm>
              <a:off x="4174332" y="4337050"/>
              <a:ext cx="9525" cy="15875"/>
            </a:xfrm>
            <a:custGeom>
              <a:avLst/>
              <a:gdLst>
                <a:gd name="T0" fmla="*/ 3 w 3"/>
                <a:gd name="T1" fmla="*/ 1 h 5"/>
                <a:gd name="T2" fmla="*/ 3 w 3"/>
                <a:gd name="T3" fmla="*/ 5 h 5"/>
                <a:gd name="T4" fmla="*/ 0 w 3"/>
                <a:gd name="T5" fmla="*/ 4 h 5"/>
                <a:gd name="T6" fmla="*/ 0 w 3"/>
                <a:gd name="T7" fmla="*/ 0 h 5"/>
                <a:gd name="T8" fmla="*/ 3 w 3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3" y="1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1"/>
                    <a:pt x="3" y="1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îṧ1îḋê">
              <a:extLst>
                <a:ext uri="{FF2B5EF4-FFF2-40B4-BE49-F238E27FC236}">
                  <a16:creationId xmlns:a16="http://schemas.microsoft.com/office/drawing/2014/main" id="{357D8838-7DDC-4D19-A957-3FE0BE7AF2A8}"/>
                </a:ext>
              </a:extLst>
            </p:cNvPr>
            <p:cNvSpPr/>
            <p:nvPr/>
          </p:nvSpPr>
          <p:spPr bwMode="auto">
            <a:xfrm>
              <a:off x="4167982" y="4337050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0 w 2"/>
                <a:gd name="T5" fmla="*/ 3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iṧḻidé">
              <a:extLst>
                <a:ext uri="{FF2B5EF4-FFF2-40B4-BE49-F238E27FC236}">
                  <a16:creationId xmlns:a16="http://schemas.microsoft.com/office/drawing/2014/main" id="{707A4B8F-8493-4686-B4C3-A9FC18B70EBA}"/>
                </a:ext>
              </a:extLst>
            </p:cNvPr>
            <p:cNvSpPr/>
            <p:nvPr/>
          </p:nvSpPr>
          <p:spPr bwMode="auto">
            <a:xfrm>
              <a:off x="4156869" y="4333875"/>
              <a:ext cx="11113" cy="12700"/>
            </a:xfrm>
            <a:custGeom>
              <a:avLst/>
              <a:gdLst>
                <a:gd name="T0" fmla="*/ 3 w 3"/>
                <a:gd name="T1" fmla="*/ 1 h 4"/>
                <a:gd name="T2" fmla="*/ 3 w 3"/>
                <a:gd name="T3" fmla="*/ 4 h 4"/>
                <a:gd name="T4" fmla="*/ 0 w 3"/>
                <a:gd name="T5" fmla="*/ 4 h 4"/>
                <a:gd name="T6" fmla="*/ 0 w 3"/>
                <a:gd name="T7" fmla="*/ 0 h 4"/>
                <a:gd name="T8" fmla="*/ 3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1"/>
                    <a:pt x="3" y="1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ïṣ1íďê">
              <a:extLst>
                <a:ext uri="{FF2B5EF4-FFF2-40B4-BE49-F238E27FC236}">
                  <a16:creationId xmlns:a16="http://schemas.microsoft.com/office/drawing/2014/main" id="{8E501AEA-E171-49B1-86FB-64BCA736127D}"/>
                </a:ext>
              </a:extLst>
            </p:cNvPr>
            <p:cNvSpPr/>
            <p:nvPr/>
          </p:nvSpPr>
          <p:spPr bwMode="auto">
            <a:xfrm>
              <a:off x="4150519" y="4333875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0 w 2"/>
                <a:gd name="T5" fmla="*/ 4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ṩľîḓê">
              <a:extLst>
                <a:ext uri="{FF2B5EF4-FFF2-40B4-BE49-F238E27FC236}">
                  <a16:creationId xmlns:a16="http://schemas.microsoft.com/office/drawing/2014/main" id="{921A7C69-7EA9-43AB-893B-503D15F12844}"/>
                </a:ext>
              </a:extLst>
            </p:cNvPr>
            <p:cNvSpPr/>
            <p:nvPr/>
          </p:nvSpPr>
          <p:spPr bwMode="auto">
            <a:xfrm>
              <a:off x="4144169" y="4333875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0 w 2"/>
                <a:gd name="T5" fmla="*/ 3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ṣlîďê">
              <a:extLst>
                <a:ext uri="{FF2B5EF4-FFF2-40B4-BE49-F238E27FC236}">
                  <a16:creationId xmlns:a16="http://schemas.microsoft.com/office/drawing/2014/main" id="{A4327F3A-95B5-4F48-8096-7A2935E0405A}"/>
                </a:ext>
              </a:extLst>
            </p:cNvPr>
            <p:cNvSpPr/>
            <p:nvPr/>
          </p:nvSpPr>
          <p:spPr bwMode="auto">
            <a:xfrm>
              <a:off x="4134644" y="4333875"/>
              <a:ext cx="9525" cy="9525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3 h 3"/>
                <a:gd name="T4" fmla="*/ 2 w 3"/>
                <a:gd name="T5" fmla="*/ 3 h 3"/>
                <a:gd name="T6" fmla="*/ 0 w 3"/>
                <a:gd name="T7" fmla="*/ 3 h 3"/>
                <a:gd name="T8" fmla="*/ 0 w 3"/>
                <a:gd name="T9" fmla="*/ 0 h 3"/>
                <a:gd name="T10" fmla="*/ 2 w 3"/>
                <a:gd name="T11" fmla="*/ 0 h 3"/>
                <a:gd name="T12" fmla="*/ 3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3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iṡḷïďé">
              <a:extLst>
                <a:ext uri="{FF2B5EF4-FFF2-40B4-BE49-F238E27FC236}">
                  <a16:creationId xmlns:a16="http://schemas.microsoft.com/office/drawing/2014/main" id="{073C13DC-6AF2-4AF4-8319-B540F4F1458D}"/>
                </a:ext>
              </a:extLst>
            </p:cNvPr>
            <p:cNvSpPr/>
            <p:nvPr/>
          </p:nvSpPr>
          <p:spPr bwMode="auto">
            <a:xfrm>
              <a:off x="4128294" y="4333875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3 h 4"/>
                <a:gd name="T4" fmla="*/ 0 w 2"/>
                <a:gd name="T5" fmla="*/ 4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íṡḻiḍe">
              <a:extLst>
                <a:ext uri="{FF2B5EF4-FFF2-40B4-BE49-F238E27FC236}">
                  <a16:creationId xmlns:a16="http://schemas.microsoft.com/office/drawing/2014/main" id="{3671A23B-A533-4C08-989A-F30A15DEC75F}"/>
                </a:ext>
              </a:extLst>
            </p:cNvPr>
            <p:cNvSpPr/>
            <p:nvPr/>
          </p:nvSpPr>
          <p:spPr bwMode="auto">
            <a:xfrm>
              <a:off x="4117182" y="4333875"/>
              <a:ext cx="11113" cy="12700"/>
            </a:xfrm>
            <a:custGeom>
              <a:avLst/>
              <a:gdLst>
                <a:gd name="T0" fmla="*/ 3 w 3"/>
                <a:gd name="T1" fmla="*/ 0 h 4"/>
                <a:gd name="T2" fmla="*/ 3 w 3"/>
                <a:gd name="T3" fmla="*/ 4 h 4"/>
                <a:gd name="T4" fmla="*/ 0 w 3"/>
                <a:gd name="T5" fmla="*/ 4 h 4"/>
                <a:gd name="T6" fmla="*/ 0 w 3"/>
                <a:gd name="T7" fmla="*/ 1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ṣḻïḍè">
              <a:extLst>
                <a:ext uri="{FF2B5EF4-FFF2-40B4-BE49-F238E27FC236}">
                  <a16:creationId xmlns:a16="http://schemas.microsoft.com/office/drawing/2014/main" id="{C752E5C2-8C03-4F14-9566-5494D9AD38A8}"/>
                </a:ext>
              </a:extLst>
            </p:cNvPr>
            <p:cNvSpPr/>
            <p:nvPr/>
          </p:nvSpPr>
          <p:spPr bwMode="auto">
            <a:xfrm>
              <a:off x="4101307" y="4337050"/>
              <a:ext cx="15875" cy="12700"/>
            </a:xfrm>
            <a:custGeom>
              <a:avLst/>
              <a:gdLst>
                <a:gd name="T0" fmla="*/ 5 w 5"/>
                <a:gd name="T1" fmla="*/ 0 h 4"/>
                <a:gd name="T2" fmla="*/ 5 w 5"/>
                <a:gd name="T3" fmla="*/ 3 h 4"/>
                <a:gd name="T4" fmla="*/ 0 w 5"/>
                <a:gd name="T5" fmla="*/ 4 h 4"/>
                <a:gd name="T6" fmla="*/ 0 w 5"/>
                <a:gd name="T7" fmla="*/ 1 h 4"/>
                <a:gd name="T8" fmla="*/ 5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5" y="0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3" y="3"/>
                    <a:pt x="2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0"/>
                    <a:pt x="3" y="0"/>
                    <a:pt x="5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iş1iḓé">
              <a:extLst>
                <a:ext uri="{FF2B5EF4-FFF2-40B4-BE49-F238E27FC236}">
                  <a16:creationId xmlns:a16="http://schemas.microsoft.com/office/drawing/2014/main" id="{A682FB9D-952C-4CAF-9081-CD37AD7CA1E6}"/>
                </a:ext>
              </a:extLst>
            </p:cNvPr>
            <p:cNvSpPr/>
            <p:nvPr/>
          </p:nvSpPr>
          <p:spPr bwMode="auto">
            <a:xfrm>
              <a:off x="4085432" y="4340225"/>
              <a:ext cx="15875" cy="15875"/>
            </a:xfrm>
            <a:custGeom>
              <a:avLst/>
              <a:gdLst>
                <a:gd name="T0" fmla="*/ 5 w 5"/>
                <a:gd name="T1" fmla="*/ 0 h 5"/>
                <a:gd name="T2" fmla="*/ 5 w 5"/>
                <a:gd name="T3" fmla="*/ 3 h 5"/>
                <a:gd name="T4" fmla="*/ 0 w 5"/>
                <a:gd name="T5" fmla="*/ 5 h 5"/>
                <a:gd name="T6" fmla="*/ 0 w 5"/>
                <a:gd name="T7" fmla="*/ 2 h 5"/>
                <a:gd name="T8" fmla="*/ 5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3" y="4"/>
                    <a:pt x="2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1"/>
                    <a:pt x="3" y="0"/>
                    <a:pt x="5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ïs1iḑé">
              <a:extLst>
                <a:ext uri="{FF2B5EF4-FFF2-40B4-BE49-F238E27FC236}">
                  <a16:creationId xmlns:a16="http://schemas.microsoft.com/office/drawing/2014/main" id="{95F13CD9-5156-4F5F-9C30-11F9948223B8}"/>
                </a:ext>
              </a:extLst>
            </p:cNvPr>
            <p:cNvSpPr/>
            <p:nvPr/>
          </p:nvSpPr>
          <p:spPr bwMode="auto">
            <a:xfrm>
              <a:off x="4217194" y="4379912"/>
              <a:ext cx="28575" cy="52388"/>
            </a:xfrm>
            <a:custGeom>
              <a:avLst/>
              <a:gdLst>
                <a:gd name="T0" fmla="*/ 9 w 9"/>
                <a:gd name="T1" fmla="*/ 0 h 16"/>
                <a:gd name="T2" fmla="*/ 9 w 9"/>
                <a:gd name="T3" fmla="*/ 3 h 16"/>
                <a:gd name="T4" fmla="*/ 0 w 9"/>
                <a:gd name="T5" fmla="*/ 16 h 16"/>
                <a:gd name="T6" fmla="*/ 0 w 9"/>
                <a:gd name="T7" fmla="*/ 13 h 16"/>
                <a:gd name="T8" fmla="*/ 9 w 9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6">
                  <a:moveTo>
                    <a:pt x="9" y="0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8"/>
                    <a:pt x="6" y="13"/>
                    <a:pt x="0" y="16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6" y="9"/>
                    <a:pt x="9" y="4"/>
                    <a:pt x="9" y="0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îṥḻidé">
              <a:extLst>
                <a:ext uri="{FF2B5EF4-FFF2-40B4-BE49-F238E27FC236}">
                  <a16:creationId xmlns:a16="http://schemas.microsoft.com/office/drawing/2014/main" id="{DDA90B2B-3AA8-4F74-81ED-E2BE53F23891}"/>
                </a:ext>
              </a:extLst>
            </p:cNvPr>
            <p:cNvSpPr/>
            <p:nvPr/>
          </p:nvSpPr>
          <p:spPr bwMode="auto">
            <a:xfrm>
              <a:off x="4245769" y="4379912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ïşḷíďè">
              <a:extLst>
                <a:ext uri="{FF2B5EF4-FFF2-40B4-BE49-F238E27FC236}">
                  <a16:creationId xmlns:a16="http://schemas.microsoft.com/office/drawing/2014/main" id="{982C8E7C-0063-4274-81D5-F4D0F07231A8}"/>
                </a:ext>
              </a:extLst>
            </p:cNvPr>
            <p:cNvSpPr/>
            <p:nvPr/>
          </p:nvSpPr>
          <p:spPr bwMode="auto">
            <a:xfrm>
              <a:off x="4245769" y="4379912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iṧḻiḓe">
              <a:extLst>
                <a:ext uri="{FF2B5EF4-FFF2-40B4-BE49-F238E27FC236}">
                  <a16:creationId xmlns:a16="http://schemas.microsoft.com/office/drawing/2014/main" id="{0FCEC32C-1A14-43A7-A268-7B2DAED3FB2C}"/>
                </a:ext>
              </a:extLst>
            </p:cNvPr>
            <p:cNvSpPr/>
            <p:nvPr/>
          </p:nvSpPr>
          <p:spPr bwMode="auto">
            <a:xfrm>
              <a:off x="4245769" y="4379912"/>
              <a:ext cx="0" cy="15875"/>
            </a:xfrm>
            <a:custGeom>
              <a:avLst/>
              <a:gdLst>
                <a:gd name="T0" fmla="*/ 0 h 5"/>
                <a:gd name="T1" fmla="*/ 3 h 5"/>
                <a:gd name="T2" fmla="*/ 5 h 5"/>
                <a:gd name="T3" fmla="*/ 2 h 5"/>
                <a:gd name="T4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Slïḍê">
              <a:extLst>
                <a:ext uri="{FF2B5EF4-FFF2-40B4-BE49-F238E27FC236}">
                  <a16:creationId xmlns:a16="http://schemas.microsoft.com/office/drawing/2014/main" id="{3A9AF86C-5F43-445F-A91C-5EB8B79BF4E0}"/>
                </a:ext>
              </a:extLst>
            </p:cNvPr>
            <p:cNvSpPr/>
            <p:nvPr/>
          </p:nvSpPr>
          <p:spPr bwMode="auto">
            <a:xfrm>
              <a:off x="4245769" y="4386262"/>
              <a:ext cx="0" cy="15875"/>
            </a:xfrm>
            <a:custGeom>
              <a:avLst/>
              <a:gdLst>
                <a:gd name="T0" fmla="*/ 0 h 5"/>
                <a:gd name="T1" fmla="*/ 3 h 5"/>
                <a:gd name="T2" fmla="*/ 5 h 5"/>
                <a:gd name="T3" fmla="*/ 2 h 5"/>
                <a:gd name="T4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Sļiďê">
              <a:extLst>
                <a:ext uri="{FF2B5EF4-FFF2-40B4-BE49-F238E27FC236}">
                  <a16:creationId xmlns:a16="http://schemas.microsoft.com/office/drawing/2014/main" id="{3DE662DC-A607-4449-A7BF-31063A973359}"/>
                </a:ext>
              </a:extLst>
            </p:cNvPr>
            <p:cNvSpPr/>
            <p:nvPr/>
          </p:nvSpPr>
          <p:spPr bwMode="auto">
            <a:xfrm>
              <a:off x="4242594" y="4392612"/>
              <a:ext cx="3175" cy="15875"/>
            </a:xfrm>
            <a:custGeom>
              <a:avLst/>
              <a:gdLst>
                <a:gd name="T0" fmla="*/ 1 w 1"/>
                <a:gd name="T1" fmla="*/ 0 h 5"/>
                <a:gd name="T2" fmla="*/ 1 w 1"/>
                <a:gd name="T3" fmla="*/ 3 h 5"/>
                <a:gd name="T4" fmla="*/ 0 w 1"/>
                <a:gd name="T5" fmla="*/ 5 h 5"/>
                <a:gd name="T6" fmla="*/ 0 w 1"/>
                <a:gd name="T7" fmla="*/ 1 h 5"/>
                <a:gd name="T8" fmla="*/ 1 w 1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5">
                  <a:moveTo>
                    <a:pt x="1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îśḷíḑê">
              <a:extLst>
                <a:ext uri="{FF2B5EF4-FFF2-40B4-BE49-F238E27FC236}">
                  <a16:creationId xmlns:a16="http://schemas.microsoft.com/office/drawing/2014/main" id="{DDE9BF5F-BEC4-4BB7-B0F9-97E3092CF29B}"/>
                </a:ext>
              </a:extLst>
            </p:cNvPr>
            <p:cNvSpPr/>
            <p:nvPr/>
          </p:nvSpPr>
          <p:spPr bwMode="auto">
            <a:xfrm>
              <a:off x="4236244" y="4395787"/>
              <a:ext cx="6350" cy="20638"/>
            </a:xfrm>
            <a:custGeom>
              <a:avLst/>
              <a:gdLst>
                <a:gd name="T0" fmla="*/ 2 w 2"/>
                <a:gd name="T1" fmla="*/ 0 h 6"/>
                <a:gd name="T2" fmla="*/ 2 w 2"/>
                <a:gd name="T3" fmla="*/ 4 h 6"/>
                <a:gd name="T4" fmla="*/ 0 w 2"/>
                <a:gd name="T5" fmla="*/ 6 h 6"/>
                <a:gd name="T6" fmla="*/ 0 w 2"/>
                <a:gd name="T7" fmla="*/ 2 h 6"/>
                <a:gd name="T8" fmla="*/ 2 w 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6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5"/>
                    <a:pt x="1" y="5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1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íṧľiďè">
              <a:extLst>
                <a:ext uri="{FF2B5EF4-FFF2-40B4-BE49-F238E27FC236}">
                  <a16:creationId xmlns:a16="http://schemas.microsoft.com/office/drawing/2014/main" id="{61D21344-BBC7-4FB0-9250-32ABAD4B23AF}"/>
                </a:ext>
              </a:extLst>
            </p:cNvPr>
            <p:cNvSpPr/>
            <p:nvPr/>
          </p:nvSpPr>
          <p:spPr bwMode="auto">
            <a:xfrm>
              <a:off x="4229894" y="4402137"/>
              <a:ext cx="6350" cy="20638"/>
            </a:xfrm>
            <a:custGeom>
              <a:avLst/>
              <a:gdLst>
                <a:gd name="T0" fmla="*/ 2 w 2"/>
                <a:gd name="T1" fmla="*/ 0 h 6"/>
                <a:gd name="T2" fmla="*/ 2 w 2"/>
                <a:gd name="T3" fmla="*/ 4 h 6"/>
                <a:gd name="T4" fmla="*/ 0 w 2"/>
                <a:gd name="T5" fmla="*/ 6 h 6"/>
                <a:gd name="T6" fmla="*/ 0 w 2"/>
                <a:gd name="T7" fmla="*/ 2 h 6"/>
                <a:gd name="T8" fmla="*/ 2 w 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6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1" y="5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1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ïṧ1îďê">
              <a:extLst>
                <a:ext uri="{FF2B5EF4-FFF2-40B4-BE49-F238E27FC236}">
                  <a16:creationId xmlns:a16="http://schemas.microsoft.com/office/drawing/2014/main" id="{F50DD223-2A46-4022-A2A0-52C17DE7F4FB}"/>
                </a:ext>
              </a:extLst>
            </p:cNvPr>
            <p:cNvSpPr/>
            <p:nvPr/>
          </p:nvSpPr>
          <p:spPr bwMode="auto">
            <a:xfrm>
              <a:off x="4217194" y="4408487"/>
              <a:ext cx="12700" cy="23813"/>
            </a:xfrm>
            <a:custGeom>
              <a:avLst/>
              <a:gdLst>
                <a:gd name="T0" fmla="*/ 4 w 4"/>
                <a:gd name="T1" fmla="*/ 0 h 7"/>
                <a:gd name="T2" fmla="*/ 4 w 4"/>
                <a:gd name="T3" fmla="*/ 4 h 7"/>
                <a:gd name="T4" fmla="*/ 0 w 4"/>
                <a:gd name="T5" fmla="*/ 7 h 7"/>
                <a:gd name="T6" fmla="*/ 0 w 4"/>
                <a:gd name="T7" fmla="*/ 4 h 7"/>
                <a:gd name="T8" fmla="*/ 4 w 4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">
                  <a:moveTo>
                    <a:pt x="4" y="0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2" y="6"/>
                    <a:pt x="0" y="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3"/>
                    <a:pt x="3" y="2"/>
                    <a:pt x="4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îṣľïďé">
              <a:extLst>
                <a:ext uri="{FF2B5EF4-FFF2-40B4-BE49-F238E27FC236}">
                  <a16:creationId xmlns:a16="http://schemas.microsoft.com/office/drawing/2014/main" id="{80DE2822-62B6-4172-B25D-7A8122E879A1}"/>
                </a:ext>
              </a:extLst>
            </p:cNvPr>
            <p:cNvSpPr/>
            <p:nvPr/>
          </p:nvSpPr>
          <p:spPr bwMode="auto">
            <a:xfrm>
              <a:off x="4217194" y="4422775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íṧ1iḍe">
              <a:extLst>
                <a:ext uri="{FF2B5EF4-FFF2-40B4-BE49-F238E27FC236}">
                  <a16:creationId xmlns:a16="http://schemas.microsoft.com/office/drawing/2014/main" id="{AF3D012A-9B16-464D-8FB5-29AC4A2E47BC}"/>
                </a:ext>
              </a:extLst>
            </p:cNvPr>
            <p:cNvSpPr/>
            <p:nvPr/>
          </p:nvSpPr>
          <p:spPr bwMode="auto">
            <a:xfrm>
              <a:off x="4217194" y="4422775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iŝ1ïďé">
              <a:extLst>
                <a:ext uri="{FF2B5EF4-FFF2-40B4-BE49-F238E27FC236}">
                  <a16:creationId xmlns:a16="http://schemas.microsoft.com/office/drawing/2014/main" id="{DB9AC43B-C358-47AF-A0E2-884BCBCE4A79}"/>
                </a:ext>
              </a:extLst>
            </p:cNvPr>
            <p:cNvSpPr/>
            <p:nvPr/>
          </p:nvSpPr>
          <p:spPr bwMode="auto">
            <a:xfrm>
              <a:off x="4042569" y="4408487"/>
              <a:ext cx="42863" cy="30163"/>
            </a:xfrm>
            <a:custGeom>
              <a:avLst/>
              <a:gdLst>
                <a:gd name="T0" fmla="*/ 13 w 13"/>
                <a:gd name="T1" fmla="*/ 5 h 9"/>
                <a:gd name="T2" fmla="*/ 13 w 13"/>
                <a:gd name="T3" fmla="*/ 9 h 9"/>
                <a:gd name="T4" fmla="*/ 13 w 13"/>
                <a:gd name="T5" fmla="*/ 9 h 9"/>
                <a:gd name="T6" fmla="*/ 10 w 13"/>
                <a:gd name="T7" fmla="*/ 6 h 9"/>
                <a:gd name="T8" fmla="*/ 0 w 13"/>
                <a:gd name="T9" fmla="*/ 6 h 9"/>
                <a:gd name="T10" fmla="*/ 0 w 13"/>
                <a:gd name="T11" fmla="*/ 2 h 9"/>
                <a:gd name="T12" fmla="*/ 10 w 13"/>
                <a:gd name="T13" fmla="*/ 2 h 9"/>
                <a:gd name="T14" fmla="*/ 13 w 13"/>
                <a:gd name="T15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9">
                  <a:moveTo>
                    <a:pt x="13" y="5"/>
                  </a:move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7"/>
                    <a:pt x="12" y="6"/>
                    <a:pt x="10" y="6"/>
                  </a:cubicBezTo>
                  <a:cubicBezTo>
                    <a:pt x="7" y="4"/>
                    <a:pt x="3" y="4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0"/>
                    <a:pt x="7" y="0"/>
                    <a:pt x="10" y="2"/>
                  </a:cubicBezTo>
                  <a:cubicBezTo>
                    <a:pt x="12" y="3"/>
                    <a:pt x="12" y="4"/>
                    <a:pt x="13" y="5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îṧliďe">
              <a:extLst>
                <a:ext uri="{FF2B5EF4-FFF2-40B4-BE49-F238E27FC236}">
                  <a16:creationId xmlns:a16="http://schemas.microsoft.com/office/drawing/2014/main" id="{B563F80C-DC94-4BD2-89F3-831BEEADD009}"/>
                </a:ext>
              </a:extLst>
            </p:cNvPr>
            <p:cNvSpPr/>
            <p:nvPr/>
          </p:nvSpPr>
          <p:spPr bwMode="auto">
            <a:xfrm>
              <a:off x="4071144" y="4416425"/>
              <a:ext cx="14288" cy="22225"/>
            </a:xfrm>
            <a:custGeom>
              <a:avLst/>
              <a:gdLst>
                <a:gd name="T0" fmla="*/ 4 w 4"/>
                <a:gd name="T1" fmla="*/ 3 h 7"/>
                <a:gd name="T2" fmla="*/ 4 w 4"/>
                <a:gd name="T3" fmla="*/ 7 h 7"/>
                <a:gd name="T4" fmla="*/ 4 w 4"/>
                <a:gd name="T5" fmla="*/ 7 h 7"/>
                <a:gd name="T6" fmla="*/ 1 w 4"/>
                <a:gd name="T7" fmla="*/ 4 h 7"/>
                <a:gd name="T8" fmla="*/ 0 w 4"/>
                <a:gd name="T9" fmla="*/ 3 h 7"/>
                <a:gd name="T10" fmla="*/ 0 w 4"/>
                <a:gd name="T11" fmla="*/ 0 h 7"/>
                <a:gd name="T12" fmla="*/ 1 w 4"/>
                <a:gd name="T13" fmla="*/ 0 h 7"/>
                <a:gd name="T14" fmla="*/ 4 w 4"/>
                <a:gd name="T15" fmla="*/ 3 h 7"/>
                <a:gd name="T16" fmla="*/ 4 w 4"/>
                <a:gd name="T1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7">
                  <a:moveTo>
                    <a:pt x="4" y="3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5"/>
                    <a:pt x="3" y="4"/>
                    <a:pt x="1" y="4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3" y="1"/>
                    <a:pt x="3" y="2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îš1ïdé">
              <a:extLst>
                <a:ext uri="{FF2B5EF4-FFF2-40B4-BE49-F238E27FC236}">
                  <a16:creationId xmlns:a16="http://schemas.microsoft.com/office/drawing/2014/main" id="{91C50596-A3A6-4273-9208-5882388A15CD}"/>
                </a:ext>
              </a:extLst>
            </p:cNvPr>
            <p:cNvSpPr/>
            <p:nvPr/>
          </p:nvSpPr>
          <p:spPr bwMode="auto">
            <a:xfrm>
              <a:off x="4067969" y="4413250"/>
              <a:ext cx="3175" cy="12700"/>
            </a:xfrm>
            <a:custGeom>
              <a:avLst/>
              <a:gdLst>
                <a:gd name="T0" fmla="*/ 2 w 2"/>
                <a:gd name="T1" fmla="*/ 2 h 8"/>
                <a:gd name="T2" fmla="*/ 2 w 2"/>
                <a:gd name="T3" fmla="*/ 8 h 8"/>
                <a:gd name="T4" fmla="*/ 0 w 2"/>
                <a:gd name="T5" fmla="*/ 8 h 8"/>
                <a:gd name="T6" fmla="*/ 0 w 2"/>
                <a:gd name="T7" fmla="*/ 0 h 8"/>
                <a:gd name="T8" fmla="*/ 2 w 2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2"/>
                  </a:moveTo>
                  <a:lnTo>
                    <a:pt x="2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ïS1îḍè">
              <a:extLst>
                <a:ext uri="{FF2B5EF4-FFF2-40B4-BE49-F238E27FC236}">
                  <a16:creationId xmlns:a16="http://schemas.microsoft.com/office/drawing/2014/main" id="{D0D16958-67AA-4E1F-AA00-2031553CCC92}"/>
                </a:ext>
              </a:extLst>
            </p:cNvPr>
            <p:cNvSpPr/>
            <p:nvPr/>
          </p:nvSpPr>
          <p:spPr bwMode="auto">
            <a:xfrm>
              <a:off x="4067969" y="4413250"/>
              <a:ext cx="3175" cy="12700"/>
            </a:xfrm>
            <a:custGeom>
              <a:avLst/>
              <a:gdLst>
                <a:gd name="T0" fmla="*/ 2 w 2"/>
                <a:gd name="T1" fmla="*/ 2 h 8"/>
                <a:gd name="T2" fmla="*/ 2 w 2"/>
                <a:gd name="T3" fmla="*/ 8 h 8"/>
                <a:gd name="T4" fmla="*/ 0 w 2"/>
                <a:gd name="T5" fmla="*/ 8 h 8"/>
                <a:gd name="T6" fmla="*/ 0 w 2"/>
                <a:gd name="T7" fmla="*/ 0 h 8"/>
                <a:gd name="T8" fmla="*/ 2 w 2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2"/>
                  </a:moveTo>
                  <a:lnTo>
                    <a:pt x="2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2" y="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íṥliďé">
              <a:extLst>
                <a:ext uri="{FF2B5EF4-FFF2-40B4-BE49-F238E27FC236}">
                  <a16:creationId xmlns:a16="http://schemas.microsoft.com/office/drawing/2014/main" id="{BA709D75-0997-4943-9AC2-6DB0C031F4E7}"/>
                </a:ext>
              </a:extLst>
            </p:cNvPr>
            <p:cNvSpPr/>
            <p:nvPr/>
          </p:nvSpPr>
          <p:spPr bwMode="auto">
            <a:xfrm>
              <a:off x="4067969" y="4413250"/>
              <a:ext cx="1588" cy="12700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ï$ľíde">
              <a:extLst>
                <a:ext uri="{FF2B5EF4-FFF2-40B4-BE49-F238E27FC236}">
                  <a16:creationId xmlns:a16="http://schemas.microsoft.com/office/drawing/2014/main" id="{592F3D27-969F-4A3D-BB19-D3E2FF31D5FE}"/>
                </a:ext>
              </a:extLst>
            </p:cNvPr>
            <p:cNvSpPr/>
            <p:nvPr/>
          </p:nvSpPr>
          <p:spPr bwMode="auto">
            <a:xfrm>
              <a:off x="4067969" y="4413250"/>
              <a:ext cx="1588" cy="12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íṧḻíďe">
              <a:extLst>
                <a:ext uri="{FF2B5EF4-FFF2-40B4-BE49-F238E27FC236}">
                  <a16:creationId xmlns:a16="http://schemas.microsoft.com/office/drawing/2014/main" id="{4CF66DDA-B874-45F9-92A3-C2F1911FA07E}"/>
                </a:ext>
              </a:extLst>
            </p:cNvPr>
            <p:cNvSpPr/>
            <p:nvPr/>
          </p:nvSpPr>
          <p:spPr bwMode="auto">
            <a:xfrm>
              <a:off x="4064794" y="441325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8 h 8"/>
                <a:gd name="T4" fmla="*/ 0 w 2"/>
                <a:gd name="T5" fmla="*/ 6 h 8"/>
                <a:gd name="T6" fmla="*/ 0 w 2"/>
                <a:gd name="T7" fmla="*/ 0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8"/>
                  </a:lnTo>
                  <a:lnTo>
                    <a:pt x="0" y="6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îṣḷíḍe">
              <a:extLst>
                <a:ext uri="{FF2B5EF4-FFF2-40B4-BE49-F238E27FC236}">
                  <a16:creationId xmlns:a16="http://schemas.microsoft.com/office/drawing/2014/main" id="{313606DA-DD2D-49A4-BC71-36C4A1FEC7F3}"/>
                </a:ext>
              </a:extLst>
            </p:cNvPr>
            <p:cNvSpPr/>
            <p:nvPr/>
          </p:nvSpPr>
          <p:spPr bwMode="auto">
            <a:xfrm>
              <a:off x="4064794" y="441325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8 h 8"/>
                <a:gd name="T4" fmla="*/ 0 w 2"/>
                <a:gd name="T5" fmla="*/ 6 h 8"/>
                <a:gd name="T6" fmla="*/ 0 w 2"/>
                <a:gd name="T7" fmla="*/ 0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8"/>
                  </a:lnTo>
                  <a:lnTo>
                    <a:pt x="0" y="6"/>
                  </a:ln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îṥḷîḋè">
              <a:extLst>
                <a:ext uri="{FF2B5EF4-FFF2-40B4-BE49-F238E27FC236}">
                  <a16:creationId xmlns:a16="http://schemas.microsoft.com/office/drawing/2014/main" id="{12918CF9-1B90-4191-A3FB-FB8B1FDDBEE2}"/>
                </a:ext>
              </a:extLst>
            </p:cNvPr>
            <p:cNvSpPr/>
            <p:nvPr/>
          </p:nvSpPr>
          <p:spPr bwMode="auto">
            <a:xfrm>
              <a:off x="4061619" y="4413250"/>
              <a:ext cx="3175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ïṩlîḑè">
              <a:extLst>
                <a:ext uri="{FF2B5EF4-FFF2-40B4-BE49-F238E27FC236}">
                  <a16:creationId xmlns:a16="http://schemas.microsoft.com/office/drawing/2014/main" id="{F9441457-B887-46B5-8318-AC9F43759B34}"/>
                </a:ext>
              </a:extLst>
            </p:cNvPr>
            <p:cNvSpPr/>
            <p:nvPr/>
          </p:nvSpPr>
          <p:spPr bwMode="auto">
            <a:xfrm>
              <a:off x="4061619" y="4413250"/>
              <a:ext cx="3175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íṥḻîḋê">
              <a:extLst>
                <a:ext uri="{FF2B5EF4-FFF2-40B4-BE49-F238E27FC236}">
                  <a16:creationId xmlns:a16="http://schemas.microsoft.com/office/drawing/2014/main" id="{06C045EA-6A17-4690-A556-0E5500D993B8}"/>
                </a:ext>
              </a:extLst>
            </p:cNvPr>
            <p:cNvSpPr/>
            <p:nvPr/>
          </p:nvSpPr>
          <p:spPr bwMode="auto">
            <a:xfrm>
              <a:off x="4058444" y="4413250"/>
              <a:ext cx="3175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îsḷïḍe">
              <a:extLst>
                <a:ext uri="{FF2B5EF4-FFF2-40B4-BE49-F238E27FC236}">
                  <a16:creationId xmlns:a16="http://schemas.microsoft.com/office/drawing/2014/main" id="{CB2C9BEA-30A1-41AD-B59A-949C32F56AF9}"/>
                </a:ext>
              </a:extLst>
            </p:cNvPr>
            <p:cNvSpPr/>
            <p:nvPr/>
          </p:nvSpPr>
          <p:spPr bwMode="auto">
            <a:xfrm>
              <a:off x="4058444" y="4413250"/>
              <a:ext cx="3175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îś1ïďê">
              <a:extLst>
                <a:ext uri="{FF2B5EF4-FFF2-40B4-BE49-F238E27FC236}">
                  <a16:creationId xmlns:a16="http://schemas.microsoft.com/office/drawing/2014/main" id="{55D6C1B4-A6CE-4950-9050-0BF29D22F22C}"/>
                </a:ext>
              </a:extLst>
            </p:cNvPr>
            <p:cNvSpPr/>
            <p:nvPr/>
          </p:nvSpPr>
          <p:spPr bwMode="auto">
            <a:xfrm>
              <a:off x="4058444" y="4413250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îS1iḑè">
              <a:extLst>
                <a:ext uri="{FF2B5EF4-FFF2-40B4-BE49-F238E27FC236}">
                  <a16:creationId xmlns:a16="http://schemas.microsoft.com/office/drawing/2014/main" id="{200C27DB-FC29-4B0F-A573-385196D37963}"/>
                </a:ext>
              </a:extLst>
            </p:cNvPr>
            <p:cNvSpPr/>
            <p:nvPr/>
          </p:nvSpPr>
          <p:spPr bwMode="auto">
            <a:xfrm>
              <a:off x="4058444" y="4413250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ï$ḻiḑé">
              <a:extLst>
                <a:ext uri="{FF2B5EF4-FFF2-40B4-BE49-F238E27FC236}">
                  <a16:creationId xmlns:a16="http://schemas.microsoft.com/office/drawing/2014/main" id="{DE15DC1B-DD2C-4D01-A00C-907FBD825D32}"/>
                </a:ext>
              </a:extLst>
            </p:cNvPr>
            <p:cNvSpPr/>
            <p:nvPr/>
          </p:nvSpPr>
          <p:spPr bwMode="auto">
            <a:xfrm>
              <a:off x="4055269" y="4413250"/>
              <a:ext cx="3175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iṣlîḋè">
              <a:extLst>
                <a:ext uri="{FF2B5EF4-FFF2-40B4-BE49-F238E27FC236}">
                  <a16:creationId xmlns:a16="http://schemas.microsoft.com/office/drawing/2014/main" id="{A707D4A6-43D1-451A-9D07-59069F09BF88}"/>
                </a:ext>
              </a:extLst>
            </p:cNvPr>
            <p:cNvSpPr/>
            <p:nvPr/>
          </p:nvSpPr>
          <p:spPr bwMode="auto">
            <a:xfrm>
              <a:off x="4055269" y="4413250"/>
              <a:ext cx="3175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íslïḓe">
              <a:extLst>
                <a:ext uri="{FF2B5EF4-FFF2-40B4-BE49-F238E27FC236}">
                  <a16:creationId xmlns:a16="http://schemas.microsoft.com/office/drawing/2014/main" id="{E40CA3E7-4DAE-4759-A54C-D13BD965087D}"/>
                </a:ext>
              </a:extLst>
            </p:cNvPr>
            <p:cNvSpPr/>
            <p:nvPr/>
          </p:nvSpPr>
          <p:spPr bwMode="auto">
            <a:xfrm>
              <a:off x="4052094" y="441325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6 h 8"/>
                <a:gd name="T4" fmla="*/ 0 w 2"/>
                <a:gd name="T5" fmla="*/ 8 h 8"/>
                <a:gd name="T6" fmla="*/ 0 w 2"/>
                <a:gd name="T7" fmla="*/ 0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6"/>
                  </a:lnTo>
                  <a:lnTo>
                    <a:pt x="0" y="8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íŝlîďe">
              <a:extLst>
                <a:ext uri="{FF2B5EF4-FFF2-40B4-BE49-F238E27FC236}">
                  <a16:creationId xmlns:a16="http://schemas.microsoft.com/office/drawing/2014/main" id="{F3594ABB-2785-4C8A-B7BC-0529E607002B}"/>
                </a:ext>
              </a:extLst>
            </p:cNvPr>
            <p:cNvSpPr/>
            <p:nvPr/>
          </p:nvSpPr>
          <p:spPr bwMode="auto">
            <a:xfrm>
              <a:off x="4052094" y="441325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6 h 8"/>
                <a:gd name="T4" fmla="*/ 0 w 2"/>
                <a:gd name="T5" fmla="*/ 8 h 8"/>
                <a:gd name="T6" fmla="*/ 0 w 2"/>
                <a:gd name="T7" fmla="*/ 0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6"/>
                  </a:lnTo>
                  <a:lnTo>
                    <a:pt x="0" y="8"/>
                  </a:ln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işļídé">
              <a:extLst>
                <a:ext uri="{FF2B5EF4-FFF2-40B4-BE49-F238E27FC236}">
                  <a16:creationId xmlns:a16="http://schemas.microsoft.com/office/drawing/2014/main" id="{AC55F6E4-6CD2-490C-9B00-C61DF592E43F}"/>
                </a:ext>
              </a:extLst>
            </p:cNvPr>
            <p:cNvSpPr/>
            <p:nvPr/>
          </p:nvSpPr>
          <p:spPr bwMode="auto">
            <a:xfrm>
              <a:off x="4045744" y="4413250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0 w 2"/>
                <a:gd name="T5" fmla="*/ 4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isḻîḑe">
              <a:extLst>
                <a:ext uri="{FF2B5EF4-FFF2-40B4-BE49-F238E27FC236}">
                  <a16:creationId xmlns:a16="http://schemas.microsoft.com/office/drawing/2014/main" id="{D02BDA66-CB22-4EAF-9B6F-2AE7AA1B7C42}"/>
                </a:ext>
              </a:extLst>
            </p:cNvPr>
            <p:cNvSpPr/>
            <p:nvPr/>
          </p:nvSpPr>
          <p:spPr bwMode="auto">
            <a:xfrm>
              <a:off x="4042569" y="4413250"/>
              <a:ext cx="3175" cy="15875"/>
            </a:xfrm>
            <a:custGeom>
              <a:avLst/>
              <a:gdLst>
                <a:gd name="T0" fmla="*/ 1 w 1"/>
                <a:gd name="T1" fmla="*/ 0 h 5"/>
                <a:gd name="T2" fmla="*/ 1 w 1"/>
                <a:gd name="T3" fmla="*/ 4 h 5"/>
                <a:gd name="T4" fmla="*/ 0 w 1"/>
                <a:gd name="T5" fmla="*/ 5 h 5"/>
                <a:gd name="T6" fmla="*/ 0 w 1"/>
                <a:gd name="T7" fmla="*/ 1 h 5"/>
                <a:gd name="T8" fmla="*/ 1 w 1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5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ïṩļïḓê">
              <a:extLst>
                <a:ext uri="{FF2B5EF4-FFF2-40B4-BE49-F238E27FC236}">
                  <a16:creationId xmlns:a16="http://schemas.microsoft.com/office/drawing/2014/main" id="{5E5F88A2-8C87-482E-AC7A-38E0ECC9C7E4}"/>
                </a:ext>
              </a:extLst>
            </p:cNvPr>
            <p:cNvSpPr/>
            <p:nvPr/>
          </p:nvSpPr>
          <p:spPr bwMode="auto">
            <a:xfrm>
              <a:off x="4098132" y="4425950"/>
              <a:ext cx="15875" cy="33338"/>
            </a:xfrm>
            <a:custGeom>
              <a:avLst/>
              <a:gdLst>
                <a:gd name="T0" fmla="*/ 5 w 5"/>
                <a:gd name="T1" fmla="*/ 0 h 10"/>
                <a:gd name="T2" fmla="*/ 5 w 5"/>
                <a:gd name="T3" fmla="*/ 4 h 10"/>
                <a:gd name="T4" fmla="*/ 0 w 5"/>
                <a:gd name="T5" fmla="*/ 10 h 10"/>
                <a:gd name="T6" fmla="*/ 0 w 5"/>
                <a:gd name="T7" fmla="*/ 7 h 10"/>
                <a:gd name="T8" fmla="*/ 5 w 5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0">
                  <a:moveTo>
                    <a:pt x="5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3" y="9"/>
                    <a:pt x="0" y="1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3" y="5"/>
                    <a:pt x="5" y="3"/>
                    <a:pt x="5" y="0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ïs1îḑê">
              <a:extLst>
                <a:ext uri="{FF2B5EF4-FFF2-40B4-BE49-F238E27FC236}">
                  <a16:creationId xmlns:a16="http://schemas.microsoft.com/office/drawing/2014/main" id="{7167A26E-19AE-4AA9-90B6-C8D029CFCE3D}"/>
                </a:ext>
              </a:extLst>
            </p:cNvPr>
            <p:cNvSpPr/>
            <p:nvPr/>
          </p:nvSpPr>
          <p:spPr bwMode="auto">
            <a:xfrm>
              <a:off x="4114007" y="4425950"/>
              <a:ext cx="1588" cy="12700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ṣlïḓê">
              <a:extLst>
                <a:ext uri="{FF2B5EF4-FFF2-40B4-BE49-F238E27FC236}">
                  <a16:creationId xmlns:a16="http://schemas.microsoft.com/office/drawing/2014/main" id="{652DCB39-D5B3-4A5C-8DA6-BEAD37638846}"/>
                </a:ext>
              </a:extLst>
            </p:cNvPr>
            <p:cNvSpPr/>
            <p:nvPr/>
          </p:nvSpPr>
          <p:spPr bwMode="auto">
            <a:xfrm>
              <a:off x="4114007" y="4425950"/>
              <a:ext cx="1588" cy="12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iṩlïďé">
              <a:extLst>
                <a:ext uri="{FF2B5EF4-FFF2-40B4-BE49-F238E27FC236}">
                  <a16:creationId xmlns:a16="http://schemas.microsoft.com/office/drawing/2014/main" id="{85F81135-AE60-4960-826D-5CB3682DDD3A}"/>
                </a:ext>
              </a:extLst>
            </p:cNvPr>
            <p:cNvSpPr/>
            <p:nvPr/>
          </p:nvSpPr>
          <p:spPr bwMode="auto">
            <a:xfrm>
              <a:off x="4114007" y="4425950"/>
              <a:ext cx="0" cy="15875"/>
            </a:xfrm>
            <a:custGeom>
              <a:avLst/>
              <a:gdLst>
                <a:gd name="T0" fmla="*/ 0 h 10"/>
                <a:gd name="T1" fmla="*/ 8 h 10"/>
                <a:gd name="T2" fmla="*/ 10 h 10"/>
                <a:gd name="T3" fmla="*/ 2 h 10"/>
                <a:gd name="T4" fmla="*/ 0 h 1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0">
                  <a:moveTo>
                    <a:pt x="0" y="0"/>
                  </a:moveTo>
                  <a:lnTo>
                    <a:pt x="0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iŝľîḋe">
              <a:extLst>
                <a:ext uri="{FF2B5EF4-FFF2-40B4-BE49-F238E27FC236}">
                  <a16:creationId xmlns:a16="http://schemas.microsoft.com/office/drawing/2014/main" id="{1EE9B14C-52B0-4B5D-B7A6-95052F92A40A}"/>
                </a:ext>
              </a:extLst>
            </p:cNvPr>
            <p:cNvSpPr/>
            <p:nvPr/>
          </p:nvSpPr>
          <p:spPr bwMode="auto">
            <a:xfrm>
              <a:off x="4114007" y="4425950"/>
              <a:ext cx="0" cy="15875"/>
            </a:xfrm>
            <a:custGeom>
              <a:avLst/>
              <a:gdLst>
                <a:gd name="T0" fmla="*/ 0 h 10"/>
                <a:gd name="T1" fmla="*/ 8 h 10"/>
                <a:gd name="T2" fmla="*/ 10 h 10"/>
                <a:gd name="T3" fmla="*/ 2 h 10"/>
                <a:gd name="T4" fmla="*/ 0 h 1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0">
                  <a:moveTo>
                    <a:pt x="0" y="0"/>
                  </a:moveTo>
                  <a:lnTo>
                    <a:pt x="0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íṧļídè">
              <a:extLst>
                <a:ext uri="{FF2B5EF4-FFF2-40B4-BE49-F238E27FC236}">
                  <a16:creationId xmlns:a16="http://schemas.microsoft.com/office/drawing/2014/main" id="{71D4D8BE-EBC6-4673-9DE6-A46A93222AB8}"/>
                </a:ext>
              </a:extLst>
            </p:cNvPr>
            <p:cNvSpPr/>
            <p:nvPr/>
          </p:nvSpPr>
          <p:spPr bwMode="auto">
            <a:xfrm>
              <a:off x="4110832" y="4429125"/>
              <a:ext cx="3175" cy="15875"/>
            </a:xfrm>
            <a:custGeom>
              <a:avLst/>
              <a:gdLst>
                <a:gd name="T0" fmla="*/ 2 w 2"/>
                <a:gd name="T1" fmla="*/ 0 h 10"/>
                <a:gd name="T2" fmla="*/ 2 w 2"/>
                <a:gd name="T3" fmla="*/ 8 h 10"/>
                <a:gd name="T4" fmla="*/ 0 w 2"/>
                <a:gd name="T5" fmla="*/ 10 h 10"/>
                <a:gd name="T6" fmla="*/ 0 w 2"/>
                <a:gd name="T7" fmla="*/ 2 h 10"/>
                <a:gd name="T8" fmla="*/ 2 w 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0">
                  <a:moveTo>
                    <a:pt x="2" y="0"/>
                  </a:moveTo>
                  <a:lnTo>
                    <a:pt x="2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îṥḻíḑê">
              <a:extLst>
                <a:ext uri="{FF2B5EF4-FFF2-40B4-BE49-F238E27FC236}">
                  <a16:creationId xmlns:a16="http://schemas.microsoft.com/office/drawing/2014/main" id="{A4E372BB-EA09-4BBC-95FC-21EFF27CE468}"/>
                </a:ext>
              </a:extLst>
            </p:cNvPr>
            <p:cNvSpPr/>
            <p:nvPr/>
          </p:nvSpPr>
          <p:spPr bwMode="auto">
            <a:xfrm>
              <a:off x="4110832" y="4429125"/>
              <a:ext cx="3175" cy="15875"/>
            </a:xfrm>
            <a:custGeom>
              <a:avLst/>
              <a:gdLst>
                <a:gd name="T0" fmla="*/ 2 w 2"/>
                <a:gd name="T1" fmla="*/ 0 h 10"/>
                <a:gd name="T2" fmla="*/ 2 w 2"/>
                <a:gd name="T3" fmla="*/ 8 h 10"/>
                <a:gd name="T4" fmla="*/ 0 w 2"/>
                <a:gd name="T5" fmla="*/ 10 h 10"/>
                <a:gd name="T6" fmla="*/ 0 w 2"/>
                <a:gd name="T7" fmla="*/ 2 h 10"/>
                <a:gd name="T8" fmla="*/ 2 w 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0">
                  <a:moveTo>
                    <a:pt x="2" y="0"/>
                  </a:moveTo>
                  <a:lnTo>
                    <a:pt x="2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ïṡlïḓé">
              <a:extLst>
                <a:ext uri="{FF2B5EF4-FFF2-40B4-BE49-F238E27FC236}">
                  <a16:creationId xmlns:a16="http://schemas.microsoft.com/office/drawing/2014/main" id="{157F4998-19AC-4E27-A179-AF9190878A47}"/>
                </a:ext>
              </a:extLst>
            </p:cNvPr>
            <p:cNvSpPr/>
            <p:nvPr/>
          </p:nvSpPr>
          <p:spPr bwMode="auto">
            <a:xfrm>
              <a:off x="4110832" y="4432300"/>
              <a:ext cx="0" cy="15875"/>
            </a:xfrm>
            <a:custGeom>
              <a:avLst/>
              <a:gdLst>
                <a:gd name="T0" fmla="*/ 0 h 10"/>
                <a:gd name="T1" fmla="*/ 8 h 10"/>
                <a:gd name="T2" fmla="*/ 10 h 10"/>
                <a:gd name="T3" fmla="*/ 2 h 10"/>
                <a:gd name="T4" fmla="*/ 0 h 1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0">
                  <a:moveTo>
                    <a:pt x="0" y="0"/>
                  </a:moveTo>
                  <a:lnTo>
                    <a:pt x="0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íṡľïḍe">
              <a:extLst>
                <a:ext uri="{FF2B5EF4-FFF2-40B4-BE49-F238E27FC236}">
                  <a16:creationId xmlns:a16="http://schemas.microsoft.com/office/drawing/2014/main" id="{68E87FCD-71EB-4C98-BDF5-2D72C95C4AC2}"/>
                </a:ext>
              </a:extLst>
            </p:cNvPr>
            <p:cNvSpPr/>
            <p:nvPr/>
          </p:nvSpPr>
          <p:spPr bwMode="auto">
            <a:xfrm>
              <a:off x="4110832" y="4432300"/>
              <a:ext cx="0" cy="15875"/>
            </a:xfrm>
            <a:custGeom>
              <a:avLst/>
              <a:gdLst>
                <a:gd name="T0" fmla="*/ 0 h 10"/>
                <a:gd name="T1" fmla="*/ 8 h 10"/>
                <a:gd name="T2" fmla="*/ 10 h 10"/>
                <a:gd name="T3" fmla="*/ 2 h 10"/>
                <a:gd name="T4" fmla="*/ 0 h 1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0">
                  <a:moveTo>
                    <a:pt x="0" y="0"/>
                  </a:moveTo>
                  <a:lnTo>
                    <a:pt x="0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îşľïḓe">
              <a:extLst>
                <a:ext uri="{FF2B5EF4-FFF2-40B4-BE49-F238E27FC236}">
                  <a16:creationId xmlns:a16="http://schemas.microsoft.com/office/drawing/2014/main" id="{EE2D8040-0C8E-4045-81E2-5C5B7C3B0A1C}"/>
                </a:ext>
              </a:extLst>
            </p:cNvPr>
            <p:cNvSpPr/>
            <p:nvPr/>
          </p:nvSpPr>
          <p:spPr bwMode="auto">
            <a:xfrm>
              <a:off x="4107657" y="4435475"/>
              <a:ext cx="3175" cy="15875"/>
            </a:xfrm>
            <a:custGeom>
              <a:avLst/>
              <a:gdLst>
                <a:gd name="T0" fmla="*/ 2 w 2"/>
                <a:gd name="T1" fmla="*/ 0 h 10"/>
                <a:gd name="T2" fmla="*/ 2 w 2"/>
                <a:gd name="T3" fmla="*/ 8 h 10"/>
                <a:gd name="T4" fmla="*/ 0 w 2"/>
                <a:gd name="T5" fmla="*/ 10 h 10"/>
                <a:gd name="T6" fmla="*/ 0 w 2"/>
                <a:gd name="T7" fmla="*/ 2 h 10"/>
                <a:gd name="T8" fmla="*/ 2 w 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0">
                  <a:moveTo>
                    <a:pt x="2" y="0"/>
                  </a:moveTo>
                  <a:lnTo>
                    <a:pt x="2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í$ḻïḋê">
              <a:extLst>
                <a:ext uri="{FF2B5EF4-FFF2-40B4-BE49-F238E27FC236}">
                  <a16:creationId xmlns:a16="http://schemas.microsoft.com/office/drawing/2014/main" id="{58A5564A-96FB-4AF1-99BC-56F7DD110234}"/>
                </a:ext>
              </a:extLst>
            </p:cNvPr>
            <p:cNvSpPr/>
            <p:nvPr/>
          </p:nvSpPr>
          <p:spPr bwMode="auto">
            <a:xfrm>
              <a:off x="4107657" y="4435475"/>
              <a:ext cx="3175" cy="15875"/>
            </a:xfrm>
            <a:custGeom>
              <a:avLst/>
              <a:gdLst>
                <a:gd name="T0" fmla="*/ 2 w 2"/>
                <a:gd name="T1" fmla="*/ 0 h 10"/>
                <a:gd name="T2" fmla="*/ 2 w 2"/>
                <a:gd name="T3" fmla="*/ 8 h 10"/>
                <a:gd name="T4" fmla="*/ 0 w 2"/>
                <a:gd name="T5" fmla="*/ 10 h 10"/>
                <a:gd name="T6" fmla="*/ 0 w 2"/>
                <a:gd name="T7" fmla="*/ 2 h 10"/>
                <a:gd name="T8" fmla="*/ 2 w 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0">
                  <a:moveTo>
                    <a:pt x="2" y="0"/>
                  </a:moveTo>
                  <a:lnTo>
                    <a:pt x="2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iśļïḋe">
              <a:extLst>
                <a:ext uri="{FF2B5EF4-FFF2-40B4-BE49-F238E27FC236}">
                  <a16:creationId xmlns:a16="http://schemas.microsoft.com/office/drawing/2014/main" id="{0A2FE034-1C4C-487E-BBB0-D2E3EE5034E1}"/>
                </a:ext>
              </a:extLst>
            </p:cNvPr>
            <p:cNvSpPr/>
            <p:nvPr/>
          </p:nvSpPr>
          <p:spPr bwMode="auto">
            <a:xfrm>
              <a:off x="4104482" y="4438650"/>
              <a:ext cx="3175" cy="17463"/>
            </a:xfrm>
            <a:custGeom>
              <a:avLst/>
              <a:gdLst>
                <a:gd name="T0" fmla="*/ 1 w 1"/>
                <a:gd name="T1" fmla="*/ 0 h 5"/>
                <a:gd name="T2" fmla="*/ 1 w 1"/>
                <a:gd name="T3" fmla="*/ 4 h 5"/>
                <a:gd name="T4" fmla="*/ 0 w 1"/>
                <a:gd name="T5" fmla="*/ 5 h 5"/>
                <a:gd name="T6" fmla="*/ 0 w 1"/>
                <a:gd name="T7" fmla="*/ 1 h 5"/>
                <a:gd name="T8" fmla="*/ 1 w 1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5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iṧḻîďé">
              <a:extLst>
                <a:ext uri="{FF2B5EF4-FFF2-40B4-BE49-F238E27FC236}">
                  <a16:creationId xmlns:a16="http://schemas.microsoft.com/office/drawing/2014/main" id="{2BE95AB9-6F64-4567-AE3B-90C4362FA293}"/>
                </a:ext>
              </a:extLst>
            </p:cNvPr>
            <p:cNvSpPr/>
            <p:nvPr/>
          </p:nvSpPr>
          <p:spPr bwMode="auto">
            <a:xfrm>
              <a:off x="4098132" y="4441825"/>
              <a:ext cx="6350" cy="17463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4 h 5"/>
                <a:gd name="T4" fmla="*/ 0 w 2"/>
                <a:gd name="T5" fmla="*/ 5 h 5"/>
                <a:gd name="T6" fmla="*/ 0 w 2"/>
                <a:gd name="T7" fmla="*/ 2 h 5"/>
                <a:gd name="T8" fmla="*/ 2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5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1"/>
                    <a:pt x="2" y="1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íṩḻïḍê">
              <a:extLst>
                <a:ext uri="{FF2B5EF4-FFF2-40B4-BE49-F238E27FC236}">
                  <a16:creationId xmlns:a16="http://schemas.microsoft.com/office/drawing/2014/main" id="{D6C5E1DB-4929-4328-93E3-B26E89496B27}"/>
                </a:ext>
              </a:extLst>
            </p:cNvPr>
            <p:cNvSpPr/>
            <p:nvPr/>
          </p:nvSpPr>
          <p:spPr bwMode="auto">
            <a:xfrm>
              <a:off x="4098132" y="4448175"/>
              <a:ext cx="1588" cy="11113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îṥľíḑe">
              <a:extLst>
                <a:ext uri="{FF2B5EF4-FFF2-40B4-BE49-F238E27FC236}">
                  <a16:creationId xmlns:a16="http://schemas.microsoft.com/office/drawing/2014/main" id="{1DC4AC03-CE0E-4E8D-A8A7-6ECE2BD193BD}"/>
                </a:ext>
              </a:extLst>
            </p:cNvPr>
            <p:cNvSpPr/>
            <p:nvPr/>
          </p:nvSpPr>
          <p:spPr bwMode="auto">
            <a:xfrm>
              <a:off x="4098132" y="4448175"/>
              <a:ext cx="1588" cy="11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ïŝḷîdè">
              <a:extLst>
                <a:ext uri="{FF2B5EF4-FFF2-40B4-BE49-F238E27FC236}">
                  <a16:creationId xmlns:a16="http://schemas.microsoft.com/office/drawing/2014/main" id="{56BA32D4-1D64-4CCA-A451-76E500D4C949}"/>
                </a:ext>
              </a:extLst>
            </p:cNvPr>
            <p:cNvSpPr/>
            <p:nvPr/>
          </p:nvSpPr>
          <p:spPr bwMode="auto">
            <a:xfrm>
              <a:off x="3926682" y="4416425"/>
              <a:ext cx="115888" cy="77788"/>
            </a:xfrm>
            <a:custGeom>
              <a:avLst/>
              <a:gdLst>
                <a:gd name="T0" fmla="*/ 73 w 73"/>
                <a:gd name="T1" fmla="*/ 0 h 49"/>
                <a:gd name="T2" fmla="*/ 73 w 73"/>
                <a:gd name="T3" fmla="*/ 8 h 49"/>
                <a:gd name="T4" fmla="*/ 0 w 73"/>
                <a:gd name="T5" fmla="*/ 49 h 49"/>
                <a:gd name="T6" fmla="*/ 0 w 73"/>
                <a:gd name="T7" fmla="*/ 43 h 49"/>
                <a:gd name="T8" fmla="*/ 73 w 73"/>
                <a:gd name="T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49">
                  <a:moveTo>
                    <a:pt x="73" y="0"/>
                  </a:moveTo>
                  <a:lnTo>
                    <a:pt x="73" y="8"/>
                  </a:lnTo>
                  <a:lnTo>
                    <a:pt x="0" y="49"/>
                  </a:lnTo>
                  <a:lnTo>
                    <a:pt x="0" y="43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ïş1îḑè">
              <a:extLst>
                <a:ext uri="{FF2B5EF4-FFF2-40B4-BE49-F238E27FC236}">
                  <a16:creationId xmlns:a16="http://schemas.microsoft.com/office/drawing/2014/main" id="{70CC1DCE-95F9-4475-945D-421A1E390BD5}"/>
                </a:ext>
              </a:extLst>
            </p:cNvPr>
            <p:cNvSpPr/>
            <p:nvPr/>
          </p:nvSpPr>
          <p:spPr bwMode="auto">
            <a:xfrm>
              <a:off x="3899694" y="4478337"/>
              <a:ext cx="26988" cy="20638"/>
            </a:xfrm>
            <a:custGeom>
              <a:avLst/>
              <a:gdLst>
                <a:gd name="T0" fmla="*/ 0 w 8"/>
                <a:gd name="T1" fmla="*/ 3 h 6"/>
                <a:gd name="T2" fmla="*/ 0 w 8"/>
                <a:gd name="T3" fmla="*/ 0 h 6"/>
                <a:gd name="T4" fmla="*/ 2 w 8"/>
                <a:gd name="T5" fmla="*/ 2 h 6"/>
                <a:gd name="T6" fmla="*/ 8 w 8"/>
                <a:gd name="T7" fmla="*/ 2 h 6"/>
                <a:gd name="T8" fmla="*/ 8 w 8"/>
                <a:gd name="T9" fmla="*/ 5 h 6"/>
                <a:gd name="T10" fmla="*/ 1 w 8"/>
                <a:gd name="T11" fmla="*/ 5 h 6"/>
                <a:gd name="T12" fmla="*/ 0 w 8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">
                  <a:moveTo>
                    <a:pt x="0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2" y="2"/>
                  </a:cubicBezTo>
                  <a:cubicBezTo>
                    <a:pt x="3" y="3"/>
                    <a:pt x="6" y="3"/>
                    <a:pt x="8" y="2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3" y="6"/>
                    <a:pt x="1" y="5"/>
                  </a:cubicBezTo>
                  <a:cubicBezTo>
                    <a:pt x="1" y="5"/>
                    <a:pt x="0" y="4"/>
                    <a:pt x="0" y="3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iṡ1íḓé">
              <a:extLst>
                <a:ext uri="{FF2B5EF4-FFF2-40B4-BE49-F238E27FC236}">
                  <a16:creationId xmlns:a16="http://schemas.microsoft.com/office/drawing/2014/main" id="{12E49D59-BD7B-420C-B053-E1FB076601B7}"/>
                </a:ext>
              </a:extLst>
            </p:cNvPr>
            <p:cNvSpPr/>
            <p:nvPr/>
          </p:nvSpPr>
          <p:spPr bwMode="auto">
            <a:xfrm>
              <a:off x="3923507" y="4484687"/>
              <a:ext cx="3175" cy="14288"/>
            </a:xfrm>
            <a:custGeom>
              <a:avLst/>
              <a:gdLst>
                <a:gd name="T0" fmla="*/ 1 w 1"/>
                <a:gd name="T1" fmla="*/ 0 h 4"/>
                <a:gd name="T2" fmla="*/ 1 w 1"/>
                <a:gd name="T3" fmla="*/ 3 h 4"/>
                <a:gd name="T4" fmla="*/ 0 w 1"/>
                <a:gd name="T5" fmla="*/ 4 h 4"/>
                <a:gd name="T6" fmla="*/ 0 w 1"/>
                <a:gd name="T7" fmla="*/ 0 h 4"/>
                <a:gd name="T8" fmla="*/ 1 w 1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í$ḻïḓè">
              <a:extLst>
                <a:ext uri="{FF2B5EF4-FFF2-40B4-BE49-F238E27FC236}">
                  <a16:creationId xmlns:a16="http://schemas.microsoft.com/office/drawing/2014/main" id="{EF108DA9-B85E-4E2A-ADA5-173B4A31084A}"/>
                </a:ext>
              </a:extLst>
            </p:cNvPr>
            <p:cNvSpPr/>
            <p:nvPr/>
          </p:nvSpPr>
          <p:spPr bwMode="auto">
            <a:xfrm>
              <a:off x="3920331" y="4484688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śḷïḋê">
              <a:extLst>
                <a:ext uri="{FF2B5EF4-FFF2-40B4-BE49-F238E27FC236}">
                  <a16:creationId xmlns:a16="http://schemas.microsoft.com/office/drawing/2014/main" id="{FC29369C-17AB-4354-A61F-B46AC9EE2230}"/>
                </a:ext>
              </a:extLst>
            </p:cNvPr>
            <p:cNvSpPr/>
            <p:nvPr/>
          </p:nvSpPr>
          <p:spPr bwMode="auto">
            <a:xfrm>
              <a:off x="3920331" y="4484688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íšḷídé">
              <a:extLst>
                <a:ext uri="{FF2B5EF4-FFF2-40B4-BE49-F238E27FC236}">
                  <a16:creationId xmlns:a16="http://schemas.microsoft.com/office/drawing/2014/main" id="{9040F59A-7FF8-46AD-BFC2-A2D1297DC584}"/>
                </a:ext>
              </a:extLst>
            </p:cNvPr>
            <p:cNvSpPr/>
            <p:nvPr/>
          </p:nvSpPr>
          <p:spPr bwMode="auto">
            <a:xfrm>
              <a:off x="3920331" y="4484688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íṡḷîḑê">
              <a:extLst>
                <a:ext uri="{FF2B5EF4-FFF2-40B4-BE49-F238E27FC236}">
                  <a16:creationId xmlns:a16="http://schemas.microsoft.com/office/drawing/2014/main" id="{20F5FB40-4B78-466A-AA7A-9900B8C9C13E}"/>
                </a:ext>
              </a:extLst>
            </p:cNvPr>
            <p:cNvSpPr/>
            <p:nvPr/>
          </p:nvSpPr>
          <p:spPr bwMode="auto">
            <a:xfrm>
              <a:off x="3920331" y="4484688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íṧḻîďe">
              <a:extLst>
                <a:ext uri="{FF2B5EF4-FFF2-40B4-BE49-F238E27FC236}">
                  <a16:creationId xmlns:a16="http://schemas.microsoft.com/office/drawing/2014/main" id="{97B1BE69-464C-4C34-8E62-629AAD4EB2EA}"/>
                </a:ext>
              </a:extLst>
            </p:cNvPr>
            <p:cNvSpPr/>
            <p:nvPr/>
          </p:nvSpPr>
          <p:spPr bwMode="auto">
            <a:xfrm>
              <a:off x="3917156" y="4484688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ïṡḷïdè">
              <a:extLst>
                <a:ext uri="{FF2B5EF4-FFF2-40B4-BE49-F238E27FC236}">
                  <a16:creationId xmlns:a16="http://schemas.microsoft.com/office/drawing/2014/main" id="{3DE1BF0F-4CF8-4B95-83FF-B775D4D6AA7B}"/>
                </a:ext>
              </a:extLst>
            </p:cNvPr>
            <p:cNvSpPr/>
            <p:nvPr/>
          </p:nvSpPr>
          <p:spPr bwMode="auto">
            <a:xfrm>
              <a:off x="3917156" y="4484688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işḻíḑê">
              <a:extLst>
                <a:ext uri="{FF2B5EF4-FFF2-40B4-BE49-F238E27FC236}">
                  <a16:creationId xmlns:a16="http://schemas.microsoft.com/office/drawing/2014/main" id="{1EC1C37E-91B8-4091-9AF0-238D3655E2DF}"/>
                </a:ext>
              </a:extLst>
            </p:cNvPr>
            <p:cNvSpPr/>
            <p:nvPr/>
          </p:nvSpPr>
          <p:spPr bwMode="auto">
            <a:xfrm>
              <a:off x="3917156" y="4484688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" name="îSḷídé">
              <a:extLst>
                <a:ext uri="{FF2B5EF4-FFF2-40B4-BE49-F238E27FC236}">
                  <a16:creationId xmlns:a16="http://schemas.microsoft.com/office/drawing/2014/main" id="{48DB067A-0316-4687-8D56-94ECE7C1A73D}"/>
                </a:ext>
              </a:extLst>
            </p:cNvPr>
            <p:cNvSpPr/>
            <p:nvPr/>
          </p:nvSpPr>
          <p:spPr bwMode="auto">
            <a:xfrm>
              <a:off x="3917156" y="4484688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" name="îŝlîďè">
              <a:extLst>
                <a:ext uri="{FF2B5EF4-FFF2-40B4-BE49-F238E27FC236}">
                  <a16:creationId xmlns:a16="http://schemas.microsoft.com/office/drawing/2014/main" id="{33D62B07-BA71-4B8C-9C1B-251164778F9A}"/>
                </a:ext>
              </a:extLst>
            </p:cNvPr>
            <p:cNvSpPr/>
            <p:nvPr/>
          </p:nvSpPr>
          <p:spPr bwMode="auto">
            <a:xfrm>
              <a:off x="3913981" y="4484688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" name="ïṧļïḍê">
              <a:extLst>
                <a:ext uri="{FF2B5EF4-FFF2-40B4-BE49-F238E27FC236}">
                  <a16:creationId xmlns:a16="http://schemas.microsoft.com/office/drawing/2014/main" id="{2F97D460-54EC-4E89-8D63-BE4CB2141455}"/>
                </a:ext>
              </a:extLst>
            </p:cNvPr>
            <p:cNvSpPr/>
            <p:nvPr/>
          </p:nvSpPr>
          <p:spPr bwMode="auto">
            <a:xfrm>
              <a:off x="3913981" y="4484688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" name="íṣľîdê">
              <a:extLst>
                <a:ext uri="{FF2B5EF4-FFF2-40B4-BE49-F238E27FC236}">
                  <a16:creationId xmlns:a16="http://schemas.microsoft.com/office/drawing/2014/main" id="{E4207544-BFC3-43E5-A944-8F9F5DAA1D23}"/>
                </a:ext>
              </a:extLst>
            </p:cNvPr>
            <p:cNvSpPr/>
            <p:nvPr/>
          </p:nvSpPr>
          <p:spPr bwMode="auto">
            <a:xfrm>
              <a:off x="3913981" y="4484688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" name="iṩḷíde">
              <a:extLst>
                <a:ext uri="{FF2B5EF4-FFF2-40B4-BE49-F238E27FC236}">
                  <a16:creationId xmlns:a16="http://schemas.microsoft.com/office/drawing/2014/main" id="{6B60F6CA-CCF0-42DE-8B88-7D25A7D1B715}"/>
                </a:ext>
              </a:extLst>
            </p:cNvPr>
            <p:cNvSpPr/>
            <p:nvPr/>
          </p:nvSpPr>
          <p:spPr bwMode="auto">
            <a:xfrm>
              <a:off x="3913981" y="4484688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5" name="îşḻïďé">
              <a:extLst>
                <a:ext uri="{FF2B5EF4-FFF2-40B4-BE49-F238E27FC236}">
                  <a16:creationId xmlns:a16="http://schemas.microsoft.com/office/drawing/2014/main" id="{A2AAA14D-981A-49F6-9323-0E19920A1F20}"/>
                </a:ext>
              </a:extLst>
            </p:cNvPr>
            <p:cNvSpPr/>
            <p:nvPr/>
          </p:nvSpPr>
          <p:spPr bwMode="auto">
            <a:xfrm>
              <a:off x="3910806" y="4484688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6" name="í$ļiďè">
              <a:extLst>
                <a:ext uri="{FF2B5EF4-FFF2-40B4-BE49-F238E27FC236}">
                  <a16:creationId xmlns:a16="http://schemas.microsoft.com/office/drawing/2014/main" id="{5FF7C0CE-FA94-4EE2-B0F2-09887B3080F9}"/>
                </a:ext>
              </a:extLst>
            </p:cNvPr>
            <p:cNvSpPr/>
            <p:nvPr/>
          </p:nvSpPr>
          <p:spPr bwMode="auto">
            <a:xfrm>
              <a:off x="3910806" y="4484688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7" name="ï$ľídè">
              <a:extLst>
                <a:ext uri="{FF2B5EF4-FFF2-40B4-BE49-F238E27FC236}">
                  <a16:creationId xmlns:a16="http://schemas.microsoft.com/office/drawing/2014/main" id="{1B5732F7-88FB-4A42-8411-E53ADB4299A7}"/>
                </a:ext>
              </a:extLst>
            </p:cNvPr>
            <p:cNvSpPr/>
            <p:nvPr/>
          </p:nvSpPr>
          <p:spPr bwMode="auto">
            <a:xfrm>
              <a:off x="3910806" y="4484688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8" name="îśļïďê">
              <a:extLst>
                <a:ext uri="{FF2B5EF4-FFF2-40B4-BE49-F238E27FC236}">
                  <a16:creationId xmlns:a16="http://schemas.microsoft.com/office/drawing/2014/main" id="{55D1C9C8-96D8-48E8-BF4F-34D0AEE91E3E}"/>
                </a:ext>
              </a:extLst>
            </p:cNvPr>
            <p:cNvSpPr/>
            <p:nvPr/>
          </p:nvSpPr>
          <p:spPr bwMode="auto">
            <a:xfrm>
              <a:off x="3910806" y="4484688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9" name="íšḻïḋé">
              <a:extLst>
                <a:ext uri="{FF2B5EF4-FFF2-40B4-BE49-F238E27FC236}">
                  <a16:creationId xmlns:a16="http://schemas.microsoft.com/office/drawing/2014/main" id="{5CA9B807-91FF-4FEB-9413-0415DCD154D2}"/>
                </a:ext>
              </a:extLst>
            </p:cNvPr>
            <p:cNvSpPr/>
            <p:nvPr/>
          </p:nvSpPr>
          <p:spPr bwMode="auto">
            <a:xfrm>
              <a:off x="3906044" y="4484688"/>
              <a:ext cx="4763" cy="14288"/>
            </a:xfrm>
            <a:custGeom>
              <a:avLst/>
              <a:gdLst>
                <a:gd name="T0" fmla="*/ 3 w 3"/>
                <a:gd name="T1" fmla="*/ 0 h 9"/>
                <a:gd name="T2" fmla="*/ 3 w 3"/>
                <a:gd name="T3" fmla="*/ 9 h 9"/>
                <a:gd name="T4" fmla="*/ 0 w 3"/>
                <a:gd name="T5" fmla="*/ 6 h 9"/>
                <a:gd name="T6" fmla="*/ 0 w 3"/>
                <a:gd name="T7" fmla="*/ 0 h 9"/>
                <a:gd name="T8" fmla="*/ 3 w 3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9">
                  <a:moveTo>
                    <a:pt x="3" y="0"/>
                  </a:moveTo>
                  <a:lnTo>
                    <a:pt x="3" y="9"/>
                  </a:lnTo>
                  <a:lnTo>
                    <a:pt x="0" y="6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0" name="ï$ļiďê">
              <a:extLst>
                <a:ext uri="{FF2B5EF4-FFF2-40B4-BE49-F238E27FC236}">
                  <a16:creationId xmlns:a16="http://schemas.microsoft.com/office/drawing/2014/main" id="{95287AAE-3519-4E2B-9D6D-146A66E97DC7}"/>
                </a:ext>
              </a:extLst>
            </p:cNvPr>
            <p:cNvSpPr/>
            <p:nvPr/>
          </p:nvSpPr>
          <p:spPr bwMode="auto">
            <a:xfrm>
              <a:off x="3906044" y="4484688"/>
              <a:ext cx="4763" cy="14288"/>
            </a:xfrm>
            <a:custGeom>
              <a:avLst/>
              <a:gdLst>
                <a:gd name="T0" fmla="*/ 3 w 3"/>
                <a:gd name="T1" fmla="*/ 0 h 9"/>
                <a:gd name="T2" fmla="*/ 3 w 3"/>
                <a:gd name="T3" fmla="*/ 9 h 9"/>
                <a:gd name="T4" fmla="*/ 0 w 3"/>
                <a:gd name="T5" fmla="*/ 6 h 9"/>
                <a:gd name="T6" fmla="*/ 0 w 3"/>
                <a:gd name="T7" fmla="*/ 0 h 9"/>
                <a:gd name="T8" fmla="*/ 3 w 3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9">
                  <a:moveTo>
                    <a:pt x="3" y="0"/>
                  </a:moveTo>
                  <a:lnTo>
                    <a:pt x="3" y="9"/>
                  </a:lnTo>
                  <a:lnTo>
                    <a:pt x="0" y="6"/>
                  </a:lnTo>
                  <a:lnTo>
                    <a:pt x="0" y="0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1" name="îşḻiḑe">
              <a:extLst>
                <a:ext uri="{FF2B5EF4-FFF2-40B4-BE49-F238E27FC236}">
                  <a16:creationId xmlns:a16="http://schemas.microsoft.com/office/drawing/2014/main" id="{A60A8350-5A9F-4B25-B561-9C350339168B}"/>
                </a:ext>
              </a:extLst>
            </p:cNvPr>
            <p:cNvSpPr/>
            <p:nvPr/>
          </p:nvSpPr>
          <p:spPr bwMode="auto">
            <a:xfrm>
              <a:off x="3899694" y="4478338"/>
              <a:ext cx="6350" cy="15875"/>
            </a:xfrm>
            <a:custGeom>
              <a:avLst/>
              <a:gdLst>
                <a:gd name="T0" fmla="*/ 2 w 2"/>
                <a:gd name="T1" fmla="*/ 2 h 5"/>
                <a:gd name="T2" fmla="*/ 2 w 2"/>
                <a:gd name="T3" fmla="*/ 5 h 5"/>
                <a:gd name="T4" fmla="*/ 1 w 2"/>
                <a:gd name="T5" fmla="*/ 5 h 5"/>
                <a:gd name="T6" fmla="*/ 0 w 2"/>
                <a:gd name="T7" fmla="*/ 3 h 5"/>
                <a:gd name="T8" fmla="*/ 0 w 2"/>
                <a:gd name="T9" fmla="*/ 0 h 5"/>
                <a:gd name="T10" fmla="*/ 2 w 2"/>
                <a:gd name="T11" fmla="*/ 2 h 5"/>
                <a:gd name="T12" fmla="*/ 2 w 2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5">
                  <a:moveTo>
                    <a:pt x="2" y="2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2" name="íśḷiḓê">
              <a:extLst>
                <a:ext uri="{FF2B5EF4-FFF2-40B4-BE49-F238E27FC236}">
                  <a16:creationId xmlns:a16="http://schemas.microsoft.com/office/drawing/2014/main" id="{DD4D145A-5263-41FC-880A-2DCCC18AEDAE}"/>
                </a:ext>
              </a:extLst>
            </p:cNvPr>
            <p:cNvSpPr/>
            <p:nvPr/>
          </p:nvSpPr>
          <p:spPr bwMode="auto">
            <a:xfrm>
              <a:off x="3837781" y="4346575"/>
              <a:ext cx="247650" cy="158750"/>
            </a:xfrm>
            <a:custGeom>
              <a:avLst/>
              <a:gdLst>
                <a:gd name="T0" fmla="*/ 156 w 156"/>
                <a:gd name="T1" fmla="*/ 0 h 100"/>
                <a:gd name="T2" fmla="*/ 156 w 156"/>
                <a:gd name="T3" fmla="*/ 6 h 100"/>
                <a:gd name="T4" fmla="*/ 0 w 156"/>
                <a:gd name="T5" fmla="*/ 100 h 100"/>
                <a:gd name="T6" fmla="*/ 0 w 156"/>
                <a:gd name="T7" fmla="*/ 91 h 100"/>
                <a:gd name="T8" fmla="*/ 156 w 156"/>
                <a:gd name="T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00">
                  <a:moveTo>
                    <a:pt x="156" y="0"/>
                  </a:moveTo>
                  <a:lnTo>
                    <a:pt x="156" y="6"/>
                  </a:lnTo>
                  <a:lnTo>
                    <a:pt x="0" y="100"/>
                  </a:lnTo>
                  <a:lnTo>
                    <a:pt x="0" y="91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íšľíḓê">
              <a:extLst>
                <a:ext uri="{FF2B5EF4-FFF2-40B4-BE49-F238E27FC236}">
                  <a16:creationId xmlns:a16="http://schemas.microsoft.com/office/drawing/2014/main" id="{899CC8AE-431C-41E6-B603-5C247566945D}"/>
                </a:ext>
              </a:extLst>
            </p:cNvPr>
            <p:cNvSpPr/>
            <p:nvPr/>
          </p:nvSpPr>
          <p:spPr bwMode="auto">
            <a:xfrm>
              <a:off x="3820319" y="4491038"/>
              <a:ext cx="17463" cy="33338"/>
            </a:xfrm>
            <a:custGeom>
              <a:avLst/>
              <a:gdLst>
                <a:gd name="T0" fmla="*/ 0 w 5"/>
                <a:gd name="T1" fmla="*/ 10 h 10"/>
                <a:gd name="T2" fmla="*/ 0 w 5"/>
                <a:gd name="T3" fmla="*/ 7 h 10"/>
                <a:gd name="T4" fmla="*/ 5 w 5"/>
                <a:gd name="T5" fmla="*/ 0 h 10"/>
                <a:gd name="T6" fmla="*/ 5 w 5"/>
                <a:gd name="T7" fmla="*/ 4 h 10"/>
                <a:gd name="T8" fmla="*/ 0 w 5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0">
                  <a:moveTo>
                    <a:pt x="0" y="1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4"/>
                    <a:pt x="2" y="2"/>
                    <a:pt x="5" y="0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2" y="6"/>
                    <a:pt x="0" y="8"/>
                    <a:pt x="0" y="10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íṣ1ïḑe">
              <a:extLst>
                <a:ext uri="{FF2B5EF4-FFF2-40B4-BE49-F238E27FC236}">
                  <a16:creationId xmlns:a16="http://schemas.microsoft.com/office/drawing/2014/main" id="{5E10D6C2-9C1C-44A5-B53D-A08EAA3C1418}"/>
                </a:ext>
              </a:extLst>
            </p:cNvPr>
            <p:cNvSpPr/>
            <p:nvPr/>
          </p:nvSpPr>
          <p:spPr bwMode="auto">
            <a:xfrm>
              <a:off x="3834606" y="4491038"/>
              <a:ext cx="3175" cy="14288"/>
            </a:xfrm>
            <a:custGeom>
              <a:avLst/>
              <a:gdLst>
                <a:gd name="T0" fmla="*/ 2 w 2"/>
                <a:gd name="T1" fmla="*/ 0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2 h 9"/>
                <a:gd name="T8" fmla="*/ 2 w 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0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îṥḻïḋé">
              <a:extLst>
                <a:ext uri="{FF2B5EF4-FFF2-40B4-BE49-F238E27FC236}">
                  <a16:creationId xmlns:a16="http://schemas.microsoft.com/office/drawing/2014/main" id="{81235751-5EC1-4045-A745-CB5125FD629F}"/>
                </a:ext>
              </a:extLst>
            </p:cNvPr>
            <p:cNvSpPr/>
            <p:nvPr/>
          </p:nvSpPr>
          <p:spPr bwMode="auto">
            <a:xfrm>
              <a:off x="3834606" y="4491038"/>
              <a:ext cx="3175" cy="14288"/>
            </a:xfrm>
            <a:custGeom>
              <a:avLst/>
              <a:gdLst>
                <a:gd name="T0" fmla="*/ 2 w 2"/>
                <a:gd name="T1" fmla="*/ 0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2 h 9"/>
                <a:gd name="T8" fmla="*/ 2 w 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0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6" name="îŝlîḓe">
              <a:extLst>
                <a:ext uri="{FF2B5EF4-FFF2-40B4-BE49-F238E27FC236}">
                  <a16:creationId xmlns:a16="http://schemas.microsoft.com/office/drawing/2014/main" id="{697AA3A2-1EEF-428B-A049-589C12555135}"/>
                </a:ext>
              </a:extLst>
            </p:cNvPr>
            <p:cNvSpPr/>
            <p:nvPr/>
          </p:nvSpPr>
          <p:spPr bwMode="auto">
            <a:xfrm>
              <a:off x="3828256" y="4494213"/>
              <a:ext cx="6350" cy="17463"/>
            </a:xfrm>
            <a:custGeom>
              <a:avLst/>
              <a:gdLst>
                <a:gd name="T0" fmla="*/ 2 w 2"/>
                <a:gd name="T1" fmla="*/ 0 h 5"/>
                <a:gd name="T2" fmla="*/ 2 w 2"/>
                <a:gd name="T3" fmla="*/ 3 h 5"/>
                <a:gd name="T4" fmla="*/ 0 w 2"/>
                <a:gd name="T5" fmla="*/ 5 h 5"/>
                <a:gd name="T6" fmla="*/ 0 w 2"/>
                <a:gd name="T7" fmla="*/ 1 h 5"/>
                <a:gd name="T8" fmla="*/ 2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2" y="0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1" y="4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2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7" name="íṣļíḑé">
              <a:extLst>
                <a:ext uri="{FF2B5EF4-FFF2-40B4-BE49-F238E27FC236}">
                  <a16:creationId xmlns:a16="http://schemas.microsoft.com/office/drawing/2014/main" id="{33CBE006-4B5E-4FA9-ADA0-D672346153EA}"/>
                </a:ext>
              </a:extLst>
            </p:cNvPr>
            <p:cNvSpPr/>
            <p:nvPr/>
          </p:nvSpPr>
          <p:spPr bwMode="auto">
            <a:xfrm>
              <a:off x="3828256" y="4498975"/>
              <a:ext cx="0" cy="15875"/>
            </a:xfrm>
            <a:custGeom>
              <a:avLst/>
              <a:gdLst>
                <a:gd name="T0" fmla="*/ 0 h 5"/>
                <a:gd name="T1" fmla="*/ 4 h 5"/>
                <a:gd name="T2" fmla="*/ 5 h 5"/>
                <a:gd name="T3" fmla="*/ 1 h 5"/>
                <a:gd name="T4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8" name="iś1ïḍè">
              <a:extLst>
                <a:ext uri="{FF2B5EF4-FFF2-40B4-BE49-F238E27FC236}">
                  <a16:creationId xmlns:a16="http://schemas.microsoft.com/office/drawing/2014/main" id="{18C3546F-40C6-4613-AFAD-EB7CBD89E37C}"/>
                </a:ext>
              </a:extLst>
            </p:cNvPr>
            <p:cNvSpPr/>
            <p:nvPr/>
          </p:nvSpPr>
          <p:spPr bwMode="auto">
            <a:xfrm>
              <a:off x="3823494" y="4502150"/>
              <a:ext cx="4763" cy="15875"/>
            </a:xfrm>
            <a:custGeom>
              <a:avLst/>
              <a:gdLst>
                <a:gd name="T0" fmla="*/ 3 w 3"/>
                <a:gd name="T1" fmla="*/ 0 h 10"/>
                <a:gd name="T2" fmla="*/ 3 w 3"/>
                <a:gd name="T3" fmla="*/ 8 h 10"/>
                <a:gd name="T4" fmla="*/ 0 w 3"/>
                <a:gd name="T5" fmla="*/ 10 h 10"/>
                <a:gd name="T6" fmla="*/ 0 w 3"/>
                <a:gd name="T7" fmla="*/ 2 h 10"/>
                <a:gd name="T8" fmla="*/ 3 w 3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lnTo>
                    <a:pt x="3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iṥľïḓè">
              <a:extLst>
                <a:ext uri="{FF2B5EF4-FFF2-40B4-BE49-F238E27FC236}">
                  <a16:creationId xmlns:a16="http://schemas.microsoft.com/office/drawing/2014/main" id="{64541C6E-6B07-40B0-99C1-DED4662473B1}"/>
                </a:ext>
              </a:extLst>
            </p:cNvPr>
            <p:cNvSpPr/>
            <p:nvPr/>
          </p:nvSpPr>
          <p:spPr bwMode="auto">
            <a:xfrm>
              <a:off x="3823494" y="4502150"/>
              <a:ext cx="4763" cy="15875"/>
            </a:xfrm>
            <a:custGeom>
              <a:avLst/>
              <a:gdLst>
                <a:gd name="T0" fmla="*/ 3 w 3"/>
                <a:gd name="T1" fmla="*/ 0 h 10"/>
                <a:gd name="T2" fmla="*/ 3 w 3"/>
                <a:gd name="T3" fmla="*/ 8 h 10"/>
                <a:gd name="T4" fmla="*/ 0 w 3"/>
                <a:gd name="T5" fmla="*/ 10 h 10"/>
                <a:gd name="T6" fmla="*/ 0 w 3"/>
                <a:gd name="T7" fmla="*/ 2 h 10"/>
                <a:gd name="T8" fmla="*/ 3 w 3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0">
                  <a:moveTo>
                    <a:pt x="3" y="0"/>
                  </a:moveTo>
                  <a:lnTo>
                    <a:pt x="3" y="8"/>
                  </a:lnTo>
                  <a:lnTo>
                    <a:pt x="0" y="10"/>
                  </a:lnTo>
                  <a:lnTo>
                    <a:pt x="0" y="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0" name="ïṥľïḍe">
              <a:extLst>
                <a:ext uri="{FF2B5EF4-FFF2-40B4-BE49-F238E27FC236}">
                  <a16:creationId xmlns:a16="http://schemas.microsoft.com/office/drawing/2014/main" id="{313FF342-7734-48FF-B12C-6E79D65C7E7D}"/>
                </a:ext>
              </a:extLst>
            </p:cNvPr>
            <p:cNvSpPr/>
            <p:nvPr/>
          </p:nvSpPr>
          <p:spPr bwMode="auto">
            <a:xfrm>
              <a:off x="3820319" y="4505325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8 h 8"/>
                <a:gd name="T4" fmla="*/ 0 w 2"/>
                <a:gd name="T5" fmla="*/ 8 h 8"/>
                <a:gd name="T6" fmla="*/ 2 w 2"/>
                <a:gd name="T7" fmla="*/ 2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8"/>
                  </a:lnTo>
                  <a:lnTo>
                    <a:pt x="0" y="8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1" name="iṡ1iḍe">
              <a:extLst>
                <a:ext uri="{FF2B5EF4-FFF2-40B4-BE49-F238E27FC236}">
                  <a16:creationId xmlns:a16="http://schemas.microsoft.com/office/drawing/2014/main" id="{3890B30E-79F5-483C-8E29-5E7E141B9744}"/>
                </a:ext>
              </a:extLst>
            </p:cNvPr>
            <p:cNvSpPr/>
            <p:nvPr/>
          </p:nvSpPr>
          <p:spPr bwMode="auto">
            <a:xfrm>
              <a:off x="3820319" y="4505325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2 w 2"/>
                <a:gd name="T3" fmla="*/ 8 h 8"/>
                <a:gd name="T4" fmla="*/ 0 w 2"/>
                <a:gd name="T5" fmla="*/ 8 h 8"/>
                <a:gd name="T6" fmla="*/ 2 w 2"/>
                <a:gd name="T7" fmla="*/ 2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2" y="8"/>
                  </a:lnTo>
                  <a:lnTo>
                    <a:pt x="0" y="8"/>
                  </a:lnTo>
                  <a:lnTo>
                    <a:pt x="2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2" name="îṧlíďe">
              <a:extLst>
                <a:ext uri="{FF2B5EF4-FFF2-40B4-BE49-F238E27FC236}">
                  <a16:creationId xmlns:a16="http://schemas.microsoft.com/office/drawing/2014/main" id="{F900DF30-7AF5-4DFE-9621-1214D36F30DB}"/>
                </a:ext>
              </a:extLst>
            </p:cNvPr>
            <p:cNvSpPr/>
            <p:nvPr/>
          </p:nvSpPr>
          <p:spPr bwMode="auto">
            <a:xfrm>
              <a:off x="3820319" y="450850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0 w 2"/>
                <a:gd name="T3" fmla="*/ 6 h 8"/>
                <a:gd name="T4" fmla="*/ 0 w 2"/>
                <a:gd name="T5" fmla="*/ 8 h 8"/>
                <a:gd name="T6" fmla="*/ 0 w 2"/>
                <a:gd name="T7" fmla="*/ 2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0" y="6"/>
                  </a:lnTo>
                  <a:lnTo>
                    <a:pt x="0" y="8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3" name="iş1íďe">
              <a:extLst>
                <a:ext uri="{FF2B5EF4-FFF2-40B4-BE49-F238E27FC236}">
                  <a16:creationId xmlns:a16="http://schemas.microsoft.com/office/drawing/2014/main" id="{B0F1F233-6492-4590-9A75-E46D8C63C010}"/>
                </a:ext>
              </a:extLst>
            </p:cNvPr>
            <p:cNvSpPr/>
            <p:nvPr/>
          </p:nvSpPr>
          <p:spPr bwMode="auto">
            <a:xfrm>
              <a:off x="3820319" y="4508500"/>
              <a:ext cx="3175" cy="12700"/>
            </a:xfrm>
            <a:custGeom>
              <a:avLst/>
              <a:gdLst>
                <a:gd name="T0" fmla="*/ 2 w 2"/>
                <a:gd name="T1" fmla="*/ 0 h 8"/>
                <a:gd name="T2" fmla="*/ 0 w 2"/>
                <a:gd name="T3" fmla="*/ 6 h 8"/>
                <a:gd name="T4" fmla="*/ 0 w 2"/>
                <a:gd name="T5" fmla="*/ 8 h 8"/>
                <a:gd name="T6" fmla="*/ 0 w 2"/>
                <a:gd name="T7" fmla="*/ 2 h 8"/>
                <a:gd name="T8" fmla="*/ 2 w 2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8">
                  <a:moveTo>
                    <a:pt x="2" y="0"/>
                  </a:moveTo>
                  <a:lnTo>
                    <a:pt x="0" y="6"/>
                  </a:lnTo>
                  <a:lnTo>
                    <a:pt x="0" y="8"/>
                  </a:lnTo>
                  <a:lnTo>
                    <a:pt x="0" y="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4" name="ïŝlîḓé">
              <a:extLst>
                <a:ext uri="{FF2B5EF4-FFF2-40B4-BE49-F238E27FC236}">
                  <a16:creationId xmlns:a16="http://schemas.microsoft.com/office/drawing/2014/main" id="{6C711202-C369-4964-974D-42397EC1B600}"/>
                </a:ext>
              </a:extLst>
            </p:cNvPr>
            <p:cNvSpPr/>
            <p:nvPr/>
          </p:nvSpPr>
          <p:spPr bwMode="auto">
            <a:xfrm>
              <a:off x="3820319" y="4511675"/>
              <a:ext cx="0" cy="12700"/>
            </a:xfrm>
            <a:custGeom>
              <a:avLst/>
              <a:gdLst>
                <a:gd name="T0" fmla="*/ 0 h 8"/>
                <a:gd name="T1" fmla="*/ 6 h 8"/>
                <a:gd name="T2" fmla="*/ 8 h 8"/>
                <a:gd name="T3" fmla="*/ 2 h 8"/>
                <a:gd name="T4" fmla="*/ 0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8">
                  <a:moveTo>
                    <a:pt x="0" y="0"/>
                  </a:moveTo>
                  <a:lnTo>
                    <a:pt x="0" y="6"/>
                  </a:lnTo>
                  <a:lnTo>
                    <a:pt x="0" y="8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5" name="išḻïḓe">
              <a:extLst>
                <a:ext uri="{FF2B5EF4-FFF2-40B4-BE49-F238E27FC236}">
                  <a16:creationId xmlns:a16="http://schemas.microsoft.com/office/drawing/2014/main" id="{48B6315A-FD70-4425-923E-34EC26156E12}"/>
                </a:ext>
              </a:extLst>
            </p:cNvPr>
            <p:cNvSpPr/>
            <p:nvPr/>
          </p:nvSpPr>
          <p:spPr bwMode="auto">
            <a:xfrm>
              <a:off x="3820319" y="4511675"/>
              <a:ext cx="0" cy="12700"/>
            </a:xfrm>
            <a:custGeom>
              <a:avLst/>
              <a:gdLst>
                <a:gd name="T0" fmla="*/ 0 h 8"/>
                <a:gd name="T1" fmla="*/ 6 h 8"/>
                <a:gd name="T2" fmla="*/ 8 h 8"/>
                <a:gd name="T3" fmla="*/ 2 h 8"/>
                <a:gd name="T4" fmla="*/ 0 h 8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8">
                  <a:moveTo>
                    <a:pt x="0" y="0"/>
                  </a:moveTo>
                  <a:lnTo>
                    <a:pt x="0" y="6"/>
                  </a:lnTo>
                  <a:lnTo>
                    <a:pt x="0" y="8"/>
                  </a:lnTo>
                  <a:lnTo>
                    <a:pt x="0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6" name="îṣlîḋe">
              <a:extLst>
                <a:ext uri="{FF2B5EF4-FFF2-40B4-BE49-F238E27FC236}">
                  <a16:creationId xmlns:a16="http://schemas.microsoft.com/office/drawing/2014/main" id="{490566A6-30AF-4470-AFEA-BCE15AAF7EA0}"/>
                </a:ext>
              </a:extLst>
            </p:cNvPr>
            <p:cNvSpPr/>
            <p:nvPr/>
          </p:nvSpPr>
          <p:spPr bwMode="auto">
            <a:xfrm>
              <a:off x="3820319" y="4514850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7" name="îSḻïḋé">
              <a:extLst>
                <a:ext uri="{FF2B5EF4-FFF2-40B4-BE49-F238E27FC236}">
                  <a16:creationId xmlns:a16="http://schemas.microsoft.com/office/drawing/2014/main" id="{991F00E9-604A-4197-8BAE-FE2F07C22B02}"/>
                </a:ext>
              </a:extLst>
            </p:cNvPr>
            <p:cNvSpPr/>
            <p:nvPr/>
          </p:nvSpPr>
          <p:spPr bwMode="auto">
            <a:xfrm>
              <a:off x="3820319" y="4514850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8" name="iṧļíḑé">
              <a:extLst>
                <a:ext uri="{FF2B5EF4-FFF2-40B4-BE49-F238E27FC236}">
                  <a16:creationId xmlns:a16="http://schemas.microsoft.com/office/drawing/2014/main" id="{0D6C0029-E5F2-472B-BFBB-7E713F403CDA}"/>
                </a:ext>
              </a:extLst>
            </p:cNvPr>
            <p:cNvSpPr/>
            <p:nvPr/>
          </p:nvSpPr>
          <p:spPr bwMode="auto">
            <a:xfrm>
              <a:off x="4021931" y="4422775"/>
              <a:ext cx="195263" cy="125413"/>
            </a:xfrm>
            <a:custGeom>
              <a:avLst/>
              <a:gdLst>
                <a:gd name="T0" fmla="*/ 123 w 123"/>
                <a:gd name="T1" fmla="*/ 0 h 79"/>
                <a:gd name="T2" fmla="*/ 123 w 123"/>
                <a:gd name="T3" fmla="*/ 6 h 79"/>
                <a:gd name="T4" fmla="*/ 0 w 123"/>
                <a:gd name="T5" fmla="*/ 79 h 79"/>
                <a:gd name="T6" fmla="*/ 0 w 123"/>
                <a:gd name="T7" fmla="*/ 72 h 79"/>
                <a:gd name="T8" fmla="*/ 123 w 123"/>
                <a:gd name="T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">
                  <a:moveTo>
                    <a:pt x="123" y="0"/>
                  </a:moveTo>
                  <a:lnTo>
                    <a:pt x="123" y="6"/>
                  </a:lnTo>
                  <a:lnTo>
                    <a:pt x="0" y="79"/>
                  </a:lnTo>
                  <a:lnTo>
                    <a:pt x="0" y="72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9" name="íṩḷiďé">
              <a:extLst>
                <a:ext uri="{FF2B5EF4-FFF2-40B4-BE49-F238E27FC236}">
                  <a16:creationId xmlns:a16="http://schemas.microsoft.com/office/drawing/2014/main" id="{1F7F7B26-2849-4A85-BD65-ABB6FC7A47A0}"/>
                </a:ext>
              </a:extLst>
            </p:cNvPr>
            <p:cNvSpPr/>
            <p:nvPr/>
          </p:nvSpPr>
          <p:spPr bwMode="auto">
            <a:xfrm>
              <a:off x="3996531" y="4530725"/>
              <a:ext cx="25400" cy="20638"/>
            </a:xfrm>
            <a:custGeom>
              <a:avLst/>
              <a:gdLst>
                <a:gd name="T0" fmla="*/ 0 w 8"/>
                <a:gd name="T1" fmla="*/ 3 h 6"/>
                <a:gd name="T2" fmla="*/ 0 w 8"/>
                <a:gd name="T3" fmla="*/ 0 h 6"/>
                <a:gd name="T4" fmla="*/ 1 w 8"/>
                <a:gd name="T5" fmla="*/ 2 h 6"/>
                <a:gd name="T6" fmla="*/ 8 w 8"/>
                <a:gd name="T7" fmla="*/ 2 h 6"/>
                <a:gd name="T8" fmla="*/ 8 w 8"/>
                <a:gd name="T9" fmla="*/ 5 h 6"/>
                <a:gd name="T10" fmla="*/ 1 w 8"/>
                <a:gd name="T11" fmla="*/ 5 h 6"/>
                <a:gd name="T12" fmla="*/ 0 w 8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">
                  <a:moveTo>
                    <a:pt x="0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3" y="3"/>
                    <a:pt x="6" y="3"/>
                    <a:pt x="8" y="2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3" y="6"/>
                    <a:pt x="1" y="5"/>
                  </a:cubicBezTo>
                  <a:cubicBezTo>
                    <a:pt x="0" y="5"/>
                    <a:pt x="0" y="4"/>
                    <a:pt x="0" y="3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0" name="ïṩļíďé">
              <a:extLst>
                <a:ext uri="{FF2B5EF4-FFF2-40B4-BE49-F238E27FC236}">
                  <a16:creationId xmlns:a16="http://schemas.microsoft.com/office/drawing/2014/main" id="{0ED8E270-7AB2-44E4-A561-8E0F77B4E6FE}"/>
                </a:ext>
              </a:extLst>
            </p:cNvPr>
            <p:cNvSpPr/>
            <p:nvPr/>
          </p:nvSpPr>
          <p:spPr bwMode="auto">
            <a:xfrm>
              <a:off x="4018756" y="4537075"/>
              <a:ext cx="3175" cy="14288"/>
            </a:xfrm>
            <a:custGeom>
              <a:avLst/>
              <a:gdLst>
                <a:gd name="T0" fmla="*/ 1 w 1"/>
                <a:gd name="T1" fmla="*/ 0 h 4"/>
                <a:gd name="T2" fmla="*/ 1 w 1"/>
                <a:gd name="T3" fmla="*/ 3 h 4"/>
                <a:gd name="T4" fmla="*/ 0 w 1"/>
                <a:gd name="T5" fmla="*/ 4 h 4"/>
                <a:gd name="T6" fmla="*/ 0 w 1"/>
                <a:gd name="T7" fmla="*/ 0 h 4"/>
                <a:gd name="T8" fmla="*/ 1 w 1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4">
                  <a:moveTo>
                    <a:pt x="1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1" name="iš1iďè">
              <a:extLst>
                <a:ext uri="{FF2B5EF4-FFF2-40B4-BE49-F238E27FC236}">
                  <a16:creationId xmlns:a16="http://schemas.microsoft.com/office/drawing/2014/main" id="{1464FF01-15D3-4FAC-B312-FE606404562B}"/>
                </a:ext>
              </a:extLst>
            </p:cNvPr>
            <p:cNvSpPr/>
            <p:nvPr/>
          </p:nvSpPr>
          <p:spPr bwMode="auto">
            <a:xfrm>
              <a:off x="4015581" y="4537075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2" name="ïṣḷïḓê">
              <a:extLst>
                <a:ext uri="{FF2B5EF4-FFF2-40B4-BE49-F238E27FC236}">
                  <a16:creationId xmlns:a16="http://schemas.microsoft.com/office/drawing/2014/main" id="{77E9F140-932E-4603-B545-B7014E4C0852}"/>
                </a:ext>
              </a:extLst>
            </p:cNvPr>
            <p:cNvSpPr/>
            <p:nvPr/>
          </p:nvSpPr>
          <p:spPr bwMode="auto">
            <a:xfrm>
              <a:off x="4015581" y="4537075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3" name="íşļîḑê">
              <a:extLst>
                <a:ext uri="{FF2B5EF4-FFF2-40B4-BE49-F238E27FC236}">
                  <a16:creationId xmlns:a16="http://schemas.microsoft.com/office/drawing/2014/main" id="{C33EA6FC-7F31-497A-B932-E5D240FEB09A}"/>
                </a:ext>
              </a:extLst>
            </p:cNvPr>
            <p:cNvSpPr/>
            <p:nvPr/>
          </p:nvSpPr>
          <p:spPr bwMode="auto">
            <a:xfrm>
              <a:off x="4012406" y="4537075"/>
              <a:ext cx="3175" cy="14288"/>
            </a:xfrm>
            <a:custGeom>
              <a:avLst/>
              <a:gdLst>
                <a:gd name="T0" fmla="*/ 2 w 2"/>
                <a:gd name="T1" fmla="*/ 0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3 h 9"/>
                <a:gd name="T8" fmla="*/ 2 w 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0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4" name="işliḑè">
              <a:extLst>
                <a:ext uri="{FF2B5EF4-FFF2-40B4-BE49-F238E27FC236}">
                  <a16:creationId xmlns:a16="http://schemas.microsoft.com/office/drawing/2014/main" id="{D6E6432E-D55D-4E56-BF8F-90DDAD613FEC}"/>
                </a:ext>
              </a:extLst>
            </p:cNvPr>
            <p:cNvSpPr/>
            <p:nvPr/>
          </p:nvSpPr>
          <p:spPr bwMode="auto">
            <a:xfrm>
              <a:off x="4012406" y="4537075"/>
              <a:ext cx="3175" cy="14288"/>
            </a:xfrm>
            <a:custGeom>
              <a:avLst/>
              <a:gdLst>
                <a:gd name="T0" fmla="*/ 2 w 2"/>
                <a:gd name="T1" fmla="*/ 0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3 h 9"/>
                <a:gd name="T8" fmla="*/ 2 w 2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0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3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5" name="íśḷîḑê">
              <a:extLst>
                <a:ext uri="{FF2B5EF4-FFF2-40B4-BE49-F238E27FC236}">
                  <a16:creationId xmlns:a16="http://schemas.microsoft.com/office/drawing/2014/main" id="{7058F5A1-E6D9-4881-AD42-17FF12BB92DF}"/>
                </a:ext>
              </a:extLst>
            </p:cNvPr>
            <p:cNvSpPr/>
            <p:nvPr/>
          </p:nvSpPr>
          <p:spPr bwMode="auto">
            <a:xfrm>
              <a:off x="4012406" y="4541838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6" name="îṡ1íḓè">
              <a:extLst>
                <a:ext uri="{FF2B5EF4-FFF2-40B4-BE49-F238E27FC236}">
                  <a16:creationId xmlns:a16="http://schemas.microsoft.com/office/drawing/2014/main" id="{D3D2FD56-C4B7-4AA2-9FDA-419AF8A625A5}"/>
                </a:ext>
              </a:extLst>
            </p:cNvPr>
            <p:cNvSpPr/>
            <p:nvPr/>
          </p:nvSpPr>
          <p:spPr bwMode="auto">
            <a:xfrm>
              <a:off x="4012406" y="4541838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7" name="ísḻiḍe">
              <a:extLst>
                <a:ext uri="{FF2B5EF4-FFF2-40B4-BE49-F238E27FC236}">
                  <a16:creationId xmlns:a16="http://schemas.microsoft.com/office/drawing/2014/main" id="{90B47651-825E-4752-BF81-F385980AABDA}"/>
                </a:ext>
              </a:extLst>
            </p:cNvPr>
            <p:cNvSpPr/>
            <p:nvPr/>
          </p:nvSpPr>
          <p:spPr bwMode="auto">
            <a:xfrm>
              <a:off x="4009231" y="4541838"/>
              <a:ext cx="3175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8" name="iṥḷïďê">
              <a:extLst>
                <a:ext uri="{FF2B5EF4-FFF2-40B4-BE49-F238E27FC236}">
                  <a16:creationId xmlns:a16="http://schemas.microsoft.com/office/drawing/2014/main" id="{5F39EF4C-7408-499C-A487-60B737D15706}"/>
                </a:ext>
              </a:extLst>
            </p:cNvPr>
            <p:cNvSpPr/>
            <p:nvPr/>
          </p:nvSpPr>
          <p:spPr bwMode="auto">
            <a:xfrm>
              <a:off x="4009231" y="4541838"/>
              <a:ext cx="3175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9" name="i$ḻîdê">
              <a:extLst>
                <a:ext uri="{FF2B5EF4-FFF2-40B4-BE49-F238E27FC236}">
                  <a16:creationId xmlns:a16="http://schemas.microsoft.com/office/drawing/2014/main" id="{0BAB5B9B-A42C-4FE0-82F0-6B0E4934FBF5}"/>
                </a:ext>
              </a:extLst>
            </p:cNvPr>
            <p:cNvSpPr/>
            <p:nvPr/>
          </p:nvSpPr>
          <p:spPr bwMode="auto">
            <a:xfrm>
              <a:off x="4009231" y="4541838"/>
              <a:ext cx="1588" cy="9525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0" name="íşlïḑé">
              <a:extLst>
                <a:ext uri="{FF2B5EF4-FFF2-40B4-BE49-F238E27FC236}">
                  <a16:creationId xmlns:a16="http://schemas.microsoft.com/office/drawing/2014/main" id="{0949E57E-2267-4DD1-A900-C6031C4F23FE}"/>
                </a:ext>
              </a:extLst>
            </p:cNvPr>
            <p:cNvSpPr/>
            <p:nvPr/>
          </p:nvSpPr>
          <p:spPr bwMode="auto">
            <a:xfrm>
              <a:off x="4009231" y="4541838"/>
              <a:ext cx="1588" cy="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1" name="îṡ1ïdè">
              <a:extLst>
                <a:ext uri="{FF2B5EF4-FFF2-40B4-BE49-F238E27FC236}">
                  <a16:creationId xmlns:a16="http://schemas.microsoft.com/office/drawing/2014/main" id="{A93195F4-6D31-4764-B455-F876C2B11D4E}"/>
                </a:ext>
              </a:extLst>
            </p:cNvPr>
            <p:cNvSpPr/>
            <p:nvPr/>
          </p:nvSpPr>
          <p:spPr bwMode="auto">
            <a:xfrm>
              <a:off x="4006056" y="4537075"/>
              <a:ext cx="3175" cy="14288"/>
            </a:xfrm>
            <a:custGeom>
              <a:avLst/>
              <a:gdLst>
                <a:gd name="T0" fmla="*/ 2 w 2"/>
                <a:gd name="T1" fmla="*/ 3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0 h 9"/>
                <a:gd name="T8" fmla="*/ 2 w 2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3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0"/>
                  </a:lnTo>
                  <a:lnTo>
                    <a:pt x="2" y="3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2" name="îşliḋè">
              <a:extLst>
                <a:ext uri="{FF2B5EF4-FFF2-40B4-BE49-F238E27FC236}">
                  <a16:creationId xmlns:a16="http://schemas.microsoft.com/office/drawing/2014/main" id="{6388C730-3DF0-4282-8B29-D1C5537072FA}"/>
                </a:ext>
              </a:extLst>
            </p:cNvPr>
            <p:cNvSpPr/>
            <p:nvPr/>
          </p:nvSpPr>
          <p:spPr bwMode="auto">
            <a:xfrm>
              <a:off x="4006056" y="4537075"/>
              <a:ext cx="3175" cy="14288"/>
            </a:xfrm>
            <a:custGeom>
              <a:avLst/>
              <a:gdLst>
                <a:gd name="T0" fmla="*/ 2 w 2"/>
                <a:gd name="T1" fmla="*/ 3 h 9"/>
                <a:gd name="T2" fmla="*/ 2 w 2"/>
                <a:gd name="T3" fmla="*/ 9 h 9"/>
                <a:gd name="T4" fmla="*/ 0 w 2"/>
                <a:gd name="T5" fmla="*/ 9 h 9"/>
                <a:gd name="T6" fmla="*/ 0 w 2"/>
                <a:gd name="T7" fmla="*/ 0 h 9"/>
                <a:gd name="T8" fmla="*/ 2 w 2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9">
                  <a:moveTo>
                    <a:pt x="2" y="3"/>
                  </a:moveTo>
                  <a:lnTo>
                    <a:pt x="2" y="9"/>
                  </a:lnTo>
                  <a:lnTo>
                    <a:pt x="0" y="9"/>
                  </a:lnTo>
                  <a:lnTo>
                    <a:pt x="0" y="0"/>
                  </a:lnTo>
                  <a:lnTo>
                    <a:pt x="2" y="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3" name="iSļiḋe">
              <a:extLst>
                <a:ext uri="{FF2B5EF4-FFF2-40B4-BE49-F238E27FC236}">
                  <a16:creationId xmlns:a16="http://schemas.microsoft.com/office/drawing/2014/main" id="{C1919F78-30B2-4094-A7B5-68544CA63F21}"/>
                </a:ext>
              </a:extLst>
            </p:cNvPr>
            <p:cNvSpPr/>
            <p:nvPr/>
          </p:nvSpPr>
          <p:spPr bwMode="auto">
            <a:xfrm>
              <a:off x="4006056" y="4537075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4" name="îṥľïḍè">
              <a:extLst>
                <a:ext uri="{FF2B5EF4-FFF2-40B4-BE49-F238E27FC236}">
                  <a16:creationId xmlns:a16="http://schemas.microsoft.com/office/drawing/2014/main" id="{B72E9990-ECBB-460E-8590-FAA4D9FBA916}"/>
                </a:ext>
              </a:extLst>
            </p:cNvPr>
            <p:cNvSpPr/>
            <p:nvPr/>
          </p:nvSpPr>
          <p:spPr bwMode="auto">
            <a:xfrm>
              <a:off x="4006056" y="4537075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5" name="ïşľidê">
              <a:extLst>
                <a:ext uri="{FF2B5EF4-FFF2-40B4-BE49-F238E27FC236}">
                  <a16:creationId xmlns:a16="http://schemas.microsoft.com/office/drawing/2014/main" id="{458DD435-7CF8-4A0C-8B93-0A19ADAAB8A5}"/>
                </a:ext>
              </a:extLst>
            </p:cNvPr>
            <p:cNvSpPr/>
            <p:nvPr/>
          </p:nvSpPr>
          <p:spPr bwMode="auto">
            <a:xfrm>
              <a:off x="4002881" y="4537075"/>
              <a:ext cx="3175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6" name="iŝľíḑê">
              <a:extLst>
                <a:ext uri="{FF2B5EF4-FFF2-40B4-BE49-F238E27FC236}">
                  <a16:creationId xmlns:a16="http://schemas.microsoft.com/office/drawing/2014/main" id="{5609C377-D9D1-4C5A-8BCD-781CD9972E8A}"/>
                </a:ext>
              </a:extLst>
            </p:cNvPr>
            <p:cNvSpPr/>
            <p:nvPr/>
          </p:nvSpPr>
          <p:spPr bwMode="auto">
            <a:xfrm>
              <a:off x="4002881" y="4537075"/>
              <a:ext cx="3175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7" name="ïsľídê">
              <a:extLst>
                <a:ext uri="{FF2B5EF4-FFF2-40B4-BE49-F238E27FC236}">
                  <a16:creationId xmlns:a16="http://schemas.microsoft.com/office/drawing/2014/main" id="{A48D661A-17E5-4AD6-ADC9-196C71ABAC9A}"/>
                </a:ext>
              </a:extLst>
            </p:cNvPr>
            <p:cNvSpPr/>
            <p:nvPr/>
          </p:nvSpPr>
          <p:spPr bwMode="auto">
            <a:xfrm>
              <a:off x="4002881" y="4537075"/>
              <a:ext cx="1588" cy="14288"/>
            </a:xfrm>
            <a:prstGeom prst="rect">
              <a:avLst/>
            </a:pr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8" name="îSḻîḑê">
              <a:extLst>
                <a:ext uri="{FF2B5EF4-FFF2-40B4-BE49-F238E27FC236}">
                  <a16:creationId xmlns:a16="http://schemas.microsoft.com/office/drawing/2014/main" id="{2451695E-2563-4C87-B536-C5E6321CB110}"/>
                </a:ext>
              </a:extLst>
            </p:cNvPr>
            <p:cNvSpPr/>
            <p:nvPr/>
          </p:nvSpPr>
          <p:spPr bwMode="auto">
            <a:xfrm>
              <a:off x="4002881" y="4537075"/>
              <a:ext cx="1588" cy="14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9" name="ísḷíḋe">
              <a:extLst>
                <a:ext uri="{FF2B5EF4-FFF2-40B4-BE49-F238E27FC236}">
                  <a16:creationId xmlns:a16="http://schemas.microsoft.com/office/drawing/2014/main" id="{1AC57C78-9F79-4751-B042-7CA152053B2E}"/>
                </a:ext>
              </a:extLst>
            </p:cNvPr>
            <p:cNvSpPr/>
            <p:nvPr/>
          </p:nvSpPr>
          <p:spPr bwMode="auto">
            <a:xfrm>
              <a:off x="3996531" y="4530725"/>
              <a:ext cx="6350" cy="20638"/>
            </a:xfrm>
            <a:custGeom>
              <a:avLst/>
              <a:gdLst>
                <a:gd name="T0" fmla="*/ 2 w 2"/>
                <a:gd name="T1" fmla="*/ 2 h 6"/>
                <a:gd name="T2" fmla="*/ 2 w 2"/>
                <a:gd name="T3" fmla="*/ 6 h 6"/>
                <a:gd name="T4" fmla="*/ 1 w 2"/>
                <a:gd name="T5" fmla="*/ 5 h 6"/>
                <a:gd name="T6" fmla="*/ 0 w 2"/>
                <a:gd name="T7" fmla="*/ 3 h 6"/>
                <a:gd name="T8" fmla="*/ 0 w 2"/>
                <a:gd name="T9" fmla="*/ 0 h 6"/>
                <a:gd name="T10" fmla="*/ 1 w 2"/>
                <a:gd name="T11" fmla="*/ 2 h 6"/>
                <a:gd name="T12" fmla="*/ 2 w 2"/>
                <a:gd name="T13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6">
                  <a:moveTo>
                    <a:pt x="2" y="2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4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2"/>
                  </a:cubicBezTo>
                  <a:cubicBezTo>
                    <a:pt x="2" y="2"/>
                    <a:pt x="2" y="2"/>
                    <a:pt x="2" y="2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0" name="iṧ1îde">
              <a:extLst>
                <a:ext uri="{FF2B5EF4-FFF2-40B4-BE49-F238E27FC236}">
                  <a16:creationId xmlns:a16="http://schemas.microsoft.com/office/drawing/2014/main" id="{7247179B-2D49-45F4-902E-4A45F91E5F72}"/>
                </a:ext>
              </a:extLst>
            </p:cNvPr>
            <p:cNvSpPr/>
            <p:nvPr/>
          </p:nvSpPr>
          <p:spPr bwMode="auto">
            <a:xfrm>
              <a:off x="3929856" y="4448175"/>
              <a:ext cx="168275" cy="109538"/>
            </a:xfrm>
            <a:custGeom>
              <a:avLst/>
              <a:gdLst>
                <a:gd name="T0" fmla="*/ 106 w 106"/>
                <a:gd name="T1" fmla="*/ 0 h 69"/>
                <a:gd name="T2" fmla="*/ 106 w 106"/>
                <a:gd name="T3" fmla="*/ 7 h 69"/>
                <a:gd name="T4" fmla="*/ 0 w 106"/>
                <a:gd name="T5" fmla="*/ 69 h 69"/>
                <a:gd name="T6" fmla="*/ 0 w 106"/>
                <a:gd name="T7" fmla="*/ 63 h 69"/>
                <a:gd name="T8" fmla="*/ 106 w 10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69">
                  <a:moveTo>
                    <a:pt x="106" y="0"/>
                  </a:moveTo>
                  <a:lnTo>
                    <a:pt x="106" y="7"/>
                  </a:lnTo>
                  <a:lnTo>
                    <a:pt x="0" y="69"/>
                  </a:lnTo>
                  <a:lnTo>
                    <a:pt x="0" y="63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1" name="ïṥḻídé">
              <a:extLst>
                <a:ext uri="{FF2B5EF4-FFF2-40B4-BE49-F238E27FC236}">
                  <a16:creationId xmlns:a16="http://schemas.microsoft.com/office/drawing/2014/main" id="{C965931B-A9D1-4462-983B-960A5985D146}"/>
                </a:ext>
              </a:extLst>
            </p:cNvPr>
            <p:cNvSpPr/>
            <p:nvPr/>
          </p:nvSpPr>
          <p:spPr bwMode="auto">
            <a:xfrm>
              <a:off x="3791744" y="4514850"/>
              <a:ext cx="138113" cy="58738"/>
            </a:xfrm>
            <a:custGeom>
              <a:avLst/>
              <a:gdLst>
                <a:gd name="T0" fmla="*/ 0 w 42"/>
                <a:gd name="T1" fmla="*/ 3 h 18"/>
                <a:gd name="T2" fmla="*/ 0 w 42"/>
                <a:gd name="T3" fmla="*/ 0 h 18"/>
                <a:gd name="T4" fmla="*/ 7 w 42"/>
                <a:gd name="T5" fmla="*/ 10 h 18"/>
                <a:gd name="T6" fmla="*/ 25 w 42"/>
                <a:gd name="T7" fmla="*/ 14 h 18"/>
                <a:gd name="T8" fmla="*/ 42 w 42"/>
                <a:gd name="T9" fmla="*/ 10 h 18"/>
                <a:gd name="T10" fmla="*/ 42 w 42"/>
                <a:gd name="T11" fmla="*/ 13 h 18"/>
                <a:gd name="T12" fmla="*/ 25 w 42"/>
                <a:gd name="T13" fmla="*/ 18 h 18"/>
                <a:gd name="T14" fmla="*/ 7 w 42"/>
                <a:gd name="T15" fmla="*/ 14 h 18"/>
                <a:gd name="T16" fmla="*/ 0 w 42"/>
                <a:gd name="T17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8">
                  <a:moveTo>
                    <a:pt x="0" y="3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2" y="7"/>
                    <a:pt x="7" y="10"/>
                  </a:cubicBezTo>
                  <a:cubicBezTo>
                    <a:pt x="12" y="13"/>
                    <a:pt x="18" y="14"/>
                    <a:pt x="25" y="14"/>
                  </a:cubicBezTo>
                  <a:cubicBezTo>
                    <a:pt x="31" y="14"/>
                    <a:pt x="38" y="13"/>
                    <a:pt x="42" y="10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38" y="16"/>
                    <a:pt x="31" y="18"/>
                    <a:pt x="25" y="18"/>
                  </a:cubicBezTo>
                  <a:cubicBezTo>
                    <a:pt x="18" y="18"/>
                    <a:pt x="12" y="16"/>
                    <a:pt x="7" y="14"/>
                  </a:cubicBezTo>
                  <a:cubicBezTo>
                    <a:pt x="2" y="11"/>
                    <a:pt x="0" y="7"/>
                    <a:pt x="0" y="3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2" name="ïŝļîḋe">
              <a:extLst>
                <a:ext uri="{FF2B5EF4-FFF2-40B4-BE49-F238E27FC236}">
                  <a16:creationId xmlns:a16="http://schemas.microsoft.com/office/drawing/2014/main" id="{033DE54B-4070-4C54-B389-FF413744E708}"/>
                </a:ext>
              </a:extLst>
            </p:cNvPr>
            <p:cNvSpPr/>
            <p:nvPr/>
          </p:nvSpPr>
          <p:spPr bwMode="auto">
            <a:xfrm>
              <a:off x="3913981" y="4548188"/>
              <a:ext cx="15875" cy="19050"/>
            </a:xfrm>
            <a:custGeom>
              <a:avLst/>
              <a:gdLst>
                <a:gd name="T0" fmla="*/ 5 w 5"/>
                <a:gd name="T1" fmla="*/ 0 h 6"/>
                <a:gd name="T2" fmla="*/ 5 w 5"/>
                <a:gd name="T3" fmla="*/ 3 h 6"/>
                <a:gd name="T4" fmla="*/ 0 w 5"/>
                <a:gd name="T5" fmla="*/ 6 h 6"/>
                <a:gd name="T6" fmla="*/ 0 w 5"/>
                <a:gd name="T7" fmla="*/ 2 h 6"/>
                <a:gd name="T8" fmla="*/ 5 w 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5" y="0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4" y="4"/>
                    <a:pt x="2" y="5"/>
                    <a:pt x="0" y="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2"/>
                    <a:pt x="4" y="1"/>
                    <a:pt x="5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3" name="îSľíḋè">
              <a:extLst>
                <a:ext uri="{FF2B5EF4-FFF2-40B4-BE49-F238E27FC236}">
                  <a16:creationId xmlns:a16="http://schemas.microsoft.com/office/drawing/2014/main" id="{8A336F29-D8F3-470E-9049-85358FD25EE2}"/>
                </a:ext>
              </a:extLst>
            </p:cNvPr>
            <p:cNvSpPr/>
            <p:nvPr/>
          </p:nvSpPr>
          <p:spPr bwMode="auto">
            <a:xfrm>
              <a:off x="3896519" y="4554538"/>
              <a:ext cx="17463" cy="15875"/>
            </a:xfrm>
            <a:custGeom>
              <a:avLst/>
              <a:gdLst>
                <a:gd name="T0" fmla="*/ 5 w 5"/>
                <a:gd name="T1" fmla="*/ 0 h 5"/>
                <a:gd name="T2" fmla="*/ 5 w 5"/>
                <a:gd name="T3" fmla="*/ 4 h 5"/>
                <a:gd name="T4" fmla="*/ 0 w 5"/>
                <a:gd name="T5" fmla="*/ 5 h 5"/>
                <a:gd name="T6" fmla="*/ 0 w 5"/>
                <a:gd name="T7" fmla="*/ 1 h 5"/>
                <a:gd name="T8" fmla="*/ 5 w 5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5" y="0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2" y="5"/>
                    <a:pt x="0" y="5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1"/>
                    <a:pt x="3" y="1"/>
                    <a:pt x="5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4" name="íśľíḓê">
              <a:extLst>
                <a:ext uri="{FF2B5EF4-FFF2-40B4-BE49-F238E27FC236}">
                  <a16:creationId xmlns:a16="http://schemas.microsoft.com/office/drawing/2014/main" id="{B099A509-2F11-42A0-B725-1A36585C9FAA}"/>
                </a:ext>
              </a:extLst>
            </p:cNvPr>
            <p:cNvSpPr/>
            <p:nvPr/>
          </p:nvSpPr>
          <p:spPr bwMode="auto">
            <a:xfrm>
              <a:off x="3886994" y="4557713"/>
              <a:ext cx="9525" cy="12700"/>
            </a:xfrm>
            <a:custGeom>
              <a:avLst/>
              <a:gdLst>
                <a:gd name="T0" fmla="*/ 3 w 3"/>
                <a:gd name="T1" fmla="*/ 0 h 4"/>
                <a:gd name="T2" fmla="*/ 3 w 3"/>
                <a:gd name="T3" fmla="*/ 4 h 4"/>
                <a:gd name="T4" fmla="*/ 0 w 3"/>
                <a:gd name="T5" fmla="*/ 4 h 4"/>
                <a:gd name="T6" fmla="*/ 0 w 3"/>
                <a:gd name="T7" fmla="*/ 1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2" y="1"/>
                    <a:pt x="3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5" name="iṧľíḋê">
              <a:extLst>
                <a:ext uri="{FF2B5EF4-FFF2-40B4-BE49-F238E27FC236}">
                  <a16:creationId xmlns:a16="http://schemas.microsoft.com/office/drawing/2014/main" id="{F85AA3B0-ADEF-42EC-9568-064DB95E33E1}"/>
                </a:ext>
              </a:extLst>
            </p:cNvPr>
            <p:cNvSpPr/>
            <p:nvPr/>
          </p:nvSpPr>
          <p:spPr bwMode="auto">
            <a:xfrm>
              <a:off x="3877469" y="4560888"/>
              <a:ext cx="9525" cy="12700"/>
            </a:xfrm>
            <a:custGeom>
              <a:avLst/>
              <a:gdLst>
                <a:gd name="T0" fmla="*/ 3 w 3"/>
                <a:gd name="T1" fmla="*/ 0 h 4"/>
                <a:gd name="T2" fmla="*/ 3 w 3"/>
                <a:gd name="T3" fmla="*/ 3 h 4"/>
                <a:gd name="T4" fmla="*/ 0 w 3"/>
                <a:gd name="T5" fmla="*/ 4 h 4"/>
                <a:gd name="T6" fmla="*/ 0 w 3"/>
                <a:gd name="T7" fmla="*/ 0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6" name="ïṡ1iḍé">
              <a:extLst>
                <a:ext uri="{FF2B5EF4-FFF2-40B4-BE49-F238E27FC236}">
                  <a16:creationId xmlns:a16="http://schemas.microsoft.com/office/drawing/2014/main" id="{316B4B5D-7310-4FA0-946C-FF12E5DE793C}"/>
                </a:ext>
              </a:extLst>
            </p:cNvPr>
            <p:cNvSpPr/>
            <p:nvPr/>
          </p:nvSpPr>
          <p:spPr bwMode="auto">
            <a:xfrm>
              <a:off x="3871119" y="4560888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1 w 2"/>
                <a:gd name="T5" fmla="*/ 4 h 4"/>
                <a:gd name="T6" fmla="*/ 0 w 2"/>
                <a:gd name="T7" fmla="*/ 4 h 4"/>
                <a:gd name="T8" fmla="*/ 0 w 2"/>
                <a:gd name="T9" fmla="*/ 0 h 4"/>
                <a:gd name="T10" fmla="*/ 1 w 2"/>
                <a:gd name="T11" fmla="*/ 0 h 4"/>
                <a:gd name="T12" fmla="*/ 2 w 2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2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7" name="ïṡḻíḑê">
              <a:extLst>
                <a:ext uri="{FF2B5EF4-FFF2-40B4-BE49-F238E27FC236}">
                  <a16:creationId xmlns:a16="http://schemas.microsoft.com/office/drawing/2014/main" id="{9287760A-F72C-485A-9845-FBDFD640080E}"/>
                </a:ext>
              </a:extLst>
            </p:cNvPr>
            <p:cNvSpPr/>
            <p:nvPr/>
          </p:nvSpPr>
          <p:spPr bwMode="auto">
            <a:xfrm>
              <a:off x="3860006" y="4560888"/>
              <a:ext cx="11113" cy="12700"/>
            </a:xfrm>
            <a:custGeom>
              <a:avLst/>
              <a:gdLst>
                <a:gd name="T0" fmla="*/ 3 w 3"/>
                <a:gd name="T1" fmla="*/ 0 h 4"/>
                <a:gd name="T2" fmla="*/ 3 w 3"/>
                <a:gd name="T3" fmla="*/ 4 h 4"/>
                <a:gd name="T4" fmla="*/ 0 w 3"/>
                <a:gd name="T5" fmla="*/ 3 h 4"/>
                <a:gd name="T6" fmla="*/ 0 w 3"/>
                <a:gd name="T7" fmla="*/ 0 h 4"/>
                <a:gd name="T8" fmla="*/ 3 w 3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0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8" name="íṧḻîḑe">
              <a:extLst>
                <a:ext uri="{FF2B5EF4-FFF2-40B4-BE49-F238E27FC236}">
                  <a16:creationId xmlns:a16="http://schemas.microsoft.com/office/drawing/2014/main" id="{7FE4B691-92B7-42E4-B12F-EEF3AFECBBC1}"/>
                </a:ext>
              </a:extLst>
            </p:cNvPr>
            <p:cNvSpPr/>
            <p:nvPr/>
          </p:nvSpPr>
          <p:spPr bwMode="auto">
            <a:xfrm>
              <a:off x="3853656" y="4560888"/>
              <a:ext cx="6350" cy="9525"/>
            </a:xfrm>
            <a:custGeom>
              <a:avLst/>
              <a:gdLst>
                <a:gd name="T0" fmla="*/ 2 w 2"/>
                <a:gd name="T1" fmla="*/ 0 h 3"/>
                <a:gd name="T2" fmla="*/ 2 w 2"/>
                <a:gd name="T3" fmla="*/ 3 h 3"/>
                <a:gd name="T4" fmla="*/ 0 w 2"/>
                <a:gd name="T5" fmla="*/ 3 h 3"/>
                <a:gd name="T6" fmla="*/ 0 w 2"/>
                <a:gd name="T7" fmla="*/ 0 h 3"/>
                <a:gd name="T8" fmla="*/ 2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9" name="îṣļîḋê">
              <a:extLst>
                <a:ext uri="{FF2B5EF4-FFF2-40B4-BE49-F238E27FC236}">
                  <a16:creationId xmlns:a16="http://schemas.microsoft.com/office/drawing/2014/main" id="{88010C6B-F0D4-4E71-BBB2-980A574F0C45}"/>
                </a:ext>
              </a:extLst>
            </p:cNvPr>
            <p:cNvSpPr/>
            <p:nvPr/>
          </p:nvSpPr>
          <p:spPr bwMode="auto">
            <a:xfrm>
              <a:off x="3844131" y="4557713"/>
              <a:ext cx="9525" cy="12700"/>
            </a:xfrm>
            <a:custGeom>
              <a:avLst/>
              <a:gdLst>
                <a:gd name="T0" fmla="*/ 3 w 3"/>
                <a:gd name="T1" fmla="*/ 1 h 4"/>
                <a:gd name="T2" fmla="*/ 3 w 3"/>
                <a:gd name="T3" fmla="*/ 4 h 4"/>
                <a:gd name="T4" fmla="*/ 0 w 3"/>
                <a:gd name="T5" fmla="*/ 4 h 4"/>
                <a:gd name="T6" fmla="*/ 0 w 3"/>
                <a:gd name="T7" fmla="*/ 0 h 4"/>
                <a:gd name="T8" fmla="*/ 3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1"/>
                    <a:pt x="3" y="1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0" name="îṣḷiḋè">
              <a:extLst>
                <a:ext uri="{FF2B5EF4-FFF2-40B4-BE49-F238E27FC236}">
                  <a16:creationId xmlns:a16="http://schemas.microsoft.com/office/drawing/2014/main" id="{E0809339-F86A-4C67-9DE1-5CB96A8D895E}"/>
                </a:ext>
              </a:extLst>
            </p:cNvPr>
            <p:cNvSpPr/>
            <p:nvPr/>
          </p:nvSpPr>
          <p:spPr bwMode="auto">
            <a:xfrm>
              <a:off x="3837781" y="4557713"/>
              <a:ext cx="6350" cy="12700"/>
            </a:xfrm>
            <a:custGeom>
              <a:avLst/>
              <a:gdLst>
                <a:gd name="T0" fmla="*/ 2 w 2"/>
                <a:gd name="T1" fmla="*/ 0 h 4"/>
                <a:gd name="T2" fmla="*/ 2 w 2"/>
                <a:gd name="T3" fmla="*/ 4 h 4"/>
                <a:gd name="T4" fmla="*/ 0 w 2"/>
                <a:gd name="T5" fmla="*/ 3 h 4"/>
                <a:gd name="T6" fmla="*/ 0 w 2"/>
                <a:gd name="T7" fmla="*/ 0 h 4"/>
                <a:gd name="T8" fmla="*/ 2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1" name="iṣľïḑê">
              <a:extLst>
                <a:ext uri="{FF2B5EF4-FFF2-40B4-BE49-F238E27FC236}">
                  <a16:creationId xmlns:a16="http://schemas.microsoft.com/office/drawing/2014/main" id="{BE75C471-BD65-48C9-B239-1A661DADA08A}"/>
                </a:ext>
              </a:extLst>
            </p:cNvPr>
            <p:cNvSpPr/>
            <p:nvPr/>
          </p:nvSpPr>
          <p:spPr bwMode="auto">
            <a:xfrm>
              <a:off x="3828256" y="4554538"/>
              <a:ext cx="9525" cy="12700"/>
            </a:xfrm>
            <a:custGeom>
              <a:avLst/>
              <a:gdLst>
                <a:gd name="T0" fmla="*/ 3 w 3"/>
                <a:gd name="T1" fmla="*/ 1 h 4"/>
                <a:gd name="T2" fmla="*/ 3 w 3"/>
                <a:gd name="T3" fmla="*/ 4 h 4"/>
                <a:gd name="T4" fmla="*/ 0 w 3"/>
                <a:gd name="T5" fmla="*/ 3 h 4"/>
                <a:gd name="T6" fmla="*/ 0 w 3"/>
                <a:gd name="T7" fmla="*/ 0 h 4"/>
                <a:gd name="T8" fmla="*/ 3 w 3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4">
                  <a:moveTo>
                    <a:pt x="3" y="1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1" y="4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3" y="1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2" name="iṩļïḑê">
              <a:extLst>
                <a:ext uri="{FF2B5EF4-FFF2-40B4-BE49-F238E27FC236}">
                  <a16:creationId xmlns:a16="http://schemas.microsoft.com/office/drawing/2014/main" id="{F1DA6953-1350-4C6B-BBA0-B125305F9AB9}"/>
                </a:ext>
              </a:extLst>
            </p:cNvPr>
            <p:cNvSpPr/>
            <p:nvPr/>
          </p:nvSpPr>
          <p:spPr bwMode="auto">
            <a:xfrm>
              <a:off x="3791744" y="4514850"/>
              <a:ext cx="36513" cy="49213"/>
            </a:xfrm>
            <a:custGeom>
              <a:avLst/>
              <a:gdLst>
                <a:gd name="T0" fmla="*/ 11 w 11"/>
                <a:gd name="T1" fmla="*/ 12 h 15"/>
                <a:gd name="T2" fmla="*/ 11 w 11"/>
                <a:gd name="T3" fmla="*/ 15 h 15"/>
                <a:gd name="T4" fmla="*/ 7 w 11"/>
                <a:gd name="T5" fmla="*/ 14 h 15"/>
                <a:gd name="T6" fmla="*/ 0 w 11"/>
                <a:gd name="T7" fmla="*/ 3 h 15"/>
                <a:gd name="T8" fmla="*/ 0 w 11"/>
                <a:gd name="T9" fmla="*/ 0 h 15"/>
                <a:gd name="T10" fmla="*/ 7 w 11"/>
                <a:gd name="T11" fmla="*/ 10 h 15"/>
                <a:gd name="T12" fmla="*/ 11 w 11"/>
                <a:gd name="T13" fmla="*/ 12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5">
                  <a:moveTo>
                    <a:pt x="11" y="12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10" y="15"/>
                    <a:pt x="8" y="14"/>
                    <a:pt x="7" y="14"/>
                  </a:cubicBezTo>
                  <a:cubicBezTo>
                    <a:pt x="2" y="11"/>
                    <a:pt x="0" y="7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2" y="7"/>
                    <a:pt x="7" y="10"/>
                  </a:cubicBezTo>
                  <a:cubicBezTo>
                    <a:pt x="8" y="11"/>
                    <a:pt x="10" y="11"/>
                    <a:pt x="11" y="12"/>
                  </a:cubicBezTo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3" name="íSḷîďê">
              <a:extLst>
                <a:ext uri="{FF2B5EF4-FFF2-40B4-BE49-F238E27FC236}">
                  <a16:creationId xmlns:a16="http://schemas.microsoft.com/office/drawing/2014/main" id="{D5E27451-BD4B-4148-99E4-BDF474EC652D}"/>
                </a:ext>
              </a:extLst>
            </p:cNvPr>
            <p:cNvSpPr/>
            <p:nvPr/>
          </p:nvSpPr>
          <p:spPr bwMode="auto">
            <a:xfrm>
              <a:off x="3780631" y="4316413"/>
              <a:ext cx="465138" cy="244475"/>
            </a:xfrm>
            <a:custGeom>
              <a:avLst/>
              <a:gdLst>
                <a:gd name="T0" fmla="*/ 132 w 141"/>
                <a:gd name="T1" fmla="*/ 5 h 74"/>
                <a:gd name="T2" fmla="*/ 141 w 141"/>
                <a:gd name="T3" fmla="*/ 18 h 74"/>
                <a:gd name="T4" fmla="*/ 132 w 141"/>
                <a:gd name="T5" fmla="*/ 32 h 74"/>
                <a:gd name="T6" fmla="*/ 73 w 141"/>
                <a:gd name="T7" fmla="*/ 67 h 74"/>
                <a:gd name="T8" fmla="*/ 66 w 141"/>
                <a:gd name="T9" fmla="*/ 67 h 74"/>
                <a:gd name="T10" fmla="*/ 66 w 141"/>
                <a:gd name="T11" fmla="*/ 63 h 74"/>
                <a:gd name="T12" fmla="*/ 125 w 141"/>
                <a:gd name="T13" fmla="*/ 28 h 74"/>
                <a:gd name="T14" fmla="*/ 132 w 141"/>
                <a:gd name="T15" fmla="*/ 18 h 74"/>
                <a:gd name="T16" fmla="*/ 125 w 141"/>
                <a:gd name="T17" fmla="*/ 9 h 74"/>
                <a:gd name="T18" fmla="*/ 109 w 141"/>
                <a:gd name="T19" fmla="*/ 5 h 74"/>
                <a:gd name="T20" fmla="*/ 92 w 141"/>
                <a:gd name="T21" fmla="*/ 9 h 74"/>
                <a:gd name="T22" fmla="*/ 17 w 141"/>
                <a:gd name="T23" fmla="*/ 53 h 74"/>
                <a:gd name="T24" fmla="*/ 17 w 141"/>
                <a:gd name="T25" fmla="*/ 66 h 74"/>
                <a:gd name="T26" fmla="*/ 39 w 141"/>
                <a:gd name="T27" fmla="*/ 66 h 74"/>
                <a:gd name="T28" fmla="*/ 89 w 141"/>
                <a:gd name="T29" fmla="*/ 36 h 74"/>
                <a:gd name="T30" fmla="*/ 92 w 141"/>
                <a:gd name="T31" fmla="*/ 33 h 74"/>
                <a:gd name="T32" fmla="*/ 89 w 141"/>
                <a:gd name="T33" fmla="*/ 30 h 74"/>
                <a:gd name="T34" fmla="*/ 79 w 141"/>
                <a:gd name="T35" fmla="*/ 30 h 74"/>
                <a:gd name="T36" fmla="*/ 44 w 141"/>
                <a:gd name="T37" fmla="*/ 51 h 74"/>
                <a:gd name="T38" fmla="*/ 38 w 141"/>
                <a:gd name="T39" fmla="*/ 51 h 74"/>
                <a:gd name="T40" fmla="*/ 37 w 141"/>
                <a:gd name="T41" fmla="*/ 47 h 74"/>
                <a:gd name="T42" fmla="*/ 72 w 141"/>
                <a:gd name="T43" fmla="*/ 26 h 74"/>
                <a:gd name="T44" fmla="*/ 96 w 141"/>
                <a:gd name="T45" fmla="*/ 26 h 74"/>
                <a:gd name="T46" fmla="*/ 101 w 141"/>
                <a:gd name="T47" fmla="*/ 33 h 74"/>
                <a:gd name="T48" fmla="*/ 96 w 141"/>
                <a:gd name="T49" fmla="*/ 40 h 74"/>
                <a:gd name="T50" fmla="*/ 45 w 141"/>
                <a:gd name="T51" fmla="*/ 70 h 74"/>
                <a:gd name="T52" fmla="*/ 28 w 141"/>
                <a:gd name="T53" fmla="*/ 74 h 74"/>
                <a:gd name="T54" fmla="*/ 10 w 141"/>
                <a:gd name="T55" fmla="*/ 70 h 74"/>
                <a:gd name="T56" fmla="*/ 10 w 141"/>
                <a:gd name="T57" fmla="*/ 50 h 74"/>
                <a:gd name="T58" fmla="*/ 85 w 141"/>
                <a:gd name="T59" fmla="*/ 5 h 74"/>
                <a:gd name="T60" fmla="*/ 108 w 141"/>
                <a:gd name="T61" fmla="*/ 0 h 74"/>
                <a:gd name="T62" fmla="*/ 132 w 141"/>
                <a:gd name="T63" fmla="*/ 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1" h="74">
                  <a:moveTo>
                    <a:pt x="132" y="5"/>
                  </a:moveTo>
                  <a:cubicBezTo>
                    <a:pt x="138" y="9"/>
                    <a:pt x="141" y="13"/>
                    <a:pt x="141" y="18"/>
                  </a:cubicBezTo>
                  <a:cubicBezTo>
                    <a:pt x="141" y="23"/>
                    <a:pt x="138" y="28"/>
                    <a:pt x="132" y="32"/>
                  </a:cubicBezTo>
                  <a:cubicBezTo>
                    <a:pt x="73" y="67"/>
                    <a:pt x="73" y="67"/>
                    <a:pt x="73" y="67"/>
                  </a:cubicBezTo>
                  <a:cubicBezTo>
                    <a:pt x="71" y="68"/>
                    <a:pt x="68" y="68"/>
                    <a:pt x="66" y="67"/>
                  </a:cubicBezTo>
                  <a:cubicBezTo>
                    <a:pt x="64" y="66"/>
                    <a:pt x="64" y="64"/>
                    <a:pt x="66" y="63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30" y="25"/>
                    <a:pt x="132" y="22"/>
                    <a:pt x="132" y="18"/>
                  </a:cubicBezTo>
                  <a:cubicBezTo>
                    <a:pt x="132" y="15"/>
                    <a:pt x="130" y="11"/>
                    <a:pt x="125" y="9"/>
                  </a:cubicBezTo>
                  <a:cubicBezTo>
                    <a:pt x="121" y="6"/>
                    <a:pt x="115" y="5"/>
                    <a:pt x="109" y="5"/>
                  </a:cubicBezTo>
                  <a:cubicBezTo>
                    <a:pt x="102" y="5"/>
                    <a:pt x="96" y="6"/>
                    <a:pt x="92" y="9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1" y="57"/>
                    <a:pt x="11" y="63"/>
                    <a:pt x="17" y="66"/>
                  </a:cubicBezTo>
                  <a:cubicBezTo>
                    <a:pt x="23" y="70"/>
                    <a:pt x="33" y="69"/>
                    <a:pt x="39" y="66"/>
                  </a:cubicBezTo>
                  <a:cubicBezTo>
                    <a:pt x="89" y="36"/>
                    <a:pt x="89" y="36"/>
                    <a:pt x="89" y="36"/>
                  </a:cubicBezTo>
                  <a:cubicBezTo>
                    <a:pt x="91" y="35"/>
                    <a:pt x="92" y="34"/>
                    <a:pt x="92" y="33"/>
                  </a:cubicBezTo>
                  <a:cubicBezTo>
                    <a:pt x="91" y="32"/>
                    <a:pt x="91" y="31"/>
                    <a:pt x="89" y="30"/>
                  </a:cubicBezTo>
                  <a:cubicBezTo>
                    <a:pt x="86" y="28"/>
                    <a:pt x="82" y="28"/>
                    <a:pt x="79" y="3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2" y="52"/>
                    <a:pt x="39" y="52"/>
                    <a:pt x="38" y="51"/>
                  </a:cubicBezTo>
                  <a:cubicBezTo>
                    <a:pt x="36" y="49"/>
                    <a:pt x="36" y="48"/>
                    <a:pt x="37" y="47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9" y="23"/>
                    <a:pt x="89" y="22"/>
                    <a:pt x="96" y="26"/>
                  </a:cubicBezTo>
                  <a:cubicBezTo>
                    <a:pt x="99" y="28"/>
                    <a:pt x="101" y="30"/>
                    <a:pt x="101" y="33"/>
                  </a:cubicBezTo>
                  <a:cubicBezTo>
                    <a:pt x="101" y="36"/>
                    <a:pt x="99" y="38"/>
                    <a:pt x="96" y="4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1" y="73"/>
                    <a:pt x="34" y="74"/>
                    <a:pt x="28" y="74"/>
                  </a:cubicBezTo>
                  <a:cubicBezTo>
                    <a:pt x="21" y="74"/>
                    <a:pt x="15" y="73"/>
                    <a:pt x="10" y="70"/>
                  </a:cubicBezTo>
                  <a:cubicBezTo>
                    <a:pt x="1" y="64"/>
                    <a:pt x="0" y="55"/>
                    <a:pt x="10" y="50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92" y="2"/>
                    <a:pt x="100" y="0"/>
                    <a:pt x="108" y="0"/>
                  </a:cubicBezTo>
                  <a:cubicBezTo>
                    <a:pt x="117" y="0"/>
                    <a:pt x="125" y="1"/>
                    <a:pt x="132" y="5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5" name="i$1iḍê">
              <a:extLst>
                <a:ext uri="{FF2B5EF4-FFF2-40B4-BE49-F238E27FC236}">
                  <a16:creationId xmlns:a16="http://schemas.microsoft.com/office/drawing/2014/main" id="{10DF1FEC-5D33-47E5-8B40-46D60ADC46DD}"/>
                </a:ext>
              </a:extLst>
            </p:cNvPr>
            <p:cNvSpPr/>
            <p:nvPr/>
          </p:nvSpPr>
          <p:spPr bwMode="auto">
            <a:xfrm flipH="1" flipV="1">
              <a:off x="5833269" y="3275015"/>
              <a:ext cx="2316160" cy="186393"/>
            </a:xfrm>
            <a:custGeom>
              <a:avLst/>
              <a:gdLst>
                <a:gd name="T0" fmla="*/ 7 w 101"/>
                <a:gd name="T1" fmla="*/ 4 h 53"/>
                <a:gd name="T2" fmla="*/ 0 w 101"/>
                <a:gd name="T3" fmla="*/ 13 h 53"/>
                <a:gd name="T4" fmla="*/ 7 w 101"/>
                <a:gd name="T5" fmla="*/ 23 h 53"/>
                <a:gd name="T6" fmla="*/ 49 w 101"/>
                <a:gd name="T7" fmla="*/ 48 h 53"/>
                <a:gd name="T8" fmla="*/ 54 w 101"/>
                <a:gd name="T9" fmla="*/ 48 h 53"/>
                <a:gd name="T10" fmla="*/ 54 w 101"/>
                <a:gd name="T11" fmla="*/ 45 h 53"/>
                <a:gd name="T12" fmla="*/ 11 w 101"/>
                <a:gd name="T13" fmla="*/ 20 h 53"/>
                <a:gd name="T14" fmla="*/ 6 w 101"/>
                <a:gd name="T15" fmla="*/ 13 h 53"/>
                <a:gd name="T16" fmla="*/ 11 w 101"/>
                <a:gd name="T17" fmla="*/ 7 h 53"/>
                <a:gd name="T18" fmla="*/ 23 w 101"/>
                <a:gd name="T19" fmla="*/ 4 h 53"/>
                <a:gd name="T20" fmla="*/ 35 w 101"/>
                <a:gd name="T21" fmla="*/ 7 h 53"/>
                <a:gd name="T22" fmla="*/ 89 w 101"/>
                <a:gd name="T23" fmla="*/ 39 h 53"/>
                <a:gd name="T24" fmla="*/ 89 w 101"/>
                <a:gd name="T25" fmla="*/ 48 h 53"/>
                <a:gd name="T26" fmla="*/ 73 w 101"/>
                <a:gd name="T27" fmla="*/ 48 h 53"/>
                <a:gd name="T28" fmla="*/ 37 w 101"/>
                <a:gd name="T29" fmla="*/ 26 h 53"/>
                <a:gd name="T30" fmla="*/ 35 w 101"/>
                <a:gd name="T31" fmla="*/ 24 h 53"/>
                <a:gd name="T32" fmla="*/ 37 w 101"/>
                <a:gd name="T33" fmla="*/ 22 h 53"/>
                <a:gd name="T34" fmla="*/ 45 w 101"/>
                <a:gd name="T35" fmla="*/ 22 h 53"/>
                <a:gd name="T36" fmla="*/ 69 w 101"/>
                <a:gd name="T37" fmla="*/ 36 h 53"/>
                <a:gd name="T38" fmla="*/ 74 w 101"/>
                <a:gd name="T39" fmla="*/ 36 h 53"/>
                <a:gd name="T40" fmla="*/ 74 w 101"/>
                <a:gd name="T41" fmla="*/ 34 h 53"/>
                <a:gd name="T42" fmla="*/ 49 w 101"/>
                <a:gd name="T43" fmla="*/ 19 h 53"/>
                <a:gd name="T44" fmla="*/ 32 w 101"/>
                <a:gd name="T45" fmla="*/ 19 h 53"/>
                <a:gd name="T46" fmla="*/ 29 w 101"/>
                <a:gd name="T47" fmla="*/ 24 h 53"/>
                <a:gd name="T48" fmla="*/ 32 w 101"/>
                <a:gd name="T49" fmla="*/ 29 h 53"/>
                <a:gd name="T50" fmla="*/ 69 w 101"/>
                <a:gd name="T51" fmla="*/ 50 h 53"/>
                <a:gd name="T52" fmla="*/ 81 w 101"/>
                <a:gd name="T53" fmla="*/ 53 h 53"/>
                <a:gd name="T54" fmla="*/ 93 w 101"/>
                <a:gd name="T55" fmla="*/ 50 h 53"/>
                <a:gd name="T56" fmla="*/ 94 w 101"/>
                <a:gd name="T57" fmla="*/ 36 h 53"/>
                <a:gd name="T58" fmla="*/ 40 w 101"/>
                <a:gd name="T59" fmla="*/ 4 h 53"/>
                <a:gd name="T60" fmla="*/ 23 w 101"/>
                <a:gd name="T61" fmla="*/ 0 h 53"/>
                <a:gd name="T62" fmla="*/ 7 w 101"/>
                <a:gd name="T63" fmla="*/ 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1" h="53">
                  <a:moveTo>
                    <a:pt x="7" y="4"/>
                  </a:moveTo>
                  <a:cubicBezTo>
                    <a:pt x="2" y="6"/>
                    <a:pt x="0" y="10"/>
                    <a:pt x="0" y="13"/>
                  </a:cubicBezTo>
                  <a:cubicBezTo>
                    <a:pt x="0" y="17"/>
                    <a:pt x="2" y="20"/>
                    <a:pt x="7" y="23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0" y="49"/>
                    <a:pt x="52" y="49"/>
                    <a:pt x="54" y="48"/>
                  </a:cubicBezTo>
                  <a:cubicBezTo>
                    <a:pt x="55" y="47"/>
                    <a:pt x="55" y="46"/>
                    <a:pt x="54" y="45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8" y="18"/>
                    <a:pt x="6" y="16"/>
                    <a:pt x="6" y="13"/>
                  </a:cubicBezTo>
                  <a:cubicBezTo>
                    <a:pt x="7" y="11"/>
                    <a:pt x="8" y="8"/>
                    <a:pt x="11" y="7"/>
                  </a:cubicBezTo>
                  <a:cubicBezTo>
                    <a:pt x="15" y="5"/>
                    <a:pt x="19" y="4"/>
                    <a:pt x="23" y="4"/>
                  </a:cubicBezTo>
                  <a:cubicBezTo>
                    <a:pt x="28" y="4"/>
                    <a:pt x="32" y="5"/>
                    <a:pt x="35" y="7"/>
                  </a:cubicBezTo>
                  <a:cubicBezTo>
                    <a:pt x="89" y="39"/>
                    <a:pt x="89" y="39"/>
                    <a:pt x="89" y="39"/>
                  </a:cubicBezTo>
                  <a:cubicBezTo>
                    <a:pt x="93" y="41"/>
                    <a:pt x="93" y="45"/>
                    <a:pt x="89" y="48"/>
                  </a:cubicBezTo>
                  <a:cubicBezTo>
                    <a:pt x="85" y="50"/>
                    <a:pt x="77" y="50"/>
                    <a:pt x="73" y="48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5" y="25"/>
                    <a:pt x="35" y="24"/>
                  </a:cubicBezTo>
                  <a:cubicBezTo>
                    <a:pt x="36" y="23"/>
                    <a:pt x="36" y="22"/>
                    <a:pt x="37" y="22"/>
                  </a:cubicBezTo>
                  <a:cubicBezTo>
                    <a:pt x="39" y="21"/>
                    <a:pt x="43" y="21"/>
                    <a:pt x="45" y="22"/>
                  </a:cubicBezTo>
                  <a:cubicBezTo>
                    <a:pt x="69" y="36"/>
                    <a:pt x="69" y="36"/>
                    <a:pt x="69" y="36"/>
                  </a:cubicBezTo>
                  <a:cubicBezTo>
                    <a:pt x="71" y="37"/>
                    <a:pt x="73" y="37"/>
                    <a:pt x="74" y="36"/>
                  </a:cubicBezTo>
                  <a:cubicBezTo>
                    <a:pt x="75" y="36"/>
                    <a:pt x="75" y="34"/>
                    <a:pt x="74" y="34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5" y="16"/>
                    <a:pt x="37" y="16"/>
                    <a:pt x="32" y="19"/>
                  </a:cubicBezTo>
                  <a:cubicBezTo>
                    <a:pt x="30" y="20"/>
                    <a:pt x="29" y="22"/>
                    <a:pt x="29" y="24"/>
                  </a:cubicBezTo>
                  <a:cubicBezTo>
                    <a:pt x="29" y="26"/>
                    <a:pt x="30" y="28"/>
                    <a:pt x="32" y="29"/>
                  </a:cubicBezTo>
                  <a:cubicBezTo>
                    <a:pt x="69" y="50"/>
                    <a:pt x="69" y="50"/>
                    <a:pt x="69" y="50"/>
                  </a:cubicBezTo>
                  <a:cubicBezTo>
                    <a:pt x="72" y="52"/>
                    <a:pt x="76" y="53"/>
                    <a:pt x="81" y="53"/>
                  </a:cubicBezTo>
                  <a:cubicBezTo>
                    <a:pt x="86" y="53"/>
                    <a:pt x="90" y="52"/>
                    <a:pt x="93" y="50"/>
                  </a:cubicBezTo>
                  <a:cubicBezTo>
                    <a:pt x="100" y="46"/>
                    <a:pt x="101" y="40"/>
                    <a:pt x="94" y="36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35" y="1"/>
                    <a:pt x="30" y="0"/>
                    <a:pt x="23" y="0"/>
                  </a:cubicBezTo>
                  <a:cubicBezTo>
                    <a:pt x="17" y="0"/>
                    <a:pt x="11" y="1"/>
                    <a:pt x="7" y="4"/>
                  </a:cubicBezTo>
                  <a:close/>
                </a:path>
              </a:pathLst>
            </a:custGeom>
            <a:solidFill>
              <a:srgbClr val="3148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6" name="ïš1îḋê">
              <a:extLst>
                <a:ext uri="{FF2B5EF4-FFF2-40B4-BE49-F238E27FC236}">
                  <a16:creationId xmlns:a16="http://schemas.microsoft.com/office/drawing/2014/main" id="{D9B98182-DA3B-49E6-AD4A-E0E94A01F243}"/>
                </a:ext>
              </a:extLst>
            </p:cNvPr>
            <p:cNvSpPr/>
            <p:nvPr/>
          </p:nvSpPr>
          <p:spPr bwMode="auto">
            <a:xfrm>
              <a:off x="4388644" y="4049712"/>
              <a:ext cx="141288" cy="73025"/>
            </a:xfrm>
            <a:custGeom>
              <a:avLst/>
              <a:gdLst>
                <a:gd name="T0" fmla="*/ 27 w 43"/>
                <a:gd name="T1" fmla="*/ 0 h 22"/>
                <a:gd name="T2" fmla="*/ 8 w 43"/>
                <a:gd name="T3" fmla="*/ 0 h 22"/>
                <a:gd name="T4" fmla="*/ 1 w 43"/>
                <a:gd name="T5" fmla="*/ 9 h 22"/>
                <a:gd name="T6" fmla="*/ 1 w 43"/>
                <a:gd name="T7" fmla="*/ 9 h 22"/>
                <a:gd name="T8" fmla="*/ 34 w 43"/>
                <a:gd name="T9" fmla="*/ 21 h 22"/>
                <a:gd name="T10" fmla="*/ 43 w 43"/>
                <a:gd name="T11" fmla="*/ 13 h 22"/>
                <a:gd name="T12" fmla="*/ 43 w 43"/>
                <a:gd name="T13" fmla="*/ 7 h 22"/>
                <a:gd name="T14" fmla="*/ 27 w 43"/>
                <a:gd name="T1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22">
                  <a:moveTo>
                    <a:pt x="2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1"/>
                    <a:pt x="22" y="18"/>
                    <a:pt x="34" y="21"/>
                  </a:cubicBezTo>
                  <a:cubicBezTo>
                    <a:pt x="39" y="22"/>
                    <a:pt x="43" y="18"/>
                    <a:pt x="43" y="13"/>
                  </a:cubicBezTo>
                  <a:cubicBezTo>
                    <a:pt x="43" y="7"/>
                    <a:pt x="43" y="7"/>
                    <a:pt x="43" y="7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7" name="íŝlïḓe">
              <a:extLst>
                <a:ext uri="{FF2B5EF4-FFF2-40B4-BE49-F238E27FC236}">
                  <a16:creationId xmlns:a16="http://schemas.microsoft.com/office/drawing/2014/main" id="{A9B9DA22-D8E9-42FD-BD3F-B18787BEB9B4}"/>
                </a:ext>
              </a:extLst>
            </p:cNvPr>
            <p:cNvSpPr/>
            <p:nvPr/>
          </p:nvSpPr>
          <p:spPr bwMode="auto">
            <a:xfrm>
              <a:off x="4398169" y="3457575"/>
              <a:ext cx="146050" cy="652463"/>
            </a:xfrm>
            <a:custGeom>
              <a:avLst/>
              <a:gdLst>
                <a:gd name="T0" fmla="*/ 27 w 44"/>
                <a:gd name="T1" fmla="*/ 198 h 198"/>
                <a:gd name="T2" fmla="*/ 12 w 44"/>
                <a:gd name="T3" fmla="*/ 184 h 198"/>
                <a:gd name="T4" fmla="*/ 1 w 44"/>
                <a:gd name="T5" fmla="*/ 85 h 198"/>
                <a:gd name="T6" fmla="*/ 1 w 44"/>
                <a:gd name="T7" fmla="*/ 81 h 198"/>
                <a:gd name="T8" fmla="*/ 10 w 44"/>
                <a:gd name="T9" fmla="*/ 15 h 198"/>
                <a:gd name="T10" fmla="*/ 28 w 44"/>
                <a:gd name="T11" fmla="*/ 1 h 198"/>
                <a:gd name="T12" fmla="*/ 41 w 44"/>
                <a:gd name="T13" fmla="*/ 19 h 198"/>
                <a:gd name="T14" fmla="*/ 33 w 44"/>
                <a:gd name="T15" fmla="*/ 83 h 198"/>
                <a:gd name="T16" fmla="*/ 43 w 44"/>
                <a:gd name="T17" fmla="*/ 180 h 198"/>
                <a:gd name="T18" fmla="*/ 29 w 44"/>
                <a:gd name="T19" fmla="*/ 198 h 198"/>
                <a:gd name="T20" fmla="*/ 27 w 44"/>
                <a:gd name="T21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198">
                  <a:moveTo>
                    <a:pt x="27" y="198"/>
                  </a:moveTo>
                  <a:cubicBezTo>
                    <a:pt x="19" y="198"/>
                    <a:pt x="12" y="192"/>
                    <a:pt x="12" y="184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0" y="84"/>
                    <a:pt x="1" y="82"/>
                    <a:pt x="1" y="81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6"/>
                    <a:pt x="19" y="0"/>
                    <a:pt x="28" y="1"/>
                  </a:cubicBezTo>
                  <a:cubicBezTo>
                    <a:pt x="36" y="2"/>
                    <a:pt x="42" y="10"/>
                    <a:pt x="41" y="19"/>
                  </a:cubicBezTo>
                  <a:cubicBezTo>
                    <a:pt x="33" y="83"/>
                    <a:pt x="33" y="83"/>
                    <a:pt x="33" y="83"/>
                  </a:cubicBezTo>
                  <a:cubicBezTo>
                    <a:pt x="43" y="180"/>
                    <a:pt x="43" y="180"/>
                    <a:pt x="43" y="180"/>
                  </a:cubicBezTo>
                  <a:cubicBezTo>
                    <a:pt x="44" y="189"/>
                    <a:pt x="38" y="197"/>
                    <a:pt x="29" y="198"/>
                  </a:cubicBezTo>
                  <a:cubicBezTo>
                    <a:pt x="29" y="198"/>
                    <a:pt x="28" y="198"/>
                    <a:pt x="27" y="198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8" name="îṧ1ïḋe">
              <a:extLst>
                <a:ext uri="{FF2B5EF4-FFF2-40B4-BE49-F238E27FC236}">
                  <a16:creationId xmlns:a16="http://schemas.microsoft.com/office/drawing/2014/main" id="{0B9B928D-3E26-46A0-834A-BF9773839A36}"/>
                </a:ext>
              </a:extLst>
            </p:cNvPr>
            <p:cNvSpPr/>
            <p:nvPr/>
          </p:nvSpPr>
          <p:spPr bwMode="auto">
            <a:xfrm>
              <a:off x="4279107" y="3403600"/>
              <a:ext cx="268288" cy="415925"/>
            </a:xfrm>
            <a:custGeom>
              <a:avLst/>
              <a:gdLst>
                <a:gd name="T0" fmla="*/ 7 w 81"/>
                <a:gd name="T1" fmla="*/ 15 h 126"/>
                <a:gd name="T2" fmla="*/ 1 w 81"/>
                <a:gd name="T3" fmla="*/ 117 h 126"/>
                <a:gd name="T4" fmla="*/ 41 w 81"/>
                <a:gd name="T5" fmla="*/ 52 h 126"/>
                <a:gd name="T6" fmla="*/ 78 w 81"/>
                <a:gd name="T7" fmla="*/ 34 h 126"/>
                <a:gd name="T8" fmla="*/ 76 w 81"/>
                <a:gd name="T9" fmla="*/ 9 h 126"/>
                <a:gd name="T10" fmla="*/ 38 w 81"/>
                <a:gd name="T11" fmla="*/ 2 h 126"/>
                <a:gd name="T12" fmla="*/ 7 w 81"/>
                <a:gd name="T13" fmla="*/ 1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26">
                  <a:moveTo>
                    <a:pt x="7" y="15"/>
                  </a:moveTo>
                  <a:cubicBezTo>
                    <a:pt x="6" y="38"/>
                    <a:pt x="0" y="110"/>
                    <a:pt x="1" y="117"/>
                  </a:cubicBezTo>
                  <a:cubicBezTo>
                    <a:pt x="3" y="126"/>
                    <a:pt x="38" y="63"/>
                    <a:pt x="41" y="52"/>
                  </a:cubicBezTo>
                  <a:cubicBezTo>
                    <a:pt x="52" y="50"/>
                    <a:pt x="78" y="34"/>
                    <a:pt x="78" y="34"/>
                  </a:cubicBezTo>
                  <a:cubicBezTo>
                    <a:pt x="78" y="34"/>
                    <a:pt x="81" y="19"/>
                    <a:pt x="76" y="9"/>
                  </a:cubicBezTo>
                  <a:cubicBezTo>
                    <a:pt x="64" y="6"/>
                    <a:pt x="51" y="4"/>
                    <a:pt x="38" y="2"/>
                  </a:cubicBezTo>
                  <a:cubicBezTo>
                    <a:pt x="27" y="0"/>
                    <a:pt x="14" y="6"/>
                    <a:pt x="7" y="15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9" name="isḷïďê">
              <a:extLst>
                <a:ext uri="{FF2B5EF4-FFF2-40B4-BE49-F238E27FC236}">
                  <a16:creationId xmlns:a16="http://schemas.microsoft.com/office/drawing/2014/main" id="{AF6588DF-79E5-40F4-9E9D-6F27B3FAD98C}"/>
                </a:ext>
              </a:extLst>
            </p:cNvPr>
            <p:cNvSpPr/>
            <p:nvPr/>
          </p:nvSpPr>
          <p:spPr bwMode="auto">
            <a:xfrm>
              <a:off x="4302919" y="2894012"/>
              <a:ext cx="187325" cy="187325"/>
            </a:xfrm>
            <a:prstGeom prst="ellipse">
              <a:avLst/>
            </a:pr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0" name="išḻïḑè">
              <a:extLst>
                <a:ext uri="{FF2B5EF4-FFF2-40B4-BE49-F238E27FC236}">
                  <a16:creationId xmlns:a16="http://schemas.microsoft.com/office/drawing/2014/main" id="{8674BC1B-E8B6-49DB-8617-903625ECF197}"/>
                </a:ext>
              </a:extLst>
            </p:cNvPr>
            <p:cNvSpPr/>
            <p:nvPr/>
          </p:nvSpPr>
          <p:spPr bwMode="auto">
            <a:xfrm>
              <a:off x="4299744" y="3060700"/>
              <a:ext cx="287338" cy="428625"/>
            </a:xfrm>
            <a:custGeom>
              <a:avLst/>
              <a:gdLst>
                <a:gd name="T0" fmla="*/ 75 w 87"/>
                <a:gd name="T1" fmla="*/ 43 h 130"/>
                <a:gd name="T2" fmla="*/ 74 w 87"/>
                <a:gd name="T3" fmla="*/ 1 h 130"/>
                <a:gd name="T4" fmla="*/ 52 w 87"/>
                <a:gd name="T5" fmla="*/ 6 h 130"/>
                <a:gd name="T6" fmla="*/ 9 w 87"/>
                <a:gd name="T7" fmla="*/ 31 h 130"/>
                <a:gd name="T8" fmla="*/ 6 w 87"/>
                <a:gd name="T9" fmla="*/ 77 h 130"/>
                <a:gd name="T10" fmla="*/ 1 w 87"/>
                <a:gd name="T11" fmla="*/ 118 h 130"/>
                <a:gd name="T12" fmla="*/ 42 w 87"/>
                <a:gd name="T13" fmla="*/ 129 h 130"/>
                <a:gd name="T14" fmla="*/ 72 w 87"/>
                <a:gd name="T15" fmla="*/ 115 h 130"/>
                <a:gd name="T16" fmla="*/ 65 w 87"/>
                <a:gd name="T17" fmla="*/ 74 h 130"/>
                <a:gd name="T18" fmla="*/ 75 w 87"/>
                <a:gd name="T19" fmla="*/ 4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" h="130">
                  <a:moveTo>
                    <a:pt x="75" y="43"/>
                  </a:moveTo>
                  <a:cubicBezTo>
                    <a:pt x="75" y="43"/>
                    <a:pt x="87" y="10"/>
                    <a:pt x="74" y="1"/>
                  </a:cubicBezTo>
                  <a:cubicBezTo>
                    <a:pt x="64" y="0"/>
                    <a:pt x="52" y="6"/>
                    <a:pt x="52" y="6"/>
                  </a:cubicBezTo>
                  <a:cubicBezTo>
                    <a:pt x="52" y="6"/>
                    <a:pt x="26" y="23"/>
                    <a:pt x="9" y="31"/>
                  </a:cubicBezTo>
                  <a:cubicBezTo>
                    <a:pt x="0" y="36"/>
                    <a:pt x="6" y="56"/>
                    <a:pt x="6" y="77"/>
                  </a:cubicBezTo>
                  <a:cubicBezTo>
                    <a:pt x="7" y="98"/>
                    <a:pt x="1" y="118"/>
                    <a:pt x="1" y="118"/>
                  </a:cubicBezTo>
                  <a:cubicBezTo>
                    <a:pt x="1" y="118"/>
                    <a:pt x="28" y="130"/>
                    <a:pt x="42" y="129"/>
                  </a:cubicBezTo>
                  <a:cubicBezTo>
                    <a:pt x="56" y="128"/>
                    <a:pt x="74" y="121"/>
                    <a:pt x="72" y="115"/>
                  </a:cubicBezTo>
                  <a:cubicBezTo>
                    <a:pt x="70" y="108"/>
                    <a:pt x="61" y="83"/>
                    <a:pt x="65" y="74"/>
                  </a:cubicBezTo>
                  <a:cubicBezTo>
                    <a:pt x="69" y="66"/>
                    <a:pt x="75" y="43"/>
                    <a:pt x="75" y="43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1" name="îṧḻîdé">
              <a:extLst>
                <a:ext uri="{FF2B5EF4-FFF2-40B4-BE49-F238E27FC236}">
                  <a16:creationId xmlns:a16="http://schemas.microsoft.com/office/drawing/2014/main" id="{BD2BC2A0-D9A1-4F43-B3D4-AB5A19DAC7F6}"/>
                </a:ext>
              </a:extLst>
            </p:cNvPr>
            <p:cNvSpPr/>
            <p:nvPr/>
          </p:nvSpPr>
          <p:spPr bwMode="auto">
            <a:xfrm>
              <a:off x="4299744" y="3136900"/>
              <a:ext cx="111125" cy="346075"/>
            </a:xfrm>
            <a:custGeom>
              <a:avLst/>
              <a:gdLst>
                <a:gd name="T0" fmla="*/ 9 w 34"/>
                <a:gd name="T1" fmla="*/ 8 h 105"/>
                <a:gd name="T2" fmla="*/ 24 w 34"/>
                <a:gd name="T3" fmla="*/ 0 h 105"/>
                <a:gd name="T4" fmla="*/ 31 w 34"/>
                <a:gd name="T5" fmla="*/ 3 h 105"/>
                <a:gd name="T6" fmla="*/ 34 w 34"/>
                <a:gd name="T7" fmla="*/ 32 h 105"/>
                <a:gd name="T8" fmla="*/ 29 w 34"/>
                <a:gd name="T9" fmla="*/ 105 h 105"/>
                <a:gd name="T10" fmla="*/ 1 w 34"/>
                <a:gd name="T11" fmla="*/ 95 h 105"/>
                <a:gd name="T12" fmla="*/ 7 w 34"/>
                <a:gd name="T13" fmla="*/ 53 h 105"/>
                <a:gd name="T14" fmla="*/ 9 w 34"/>
                <a:gd name="T15" fmla="*/ 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105">
                  <a:moveTo>
                    <a:pt x="9" y="8"/>
                  </a:moveTo>
                  <a:cubicBezTo>
                    <a:pt x="13" y="6"/>
                    <a:pt x="18" y="3"/>
                    <a:pt x="24" y="0"/>
                  </a:cubicBezTo>
                  <a:cubicBezTo>
                    <a:pt x="28" y="2"/>
                    <a:pt x="31" y="3"/>
                    <a:pt x="31" y="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4" y="32"/>
                    <a:pt x="33" y="78"/>
                    <a:pt x="29" y="105"/>
                  </a:cubicBezTo>
                  <a:cubicBezTo>
                    <a:pt x="16" y="102"/>
                    <a:pt x="1" y="95"/>
                    <a:pt x="1" y="95"/>
                  </a:cubicBezTo>
                  <a:cubicBezTo>
                    <a:pt x="1" y="95"/>
                    <a:pt x="7" y="73"/>
                    <a:pt x="7" y="53"/>
                  </a:cubicBezTo>
                  <a:cubicBezTo>
                    <a:pt x="6" y="32"/>
                    <a:pt x="0" y="13"/>
                    <a:pt x="9" y="8"/>
                  </a:cubicBezTo>
                  <a:close/>
                </a:path>
              </a:pathLst>
            </a:custGeom>
            <a:solidFill>
              <a:srgbClr val="D7DA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2" name="îṧḷïḋe">
              <a:extLst>
                <a:ext uri="{FF2B5EF4-FFF2-40B4-BE49-F238E27FC236}">
                  <a16:creationId xmlns:a16="http://schemas.microsoft.com/office/drawing/2014/main" id="{B8C7B8CC-2997-4907-8822-279DBE18833D}"/>
                </a:ext>
              </a:extLst>
            </p:cNvPr>
            <p:cNvSpPr/>
            <p:nvPr/>
          </p:nvSpPr>
          <p:spPr bwMode="auto">
            <a:xfrm>
              <a:off x="4048919" y="3160712"/>
              <a:ext cx="79375" cy="79375"/>
            </a:xfrm>
            <a:prstGeom prst="ellipse">
              <a:avLst/>
            </a:pr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3" name="ïSḷïḓê">
              <a:extLst>
                <a:ext uri="{FF2B5EF4-FFF2-40B4-BE49-F238E27FC236}">
                  <a16:creationId xmlns:a16="http://schemas.microsoft.com/office/drawing/2014/main" id="{F146878E-F6C0-4BBB-8044-E3934E85F7BF}"/>
                </a:ext>
              </a:extLst>
            </p:cNvPr>
            <p:cNvSpPr/>
            <p:nvPr/>
          </p:nvSpPr>
          <p:spPr bwMode="auto">
            <a:xfrm>
              <a:off x="4214019" y="4129087"/>
              <a:ext cx="141288" cy="76200"/>
            </a:xfrm>
            <a:custGeom>
              <a:avLst/>
              <a:gdLst>
                <a:gd name="T0" fmla="*/ 28 w 43"/>
                <a:gd name="T1" fmla="*/ 0 h 23"/>
                <a:gd name="T2" fmla="*/ 8 w 43"/>
                <a:gd name="T3" fmla="*/ 0 h 23"/>
                <a:gd name="T4" fmla="*/ 1 w 43"/>
                <a:gd name="T5" fmla="*/ 9 h 23"/>
                <a:gd name="T6" fmla="*/ 1 w 43"/>
                <a:gd name="T7" fmla="*/ 10 h 23"/>
                <a:gd name="T8" fmla="*/ 34 w 43"/>
                <a:gd name="T9" fmla="*/ 21 h 23"/>
                <a:gd name="T10" fmla="*/ 43 w 43"/>
                <a:gd name="T11" fmla="*/ 13 h 23"/>
                <a:gd name="T12" fmla="*/ 43 w 43"/>
                <a:gd name="T13" fmla="*/ 7 h 23"/>
                <a:gd name="T14" fmla="*/ 28 w 43"/>
                <a:gd name="T1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23">
                  <a:moveTo>
                    <a:pt x="2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2"/>
                    <a:pt x="22" y="18"/>
                    <a:pt x="34" y="21"/>
                  </a:cubicBezTo>
                  <a:cubicBezTo>
                    <a:pt x="39" y="23"/>
                    <a:pt x="43" y="19"/>
                    <a:pt x="43" y="13"/>
                  </a:cubicBezTo>
                  <a:cubicBezTo>
                    <a:pt x="43" y="7"/>
                    <a:pt x="43" y="7"/>
                    <a:pt x="43" y="7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4" name="îṡḻiḋè">
              <a:extLst>
                <a:ext uri="{FF2B5EF4-FFF2-40B4-BE49-F238E27FC236}">
                  <a16:creationId xmlns:a16="http://schemas.microsoft.com/office/drawing/2014/main" id="{3326399E-6D88-4703-A64B-4AFD518BBA32}"/>
                </a:ext>
              </a:extLst>
            </p:cNvPr>
            <p:cNvSpPr/>
            <p:nvPr/>
          </p:nvSpPr>
          <p:spPr bwMode="auto">
            <a:xfrm>
              <a:off x="4058444" y="3108325"/>
              <a:ext cx="388938" cy="392113"/>
            </a:xfrm>
            <a:custGeom>
              <a:avLst/>
              <a:gdLst>
                <a:gd name="T0" fmla="*/ 112 w 118"/>
                <a:gd name="T1" fmla="*/ 0 h 119"/>
                <a:gd name="T2" fmla="*/ 82 w 118"/>
                <a:gd name="T3" fmla="*/ 17 h 119"/>
                <a:gd name="T4" fmla="*/ 64 w 118"/>
                <a:gd name="T5" fmla="*/ 41 h 119"/>
                <a:gd name="T6" fmla="*/ 37 w 118"/>
                <a:gd name="T7" fmla="*/ 84 h 119"/>
                <a:gd name="T8" fmla="*/ 11 w 118"/>
                <a:gd name="T9" fmla="*/ 38 h 119"/>
                <a:gd name="T10" fmla="*/ 1 w 118"/>
                <a:gd name="T11" fmla="*/ 41 h 119"/>
                <a:gd name="T12" fmla="*/ 22 w 118"/>
                <a:gd name="T13" fmla="*/ 114 h 119"/>
                <a:gd name="T14" fmla="*/ 117 w 118"/>
                <a:gd name="T15" fmla="*/ 37 h 119"/>
                <a:gd name="T16" fmla="*/ 112 w 118"/>
                <a:gd name="T1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" h="119">
                  <a:moveTo>
                    <a:pt x="112" y="0"/>
                  </a:moveTo>
                  <a:cubicBezTo>
                    <a:pt x="82" y="17"/>
                    <a:pt x="82" y="17"/>
                    <a:pt x="82" y="17"/>
                  </a:cubicBezTo>
                  <a:cubicBezTo>
                    <a:pt x="82" y="17"/>
                    <a:pt x="73" y="20"/>
                    <a:pt x="64" y="41"/>
                  </a:cubicBezTo>
                  <a:cubicBezTo>
                    <a:pt x="56" y="62"/>
                    <a:pt x="43" y="82"/>
                    <a:pt x="37" y="84"/>
                  </a:cubicBezTo>
                  <a:cubicBezTo>
                    <a:pt x="32" y="86"/>
                    <a:pt x="14" y="41"/>
                    <a:pt x="11" y="38"/>
                  </a:cubicBezTo>
                  <a:cubicBezTo>
                    <a:pt x="7" y="35"/>
                    <a:pt x="0" y="29"/>
                    <a:pt x="1" y="41"/>
                  </a:cubicBezTo>
                  <a:cubicBezTo>
                    <a:pt x="2" y="54"/>
                    <a:pt x="10" y="109"/>
                    <a:pt x="22" y="114"/>
                  </a:cubicBezTo>
                  <a:cubicBezTo>
                    <a:pt x="35" y="119"/>
                    <a:pt x="116" y="54"/>
                    <a:pt x="117" y="37"/>
                  </a:cubicBezTo>
                  <a:cubicBezTo>
                    <a:pt x="118" y="20"/>
                    <a:pt x="112" y="0"/>
                    <a:pt x="112" y="0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5" name="iSḻiḍè">
              <a:extLst>
                <a:ext uri="{FF2B5EF4-FFF2-40B4-BE49-F238E27FC236}">
                  <a16:creationId xmlns:a16="http://schemas.microsoft.com/office/drawing/2014/main" id="{946B84EF-57A9-48FC-A661-27710DD08933}"/>
                </a:ext>
              </a:extLst>
            </p:cNvPr>
            <p:cNvSpPr/>
            <p:nvPr/>
          </p:nvSpPr>
          <p:spPr bwMode="auto">
            <a:xfrm>
              <a:off x="4058444" y="3203575"/>
              <a:ext cx="254000" cy="285750"/>
            </a:xfrm>
            <a:custGeom>
              <a:avLst/>
              <a:gdLst>
                <a:gd name="T0" fmla="*/ 11 w 77"/>
                <a:gd name="T1" fmla="*/ 7 h 87"/>
                <a:gd name="T2" fmla="*/ 37 w 77"/>
                <a:gd name="T3" fmla="*/ 55 h 87"/>
                <a:gd name="T4" fmla="*/ 39 w 77"/>
                <a:gd name="T5" fmla="*/ 55 h 87"/>
                <a:gd name="T6" fmla="*/ 39 w 77"/>
                <a:gd name="T7" fmla="*/ 55 h 87"/>
                <a:gd name="T8" fmla="*/ 40 w 77"/>
                <a:gd name="T9" fmla="*/ 54 h 87"/>
                <a:gd name="T10" fmla="*/ 40 w 77"/>
                <a:gd name="T11" fmla="*/ 54 h 87"/>
                <a:gd name="T12" fmla="*/ 41 w 77"/>
                <a:gd name="T13" fmla="*/ 52 h 87"/>
                <a:gd name="T14" fmla="*/ 42 w 77"/>
                <a:gd name="T15" fmla="*/ 52 h 87"/>
                <a:gd name="T16" fmla="*/ 43 w 77"/>
                <a:gd name="T17" fmla="*/ 51 h 87"/>
                <a:gd name="T18" fmla="*/ 43 w 77"/>
                <a:gd name="T19" fmla="*/ 50 h 87"/>
                <a:gd name="T20" fmla="*/ 44 w 77"/>
                <a:gd name="T21" fmla="*/ 49 h 87"/>
                <a:gd name="T22" fmla="*/ 45 w 77"/>
                <a:gd name="T23" fmla="*/ 48 h 87"/>
                <a:gd name="T24" fmla="*/ 46 w 77"/>
                <a:gd name="T25" fmla="*/ 47 h 87"/>
                <a:gd name="T26" fmla="*/ 47 w 77"/>
                <a:gd name="T27" fmla="*/ 46 h 87"/>
                <a:gd name="T28" fmla="*/ 47 w 77"/>
                <a:gd name="T29" fmla="*/ 45 h 87"/>
                <a:gd name="T30" fmla="*/ 51 w 77"/>
                <a:gd name="T31" fmla="*/ 39 h 87"/>
                <a:gd name="T32" fmla="*/ 51 w 77"/>
                <a:gd name="T33" fmla="*/ 39 h 87"/>
                <a:gd name="T34" fmla="*/ 56 w 77"/>
                <a:gd name="T35" fmla="*/ 29 h 87"/>
                <a:gd name="T36" fmla="*/ 56 w 77"/>
                <a:gd name="T37" fmla="*/ 29 h 87"/>
                <a:gd name="T38" fmla="*/ 77 w 77"/>
                <a:gd name="T39" fmla="*/ 52 h 87"/>
                <a:gd name="T40" fmla="*/ 22 w 77"/>
                <a:gd name="T41" fmla="*/ 85 h 87"/>
                <a:gd name="T42" fmla="*/ 1 w 77"/>
                <a:gd name="T43" fmla="*/ 12 h 87"/>
                <a:gd name="T44" fmla="*/ 11 w 77"/>
                <a:gd name="T45" fmla="*/ 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7" h="87">
                  <a:moveTo>
                    <a:pt x="11" y="7"/>
                  </a:moveTo>
                  <a:cubicBezTo>
                    <a:pt x="15" y="10"/>
                    <a:pt x="32" y="57"/>
                    <a:pt x="37" y="55"/>
                  </a:cubicBezTo>
                  <a:cubicBezTo>
                    <a:pt x="38" y="55"/>
                    <a:pt x="38" y="55"/>
                    <a:pt x="39" y="55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40" y="53"/>
                    <a:pt x="41" y="53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2"/>
                    <a:pt x="42" y="51"/>
                    <a:pt x="43" y="51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4" y="50"/>
                    <a:pt x="44" y="49"/>
                  </a:cubicBezTo>
                  <a:cubicBezTo>
                    <a:pt x="44" y="49"/>
                    <a:pt x="45" y="48"/>
                    <a:pt x="45" y="48"/>
                  </a:cubicBezTo>
                  <a:cubicBezTo>
                    <a:pt x="45" y="48"/>
                    <a:pt x="46" y="47"/>
                    <a:pt x="46" y="47"/>
                  </a:cubicBezTo>
                  <a:cubicBezTo>
                    <a:pt x="46" y="46"/>
                    <a:pt x="46" y="46"/>
                    <a:pt x="47" y="46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3"/>
                    <a:pt x="50" y="41"/>
                    <a:pt x="51" y="39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3" y="36"/>
                    <a:pt x="55" y="33"/>
                    <a:pt x="56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60" y="35"/>
                    <a:pt x="68" y="46"/>
                    <a:pt x="77" y="52"/>
                  </a:cubicBezTo>
                  <a:cubicBezTo>
                    <a:pt x="54" y="71"/>
                    <a:pt x="29" y="87"/>
                    <a:pt x="22" y="85"/>
                  </a:cubicBezTo>
                  <a:cubicBezTo>
                    <a:pt x="10" y="80"/>
                    <a:pt x="2" y="25"/>
                    <a:pt x="1" y="12"/>
                  </a:cubicBezTo>
                  <a:cubicBezTo>
                    <a:pt x="0" y="0"/>
                    <a:pt x="7" y="4"/>
                    <a:pt x="11" y="7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6" name="ïṥ1îḋê">
              <a:extLst>
                <a:ext uri="{FF2B5EF4-FFF2-40B4-BE49-F238E27FC236}">
                  <a16:creationId xmlns:a16="http://schemas.microsoft.com/office/drawing/2014/main" id="{5F6057D5-80B8-4837-8E58-6D366382A5C6}"/>
                </a:ext>
              </a:extLst>
            </p:cNvPr>
            <p:cNvSpPr/>
            <p:nvPr/>
          </p:nvSpPr>
          <p:spPr bwMode="auto">
            <a:xfrm>
              <a:off x="4379119" y="3011487"/>
              <a:ext cx="92075" cy="139700"/>
            </a:xfrm>
            <a:custGeom>
              <a:avLst/>
              <a:gdLst>
                <a:gd name="T0" fmla="*/ 24 w 28"/>
                <a:gd name="T1" fmla="*/ 0 h 42"/>
                <a:gd name="T2" fmla="*/ 28 w 28"/>
                <a:gd name="T3" fmla="*/ 30 h 42"/>
                <a:gd name="T4" fmla="*/ 11 w 28"/>
                <a:gd name="T5" fmla="*/ 41 h 42"/>
                <a:gd name="T6" fmla="*/ 7 w 28"/>
                <a:gd name="T7" fmla="*/ 41 h 42"/>
                <a:gd name="T8" fmla="*/ 0 w 28"/>
                <a:gd name="T9" fmla="*/ 9 h 42"/>
                <a:gd name="T10" fmla="*/ 24 w 28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2">
                  <a:moveTo>
                    <a:pt x="24" y="0"/>
                  </a:moveTo>
                  <a:cubicBezTo>
                    <a:pt x="28" y="30"/>
                    <a:pt x="28" y="30"/>
                    <a:pt x="28" y="30"/>
                  </a:cubicBezTo>
                  <a:cubicBezTo>
                    <a:pt x="25" y="37"/>
                    <a:pt x="18" y="42"/>
                    <a:pt x="11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0" y="9"/>
                    <a:pt x="0" y="9"/>
                    <a:pt x="0" y="9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7" name="išḷídè">
              <a:extLst>
                <a:ext uri="{FF2B5EF4-FFF2-40B4-BE49-F238E27FC236}">
                  <a16:creationId xmlns:a16="http://schemas.microsoft.com/office/drawing/2014/main" id="{1C5EF325-B57A-451C-A5BE-197CAB12DA6C}"/>
                </a:ext>
              </a:extLst>
            </p:cNvPr>
            <p:cNvSpPr/>
            <p:nvPr/>
          </p:nvSpPr>
          <p:spPr bwMode="auto">
            <a:xfrm>
              <a:off x="4296569" y="2876550"/>
              <a:ext cx="220663" cy="223838"/>
            </a:xfrm>
            <a:custGeom>
              <a:avLst/>
              <a:gdLst>
                <a:gd name="T0" fmla="*/ 12 w 67"/>
                <a:gd name="T1" fmla="*/ 42 h 68"/>
                <a:gd name="T2" fmla="*/ 21 w 67"/>
                <a:gd name="T3" fmla="*/ 37 h 68"/>
                <a:gd name="T4" fmla="*/ 23 w 67"/>
                <a:gd name="T5" fmla="*/ 45 h 68"/>
                <a:gd name="T6" fmla="*/ 18 w 67"/>
                <a:gd name="T7" fmla="*/ 53 h 68"/>
                <a:gd name="T8" fmla="*/ 47 w 67"/>
                <a:gd name="T9" fmla="*/ 68 h 68"/>
                <a:gd name="T10" fmla="*/ 60 w 67"/>
                <a:gd name="T11" fmla="*/ 49 h 68"/>
                <a:gd name="T12" fmla="*/ 65 w 67"/>
                <a:gd name="T13" fmla="*/ 40 h 68"/>
                <a:gd name="T14" fmla="*/ 59 w 67"/>
                <a:gd name="T15" fmla="*/ 13 h 68"/>
                <a:gd name="T16" fmla="*/ 32 w 67"/>
                <a:gd name="T17" fmla="*/ 1 h 68"/>
                <a:gd name="T18" fmla="*/ 8 w 67"/>
                <a:gd name="T19" fmla="*/ 12 h 68"/>
                <a:gd name="T20" fmla="*/ 12 w 67"/>
                <a:gd name="T21" fmla="*/ 4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68">
                  <a:moveTo>
                    <a:pt x="12" y="42"/>
                  </a:moveTo>
                  <a:cubicBezTo>
                    <a:pt x="12" y="37"/>
                    <a:pt x="17" y="34"/>
                    <a:pt x="21" y="37"/>
                  </a:cubicBezTo>
                  <a:cubicBezTo>
                    <a:pt x="23" y="39"/>
                    <a:pt x="24" y="42"/>
                    <a:pt x="23" y="45"/>
                  </a:cubicBezTo>
                  <a:cubicBezTo>
                    <a:pt x="22" y="48"/>
                    <a:pt x="20" y="51"/>
                    <a:pt x="18" y="53"/>
                  </a:cubicBezTo>
                  <a:cubicBezTo>
                    <a:pt x="27" y="59"/>
                    <a:pt x="37" y="64"/>
                    <a:pt x="47" y="68"/>
                  </a:cubicBezTo>
                  <a:cubicBezTo>
                    <a:pt x="52" y="61"/>
                    <a:pt x="56" y="55"/>
                    <a:pt x="60" y="49"/>
                  </a:cubicBezTo>
                  <a:cubicBezTo>
                    <a:pt x="62" y="46"/>
                    <a:pt x="64" y="43"/>
                    <a:pt x="65" y="40"/>
                  </a:cubicBezTo>
                  <a:cubicBezTo>
                    <a:pt x="67" y="33"/>
                    <a:pt x="64" y="19"/>
                    <a:pt x="59" y="13"/>
                  </a:cubicBezTo>
                  <a:cubicBezTo>
                    <a:pt x="52" y="5"/>
                    <a:pt x="42" y="1"/>
                    <a:pt x="32" y="1"/>
                  </a:cubicBezTo>
                  <a:cubicBezTo>
                    <a:pt x="23" y="0"/>
                    <a:pt x="13" y="6"/>
                    <a:pt x="8" y="12"/>
                  </a:cubicBezTo>
                  <a:cubicBezTo>
                    <a:pt x="0" y="21"/>
                    <a:pt x="8" y="32"/>
                    <a:pt x="12" y="42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8" name="í$ḻîďê">
              <a:extLst>
                <a:ext uri="{FF2B5EF4-FFF2-40B4-BE49-F238E27FC236}">
                  <a16:creationId xmlns:a16="http://schemas.microsoft.com/office/drawing/2014/main" id="{342202A5-7BD0-4A33-B223-36FCCA1B375F}"/>
                </a:ext>
              </a:extLst>
            </p:cNvPr>
            <p:cNvSpPr/>
            <p:nvPr/>
          </p:nvSpPr>
          <p:spPr bwMode="auto">
            <a:xfrm>
              <a:off x="4269582" y="3482975"/>
              <a:ext cx="152400" cy="692150"/>
            </a:xfrm>
            <a:custGeom>
              <a:avLst/>
              <a:gdLst>
                <a:gd name="T0" fmla="*/ 17 w 46"/>
                <a:gd name="T1" fmla="*/ 210 h 210"/>
                <a:gd name="T2" fmla="*/ 1 w 46"/>
                <a:gd name="T3" fmla="*/ 194 h 210"/>
                <a:gd name="T4" fmla="*/ 0 w 46"/>
                <a:gd name="T5" fmla="*/ 94 h 210"/>
                <a:gd name="T6" fmla="*/ 0 w 46"/>
                <a:gd name="T7" fmla="*/ 91 h 210"/>
                <a:gd name="T8" fmla="*/ 13 w 46"/>
                <a:gd name="T9" fmla="*/ 14 h 210"/>
                <a:gd name="T10" fmla="*/ 31 w 46"/>
                <a:gd name="T11" fmla="*/ 1 h 210"/>
                <a:gd name="T12" fmla="*/ 45 w 46"/>
                <a:gd name="T13" fmla="*/ 19 h 210"/>
                <a:gd name="T14" fmla="*/ 32 w 46"/>
                <a:gd name="T15" fmla="*/ 95 h 210"/>
                <a:gd name="T16" fmla="*/ 33 w 46"/>
                <a:gd name="T17" fmla="*/ 194 h 210"/>
                <a:gd name="T18" fmla="*/ 17 w 46"/>
                <a:gd name="T19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210">
                  <a:moveTo>
                    <a:pt x="17" y="210"/>
                  </a:moveTo>
                  <a:cubicBezTo>
                    <a:pt x="8" y="210"/>
                    <a:pt x="1" y="203"/>
                    <a:pt x="1" y="19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93"/>
                    <a:pt x="0" y="92"/>
                    <a:pt x="0" y="91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5" y="5"/>
                    <a:pt x="23" y="0"/>
                    <a:pt x="31" y="1"/>
                  </a:cubicBezTo>
                  <a:cubicBezTo>
                    <a:pt x="40" y="2"/>
                    <a:pt x="46" y="11"/>
                    <a:pt x="45" y="19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33" y="194"/>
                    <a:pt x="33" y="194"/>
                    <a:pt x="33" y="194"/>
                  </a:cubicBezTo>
                  <a:cubicBezTo>
                    <a:pt x="33" y="202"/>
                    <a:pt x="26" y="210"/>
                    <a:pt x="17" y="210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9" name="iśliḋe">
              <a:extLst>
                <a:ext uri="{FF2B5EF4-FFF2-40B4-BE49-F238E27FC236}">
                  <a16:creationId xmlns:a16="http://schemas.microsoft.com/office/drawing/2014/main" id="{35D36773-B3C1-48A5-9A9C-9E4554143CB6}"/>
                </a:ext>
              </a:extLst>
            </p:cNvPr>
            <p:cNvSpPr/>
            <p:nvPr/>
          </p:nvSpPr>
          <p:spPr bwMode="auto">
            <a:xfrm>
              <a:off x="4428332" y="3044825"/>
              <a:ext cx="141288" cy="266700"/>
            </a:xfrm>
            <a:custGeom>
              <a:avLst/>
              <a:gdLst>
                <a:gd name="T0" fmla="*/ 23 w 43"/>
                <a:gd name="T1" fmla="*/ 13 h 81"/>
                <a:gd name="T2" fmla="*/ 40 w 43"/>
                <a:gd name="T3" fmla="*/ 60 h 81"/>
                <a:gd name="T4" fmla="*/ 33 w 43"/>
                <a:gd name="T5" fmla="*/ 74 h 81"/>
                <a:gd name="T6" fmla="*/ 6 w 43"/>
                <a:gd name="T7" fmla="*/ 73 h 81"/>
                <a:gd name="T8" fmla="*/ 1 w 43"/>
                <a:gd name="T9" fmla="*/ 50 h 81"/>
                <a:gd name="T10" fmla="*/ 3 w 43"/>
                <a:gd name="T11" fmla="*/ 24 h 81"/>
                <a:gd name="T12" fmla="*/ 4 w 43"/>
                <a:gd name="T13" fmla="*/ 10 h 81"/>
                <a:gd name="T14" fmla="*/ 13 w 43"/>
                <a:gd name="T15" fmla="*/ 2 h 81"/>
                <a:gd name="T16" fmla="*/ 17 w 43"/>
                <a:gd name="T17" fmla="*/ 8 h 81"/>
                <a:gd name="T18" fmla="*/ 23 w 43"/>
                <a:gd name="T19" fmla="*/ 1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81">
                  <a:moveTo>
                    <a:pt x="23" y="13"/>
                  </a:moveTo>
                  <a:cubicBezTo>
                    <a:pt x="36" y="24"/>
                    <a:pt x="43" y="43"/>
                    <a:pt x="40" y="60"/>
                  </a:cubicBezTo>
                  <a:cubicBezTo>
                    <a:pt x="39" y="65"/>
                    <a:pt x="37" y="70"/>
                    <a:pt x="33" y="74"/>
                  </a:cubicBezTo>
                  <a:cubicBezTo>
                    <a:pt x="26" y="81"/>
                    <a:pt x="13" y="81"/>
                    <a:pt x="6" y="73"/>
                  </a:cubicBezTo>
                  <a:cubicBezTo>
                    <a:pt x="1" y="67"/>
                    <a:pt x="0" y="58"/>
                    <a:pt x="1" y="50"/>
                  </a:cubicBezTo>
                  <a:cubicBezTo>
                    <a:pt x="1" y="41"/>
                    <a:pt x="3" y="33"/>
                    <a:pt x="3" y="24"/>
                  </a:cubicBezTo>
                  <a:cubicBezTo>
                    <a:pt x="3" y="19"/>
                    <a:pt x="3" y="14"/>
                    <a:pt x="4" y="10"/>
                  </a:cubicBezTo>
                  <a:cubicBezTo>
                    <a:pt x="5" y="7"/>
                    <a:pt x="9" y="0"/>
                    <a:pt x="13" y="2"/>
                  </a:cubicBezTo>
                  <a:cubicBezTo>
                    <a:pt x="15" y="3"/>
                    <a:pt x="16" y="6"/>
                    <a:pt x="17" y="8"/>
                  </a:cubicBezTo>
                  <a:cubicBezTo>
                    <a:pt x="19" y="10"/>
                    <a:pt x="21" y="11"/>
                    <a:pt x="23" y="13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0" name="îŝļîḑe">
              <a:extLst>
                <a:ext uri="{FF2B5EF4-FFF2-40B4-BE49-F238E27FC236}">
                  <a16:creationId xmlns:a16="http://schemas.microsoft.com/office/drawing/2014/main" id="{A0E6137B-2169-4531-9BC7-9121C852332F}"/>
                </a:ext>
              </a:extLst>
            </p:cNvPr>
            <p:cNvSpPr/>
            <p:nvPr/>
          </p:nvSpPr>
          <p:spPr bwMode="auto">
            <a:xfrm>
              <a:off x="4428332" y="3054350"/>
              <a:ext cx="71438" cy="46038"/>
            </a:xfrm>
            <a:custGeom>
              <a:avLst/>
              <a:gdLst>
                <a:gd name="T0" fmla="*/ 5 w 22"/>
                <a:gd name="T1" fmla="*/ 6 h 14"/>
                <a:gd name="T2" fmla="*/ 1 w 22"/>
                <a:gd name="T3" fmla="*/ 10 h 14"/>
                <a:gd name="T4" fmla="*/ 1 w 22"/>
                <a:gd name="T5" fmla="*/ 12 h 14"/>
                <a:gd name="T6" fmla="*/ 2 w 22"/>
                <a:gd name="T7" fmla="*/ 13 h 14"/>
                <a:gd name="T8" fmla="*/ 15 w 22"/>
                <a:gd name="T9" fmla="*/ 10 h 14"/>
                <a:gd name="T10" fmla="*/ 18 w 22"/>
                <a:gd name="T11" fmla="*/ 1 h 14"/>
                <a:gd name="T12" fmla="*/ 5 w 22"/>
                <a:gd name="T13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4">
                  <a:moveTo>
                    <a:pt x="5" y="6"/>
                  </a:moveTo>
                  <a:cubicBezTo>
                    <a:pt x="3" y="7"/>
                    <a:pt x="2" y="8"/>
                    <a:pt x="1" y="10"/>
                  </a:cubicBezTo>
                  <a:cubicBezTo>
                    <a:pt x="1" y="10"/>
                    <a:pt x="0" y="11"/>
                    <a:pt x="1" y="12"/>
                  </a:cubicBezTo>
                  <a:cubicBezTo>
                    <a:pt x="1" y="12"/>
                    <a:pt x="2" y="12"/>
                    <a:pt x="2" y="13"/>
                  </a:cubicBezTo>
                  <a:cubicBezTo>
                    <a:pt x="7" y="14"/>
                    <a:pt x="12" y="13"/>
                    <a:pt x="15" y="10"/>
                  </a:cubicBezTo>
                  <a:cubicBezTo>
                    <a:pt x="17" y="8"/>
                    <a:pt x="22" y="2"/>
                    <a:pt x="18" y="1"/>
                  </a:cubicBezTo>
                  <a:cubicBezTo>
                    <a:pt x="15" y="0"/>
                    <a:pt x="8" y="4"/>
                    <a:pt x="5" y="6"/>
                  </a:cubicBezTo>
                  <a:close/>
                </a:path>
              </a:pathLst>
            </a:cu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1" name="îṥľíďé">
              <a:extLst>
                <a:ext uri="{FF2B5EF4-FFF2-40B4-BE49-F238E27FC236}">
                  <a16:creationId xmlns:a16="http://schemas.microsoft.com/office/drawing/2014/main" id="{C45995C5-BD20-42D5-A803-86D550392B87}"/>
                </a:ext>
              </a:extLst>
            </p:cNvPr>
            <p:cNvSpPr/>
            <p:nvPr/>
          </p:nvSpPr>
          <p:spPr bwMode="auto">
            <a:xfrm>
              <a:off x="4958557" y="4848225"/>
              <a:ext cx="211138" cy="138113"/>
            </a:xfrm>
            <a:custGeom>
              <a:avLst/>
              <a:gdLst>
                <a:gd name="T0" fmla="*/ 5 w 64"/>
                <a:gd name="T1" fmla="*/ 0 h 42"/>
                <a:gd name="T2" fmla="*/ 0 w 64"/>
                <a:gd name="T3" fmla="*/ 17 h 42"/>
                <a:gd name="T4" fmla="*/ 4 w 64"/>
                <a:gd name="T5" fmla="*/ 25 h 42"/>
                <a:gd name="T6" fmla="*/ 19 w 64"/>
                <a:gd name="T7" fmla="*/ 29 h 42"/>
                <a:gd name="T8" fmla="*/ 42 w 64"/>
                <a:gd name="T9" fmla="*/ 39 h 42"/>
                <a:gd name="T10" fmla="*/ 63 w 64"/>
                <a:gd name="T11" fmla="*/ 35 h 42"/>
                <a:gd name="T12" fmla="*/ 21 w 64"/>
                <a:gd name="T13" fmla="*/ 2 h 42"/>
                <a:gd name="T14" fmla="*/ 5 w 64"/>
                <a:gd name="T15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42">
                  <a:moveTo>
                    <a:pt x="5" y="0"/>
                  </a:moveTo>
                  <a:cubicBezTo>
                    <a:pt x="5" y="0"/>
                    <a:pt x="0" y="10"/>
                    <a:pt x="0" y="17"/>
                  </a:cubicBezTo>
                  <a:cubicBezTo>
                    <a:pt x="0" y="23"/>
                    <a:pt x="4" y="25"/>
                    <a:pt x="4" y="25"/>
                  </a:cubicBezTo>
                  <a:cubicBezTo>
                    <a:pt x="4" y="25"/>
                    <a:pt x="15" y="28"/>
                    <a:pt x="19" y="29"/>
                  </a:cubicBezTo>
                  <a:cubicBezTo>
                    <a:pt x="22" y="29"/>
                    <a:pt x="34" y="38"/>
                    <a:pt x="42" y="39"/>
                  </a:cubicBezTo>
                  <a:cubicBezTo>
                    <a:pt x="51" y="39"/>
                    <a:pt x="62" y="42"/>
                    <a:pt x="63" y="35"/>
                  </a:cubicBezTo>
                  <a:cubicBezTo>
                    <a:pt x="64" y="28"/>
                    <a:pt x="21" y="2"/>
                    <a:pt x="21" y="2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2" name="iSḷïḓê">
              <a:extLst>
                <a:ext uri="{FF2B5EF4-FFF2-40B4-BE49-F238E27FC236}">
                  <a16:creationId xmlns:a16="http://schemas.microsoft.com/office/drawing/2014/main" id="{E347B027-9A0D-4EBB-B8DE-B2526D84F528}"/>
                </a:ext>
              </a:extLst>
            </p:cNvPr>
            <p:cNvSpPr/>
            <p:nvPr/>
          </p:nvSpPr>
          <p:spPr bwMode="auto">
            <a:xfrm>
              <a:off x="4798219" y="4864100"/>
              <a:ext cx="80963" cy="198438"/>
            </a:xfrm>
            <a:custGeom>
              <a:avLst/>
              <a:gdLst>
                <a:gd name="T0" fmla="*/ 9 w 25"/>
                <a:gd name="T1" fmla="*/ 1 h 60"/>
                <a:gd name="T2" fmla="*/ 15 w 25"/>
                <a:gd name="T3" fmla="*/ 6 h 60"/>
                <a:gd name="T4" fmla="*/ 25 w 25"/>
                <a:gd name="T5" fmla="*/ 0 h 60"/>
                <a:gd name="T6" fmla="*/ 24 w 25"/>
                <a:gd name="T7" fmla="*/ 22 h 60"/>
                <a:gd name="T8" fmla="*/ 11 w 25"/>
                <a:gd name="T9" fmla="*/ 57 h 60"/>
                <a:gd name="T10" fmla="*/ 0 w 25"/>
                <a:gd name="T11" fmla="*/ 43 h 60"/>
                <a:gd name="T12" fmla="*/ 9 w 25"/>
                <a:gd name="T13" fmla="*/ 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60">
                  <a:moveTo>
                    <a:pt x="9" y="1"/>
                  </a:moveTo>
                  <a:cubicBezTo>
                    <a:pt x="9" y="1"/>
                    <a:pt x="10" y="7"/>
                    <a:pt x="15" y="6"/>
                  </a:cubicBezTo>
                  <a:cubicBezTo>
                    <a:pt x="20" y="6"/>
                    <a:pt x="25" y="0"/>
                    <a:pt x="25" y="0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1" y="54"/>
                    <a:pt x="11" y="57"/>
                  </a:cubicBezTo>
                  <a:cubicBezTo>
                    <a:pt x="2" y="60"/>
                    <a:pt x="0" y="43"/>
                    <a:pt x="0" y="4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3" name="isľíḓê">
              <a:extLst>
                <a:ext uri="{FF2B5EF4-FFF2-40B4-BE49-F238E27FC236}">
                  <a16:creationId xmlns:a16="http://schemas.microsoft.com/office/drawing/2014/main" id="{FA484718-5E63-4220-8DAB-B4E439A6127C}"/>
                </a:ext>
              </a:extLst>
            </p:cNvPr>
            <p:cNvSpPr/>
            <p:nvPr/>
          </p:nvSpPr>
          <p:spPr bwMode="auto">
            <a:xfrm>
              <a:off x="4836319" y="4030662"/>
              <a:ext cx="304800" cy="319088"/>
            </a:xfrm>
            <a:custGeom>
              <a:avLst/>
              <a:gdLst>
                <a:gd name="T0" fmla="*/ 90 w 92"/>
                <a:gd name="T1" fmla="*/ 9 h 97"/>
                <a:gd name="T2" fmla="*/ 92 w 92"/>
                <a:gd name="T3" fmla="*/ 67 h 97"/>
                <a:gd name="T4" fmla="*/ 15 w 92"/>
                <a:gd name="T5" fmla="*/ 97 h 97"/>
                <a:gd name="T6" fmla="*/ 15 w 92"/>
                <a:gd name="T7" fmla="*/ 62 h 97"/>
                <a:gd name="T8" fmla="*/ 5 w 92"/>
                <a:gd name="T9" fmla="*/ 45 h 97"/>
                <a:gd name="T10" fmla="*/ 75 w 92"/>
                <a:gd name="T11" fmla="*/ 0 h 97"/>
                <a:gd name="T12" fmla="*/ 90 w 92"/>
                <a:gd name="T13" fmla="*/ 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97">
                  <a:moveTo>
                    <a:pt x="90" y="9"/>
                  </a:moveTo>
                  <a:cubicBezTo>
                    <a:pt x="92" y="67"/>
                    <a:pt x="92" y="67"/>
                    <a:pt x="92" y="67"/>
                  </a:cubicBezTo>
                  <a:cubicBezTo>
                    <a:pt x="15" y="97"/>
                    <a:pt x="15" y="97"/>
                    <a:pt x="15" y="97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2"/>
                    <a:pt x="0" y="46"/>
                    <a:pt x="5" y="45"/>
                  </a:cubicBezTo>
                  <a:cubicBezTo>
                    <a:pt x="9" y="44"/>
                    <a:pt x="75" y="0"/>
                    <a:pt x="75" y="0"/>
                  </a:cubicBezTo>
                  <a:lnTo>
                    <a:pt x="90" y="9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4" name="íŝ1ïde">
              <a:extLst>
                <a:ext uri="{FF2B5EF4-FFF2-40B4-BE49-F238E27FC236}">
                  <a16:creationId xmlns:a16="http://schemas.microsoft.com/office/drawing/2014/main" id="{646819AA-985B-45EC-9538-84128013499D}"/>
                </a:ext>
              </a:extLst>
            </p:cNvPr>
            <p:cNvSpPr/>
            <p:nvPr/>
          </p:nvSpPr>
          <p:spPr bwMode="auto">
            <a:xfrm>
              <a:off x="5117307" y="3773487"/>
              <a:ext cx="134938" cy="358775"/>
            </a:xfrm>
            <a:custGeom>
              <a:avLst/>
              <a:gdLst>
                <a:gd name="T0" fmla="*/ 5 w 41"/>
                <a:gd name="T1" fmla="*/ 0 h 109"/>
                <a:gd name="T2" fmla="*/ 14 w 41"/>
                <a:gd name="T3" fmla="*/ 10 h 109"/>
                <a:gd name="T4" fmla="*/ 40 w 41"/>
                <a:gd name="T5" fmla="*/ 97 h 109"/>
                <a:gd name="T6" fmla="*/ 26 w 41"/>
                <a:gd name="T7" fmla="*/ 107 h 109"/>
                <a:gd name="T8" fmla="*/ 0 w 41"/>
                <a:gd name="T9" fmla="*/ 54 h 109"/>
                <a:gd name="T10" fmla="*/ 5 w 41"/>
                <a:gd name="T11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109">
                  <a:moveTo>
                    <a:pt x="5" y="0"/>
                  </a:move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41" y="90"/>
                    <a:pt x="40" y="97"/>
                  </a:cubicBezTo>
                  <a:cubicBezTo>
                    <a:pt x="39" y="104"/>
                    <a:pt x="32" y="109"/>
                    <a:pt x="26" y="107"/>
                  </a:cubicBezTo>
                  <a:cubicBezTo>
                    <a:pt x="20" y="105"/>
                    <a:pt x="0" y="54"/>
                    <a:pt x="0" y="54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5" name="iṧlïḋé">
              <a:extLst>
                <a:ext uri="{FF2B5EF4-FFF2-40B4-BE49-F238E27FC236}">
                  <a16:creationId xmlns:a16="http://schemas.microsoft.com/office/drawing/2014/main" id="{6601FFDC-CBF9-4A6B-8E5C-121E18FCC58F}"/>
                </a:ext>
              </a:extLst>
            </p:cNvPr>
            <p:cNvSpPr/>
            <p:nvPr/>
          </p:nvSpPr>
          <p:spPr bwMode="auto">
            <a:xfrm>
              <a:off x="4945857" y="4086225"/>
              <a:ext cx="195263" cy="774700"/>
            </a:xfrm>
            <a:custGeom>
              <a:avLst/>
              <a:gdLst>
                <a:gd name="T0" fmla="*/ 18 w 59"/>
                <a:gd name="T1" fmla="*/ 235 h 235"/>
                <a:gd name="T2" fmla="*/ 14 w 59"/>
                <a:gd name="T3" fmla="*/ 235 h 235"/>
                <a:gd name="T4" fmla="*/ 3 w 59"/>
                <a:gd name="T5" fmla="*/ 216 h 235"/>
                <a:gd name="T6" fmla="*/ 26 w 59"/>
                <a:gd name="T7" fmla="*/ 117 h 235"/>
                <a:gd name="T8" fmla="*/ 27 w 59"/>
                <a:gd name="T9" fmla="*/ 16 h 235"/>
                <a:gd name="T10" fmla="*/ 43 w 59"/>
                <a:gd name="T11" fmla="*/ 0 h 235"/>
                <a:gd name="T12" fmla="*/ 43 w 59"/>
                <a:gd name="T13" fmla="*/ 0 h 235"/>
                <a:gd name="T14" fmla="*/ 59 w 59"/>
                <a:gd name="T15" fmla="*/ 16 h 235"/>
                <a:gd name="T16" fmla="*/ 58 w 59"/>
                <a:gd name="T17" fmla="*/ 119 h 235"/>
                <a:gd name="T18" fmla="*/ 57 w 59"/>
                <a:gd name="T19" fmla="*/ 122 h 235"/>
                <a:gd name="T20" fmla="*/ 34 w 59"/>
                <a:gd name="T21" fmla="*/ 223 h 235"/>
                <a:gd name="T22" fmla="*/ 18 w 59"/>
                <a:gd name="T23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235">
                  <a:moveTo>
                    <a:pt x="18" y="235"/>
                  </a:moveTo>
                  <a:cubicBezTo>
                    <a:pt x="17" y="235"/>
                    <a:pt x="16" y="235"/>
                    <a:pt x="14" y="235"/>
                  </a:cubicBezTo>
                  <a:cubicBezTo>
                    <a:pt x="6" y="233"/>
                    <a:pt x="0" y="224"/>
                    <a:pt x="3" y="216"/>
                  </a:cubicBezTo>
                  <a:cubicBezTo>
                    <a:pt x="26" y="117"/>
                    <a:pt x="26" y="117"/>
                    <a:pt x="26" y="11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7"/>
                    <a:pt x="3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52" y="0"/>
                    <a:pt x="59" y="8"/>
                    <a:pt x="59" y="16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20"/>
                    <a:pt x="58" y="121"/>
                    <a:pt x="57" y="122"/>
                  </a:cubicBezTo>
                  <a:cubicBezTo>
                    <a:pt x="34" y="223"/>
                    <a:pt x="34" y="223"/>
                    <a:pt x="34" y="223"/>
                  </a:cubicBezTo>
                  <a:cubicBezTo>
                    <a:pt x="32" y="230"/>
                    <a:pt x="25" y="235"/>
                    <a:pt x="18" y="235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6" name="íṥľïḓé">
              <a:extLst>
                <a:ext uri="{FF2B5EF4-FFF2-40B4-BE49-F238E27FC236}">
                  <a16:creationId xmlns:a16="http://schemas.microsoft.com/office/drawing/2014/main" id="{AAA217CD-15FD-435E-B21A-FA978D1CA744}"/>
                </a:ext>
              </a:extLst>
            </p:cNvPr>
            <p:cNvSpPr/>
            <p:nvPr/>
          </p:nvSpPr>
          <p:spPr bwMode="auto">
            <a:xfrm>
              <a:off x="4850607" y="3749675"/>
              <a:ext cx="315913" cy="534988"/>
            </a:xfrm>
            <a:custGeom>
              <a:avLst/>
              <a:gdLst>
                <a:gd name="T0" fmla="*/ 37 w 96"/>
                <a:gd name="T1" fmla="*/ 10 h 162"/>
                <a:gd name="T2" fmla="*/ 78 w 96"/>
                <a:gd name="T3" fmla="*/ 3 h 162"/>
                <a:gd name="T4" fmla="*/ 95 w 96"/>
                <a:gd name="T5" fmla="*/ 18 h 162"/>
                <a:gd name="T6" fmla="*/ 91 w 96"/>
                <a:gd name="T7" fmla="*/ 119 h 162"/>
                <a:gd name="T8" fmla="*/ 17 w 96"/>
                <a:gd name="T9" fmla="*/ 151 h 162"/>
                <a:gd name="T10" fmla="*/ 1 w 96"/>
                <a:gd name="T11" fmla="*/ 130 h 162"/>
                <a:gd name="T12" fmla="*/ 1 w 96"/>
                <a:gd name="T13" fmla="*/ 122 h 162"/>
                <a:gd name="T14" fmla="*/ 14 w 96"/>
                <a:gd name="T15" fmla="*/ 28 h 162"/>
                <a:gd name="T16" fmla="*/ 37 w 96"/>
                <a:gd name="T17" fmla="*/ 1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162">
                  <a:moveTo>
                    <a:pt x="37" y="10"/>
                  </a:moveTo>
                  <a:cubicBezTo>
                    <a:pt x="37" y="10"/>
                    <a:pt x="66" y="0"/>
                    <a:pt x="78" y="3"/>
                  </a:cubicBezTo>
                  <a:cubicBezTo>
                    <a:pt x="90" y="6"/>
                    <a:pt x="94" y="14"/>
                    <a:pt x="95" y="18"/>
                  </a:cubicBezTo>
                  <a:cubicBezTo>
                    <a:pt x="96" y="22"/>
                    <a:pt x="91" y="119"/>
                    <a:pt x="91" y="119"/>
                  </a:cubicBezTo>
                  <a:cubicBezTo>
                    <a:pt x="91" y="119"/>
                    <a:pt x="39" y="162"/>
                    <a:pt x="17" y="151"/>
                  </a:cubicBezTo>
                  <a:cubicBezTo>
                    <a:pt x="1" y="143"/>
                    <a:pt x="0" y="134"/>
                    <a:pt x="1" y="130"/>
                  </a:cubicBezTo>
                  <a:cubicBezTo>
                    <a:pt x="1" y="127"/>
                    <a:pt x="1" y="125"/>
                    <a:pt x="1" y="122"/>
                  </a:cubicBezTo>
                  <a:cubicBezTo>
                    <a:pt x="14" y="28"/>
                    <a:pt x="14" y="28"/>
                    <a:pt x="14" y="28"/>
                  </a:cubicBezTo>
                  <a:lnTo>
                    <a:pt x="37" y="1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7" name="išliḍê">
              <a:extLst>
                <a:ext uri="{FF2B5EF4-FFF2-40B4-BE49-F238E27FC236}">
                  <a16:creationId xmlns:a16="http://schemas.microsoft.com/office/drawing/2014/main" id="{99C893A4-A731-4315-BF44-5743DDE8435F}"/>
                </a:ext>
              </a:extLst>
            </p:cNvPr>
            <p:cNvSpPr/>
            <p:nvPr/>
          </p:nvSpPr>
          <p:spPr bwMode="auto">
            <a:xfrm>
              <a:off x="4966494" y="3571875"/>
              <a:ext cx="217488" cy="214313"/>
            </a:xfrm>
            <a:custGeom>
              <a:avLst/>
              <a:gdLst>
                <a:gd name="T0" fmla="*/ 60 w 66"/>
                <a:gd name="T1" fmla="*/ 42 h 65"/>
                <a:gd name="T2" fmla="*/ 23 w 66"/>
                <a:gd name="T3" fmla="*/ 60 h 65"/>
                <a:gd name="T4" fmla="*/ 5 w 66"/>
                <a:gd name="T5" fmla="*/ 23 h 65"/>
                <a:gd name="T6" fmla="*/ 42 w 66"/>
                <a:gd name="T7" fmla="*/ 5 h 65"/>
                <a:gd name="T8" fmla="*/ 60 w 66"/>
                <a:gd name="T9" fmla="*/ 4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65">
                  <a:moveTo>
                    <a:pt x="60" y="42"/>
                  </a:moveTo>
                  <a:cubicBezTo>
                    <a:pt x="55" y="57"/>
                    <a:pt x="39" y="65"/>
                    <a:pt x="23" y="60"/>
                  </a:cubicBezTo>
                  <a:cubicBezTo>
                    <a:pt x="8" y="55"/>
                    <a:pt x="0" y="38"/>
                    <a:pt x="5" y="23"/>
                  </a:cubicBezTo>
                  <a:cubicBezTo>
                    <a:pt x="11" y="8"/>
                    <a:pt x="27" y="0"/>
                    <a:pt x="42" y="5"/>
                  </a:cubicBezTo>
                  <a:cubicBezTo>
                    <a:pt x="58" y="10"/>
                    <a:pt x="66" y="27"/>
                    <a:pt x="60" y="42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8" name="iṡļíde">
              <a:extLst>
                <a:ext uri="{FF2B5EF4-FFF2-40B4-BE49-F238E27FC236}">
                  <a16:creationId xmlns:a16="http://schemas.microsoft.com/office/drawing/2014/main" id="{82D9AD75-124D-4440-A779-CC3825186D4F}"/>
                </a:ext>
              </a:extLst>
            </p:cNvPr>
            <p:cNvSpPr/>
            <p:nvPr/>
          </p:nvSpPr>
          <p:spPr bwMode="auto">
            <a:xfrm>
              <a:off x="4985544" y="3697287"/>
              <a:ext cx="109538" cy="125413"/>
            </a:xfrm>
            <a:custGeom>
              <a:avLst/>
              <a:gdLst>
                <a:gd name="T0" fmla="*/ 33 w 33"/>
                <a:gd name="T1" fmla="*/ 2 h 38"/>
                <a:gd name="T2" fmla="*/ 23 w 33"/>
                <a:gd name="T3" fmla="*/ 32 h 38"/>
                <a:gd name="T4" fmla="*/ 2 w 33"/>
                <a:gd name="T5" fmla="*/ 34 h 38"/>
                <a:gd name="T6" fmla="*/ 0 w 33"/>
                <a:gd name="T7" fmla="*/ 29 h 38"/>
                <a:gd name="T8" fmla="*/ 8 w 33"/>
                <a:gd name="T9" fmla="*/ 0 h 38"/>
                <a:gd name="T10" fmla="*/ 33 w 33"/>
                <a:gd name="T11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38">
                  <a:moveTo>
                    <a:pt x="33" y="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17" y="37"/>
                    <a:pt x="9" y="38"/>
                    <a:pt x="2" y="34"/>
                  </a:cubicBezTo>
                  <a:cubicBezTo>
                    <a:pt x="1" y="33"/>
                    <a:pt x="0" y="31"/>
                    <a:pt x="0" y="29"/>
                  </a:cubicBezTo>
                  <a:cubicBezTo>
                    <a:pt x="8" y="0"/>
                    <a:pt x="8" y="0"/>
                    <a:pt x="8" y="0"/>
                  </a:cubicBezTo>
                  <a:lnTo>
                    <a:pt x="33" y="2"/>
                  </a:ln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9" name="ï$1îḋê">
              <a:extLst>
                <a:ext uri="{FF2B5EF4-FFF2-40B4-BE49-F238E27FC236}">
                  <a16:creationId xmlns:a16="http://schemas.microsoft.com/office/drawing/2014/main" id="{B6A3B935-EF48-44B7-B736-1EBDE1EB0D5D}"/>
                </a:ext>
              </a:extLst>
            </p:cNvPr>
            <p:cNvSpPr/>
            <p:nvPr/>
          </p:nvSpPr>
          <p:spPr bwMode="auto">
            <a:xfrm>
              <a:off x="4798219" y="4148137"/>
              <a:ext cx="211138" cy="752475"/>
            </a:xfrm>
            <a:custGeom>
              <a:avLst/>
              <a:gdLst>
                <a:gd name="T0" fmla="*/ 18 w 64"/>
                <a:gd name="T1" fmla="*/ 228 h 228"/>
                <a:gd name="T2" fmla="*/ 14 w 64"/>
                <a:gd name="T3" fmla="*/ 227 h 228"/>
                <a:gd name="T4" fmla="*/ 2 w 64"/>
                <a:gd name="T5" fmla="*/ 208 h 228"/>
                <a:gd name="T6" fmla="*/ 18 w 64"/>
                <a:gd name="T7" fmla="*/ 132 h 228"/>
                <a:gd name="T8" fmla="*/ 31 w 64"/>
                <a:gd name="T9" fmla="*/ 15 h 228"/>
                <a:gd name="T10" fmla="*/ 49 w 64"/>
                <a:gd name="T11" fmla="*/ 1 h 228"/>
                <a:gd name="T12" fmla="*/ 63 w 64"/>
                <a:gd name="T13" fmla="*/ 19 h 228"/>
                <a:gd name="T14" fmla="*/ 50 w 64"/>
                <a:gd name="T15" fmla="*/ 137 h 228"/>
                <a:gd name="T16" fmla="*/ 49 w 64"/>
                <a:gd name="T17" fmla="*/ 138 h 228"/>
                <a:gd name="T18" fmla="*/ 33 w 64"/>
                <a:gd name="T19" fmla="*/ 215 h 228"/>
                <a:gd name="T20" fmla="*/ 18 w 64"/>
                <a:gd name="T21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228">
                  <a:moveTo>
                    <a:pt x="18" y="228"/>
                  </a:moveTo>
                  <a:cubicBezTo>
                    <a:pt x="16" y="228"/>
                    <a:pt x="15" y="228"/>
                    <a:pt x="14" y="227"/>
                  </a:cubicBezTo>
                  <a:cubicBezTo>
                    <a:pt x="6" y="226"/>
                    <a:pt x="0" y="217"/>
                    <a:pt x="2" y="208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2" y="7"/>
                    <a:pt x="40" y="0"/>
                    <a:pt x="49" y="1"/>
                  </a:cubicBezTo>
                  <a:cubicBezTo>
                    <a:pt x="58" y="2"/>
                    <a:pt x="64" y="10"/>
                    <a:pt x="63" y="19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7"/>
                    <a:pt x="49" y="138"/>
                    <a:pt x="49" y="138"/>
                  </a:cubicBezTo>
                  <a:cubicBezTo>
                    <a:pt x="33" y="215"/>
                    <a:pt x="33" y="215"/>
                    <a:pt x="33" y="215"/>
                  </a:cubicBezTo>
                  <a:cubicBezTo>
                    <a:pt x="32" y="222"/>
                    <a:pt x="25" y="228"/>
                    <a:pt x="18" y="228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0" name="ïŝľíḍe">
              <a:extLst>
                <a:ext uri="{FF2B5EF4-FFF2-40B4-BE49-F238E27FC236}">
                  <a16:creationId xmlns:a16="http://schemas.microsoft.com/office/drawing/2014/main" id="{1C3EA6A5-A1C0-4CF9-ACEE-FB7A56E08D1B}"/>
                </a:ext>
              </a:extLst>
            </p:cNvPr>
            <p:cNvSpPr/>
            <p:nvPr/>
          </p:nvSpPr>
          <p:spPr bwMode="auto">
            <a:xfrm>
              <a:off x="4979194" y="3571875"/>
              <a:ext cx="190500" cy="112713"/>
            </a:xfrm>
            <a:custGeom>
              <a:avLst/>
              <a:gdLst>
                <a:gd name="T0" fmla="*/ 54 w 58"/>
                <a:gd name="T1" fmla="*/ 34 h 34"/>
                <a:gd name="T2" fmla="*/ 58 w 58"/>
                <a:gd name="T3" fmla="*/ 33 h 34"/>
                <a:gd name="T4" fmla="*/ 58 w 58"/>
                <a:gd name="T5" fmla="*/ 32 h 34"/>
                <a:gd name="T6" fmla="*/ 38 w 58"/>
                <a:gd name="T7" fmla="*/ 5 h 34"/>
                <a:gd name="T8" fmla="*/ 1 w 58"/>
                <a:gd name="T9" fmla="*/ 23 h 34"/>
                <a:gd name="T10" fmla="*/ 0 w 58"/>
                <a:gd name="T11" fmla="*/ 27 h 34"/>
                <a:gd name="T12" fmla="*/ 4 w 58"/>
                <a:gd name="T13" fmla="*/ 28 h 34"/>
                <a:gd name="T14" fmla="*/ 16 w 58"/>
                <a:gd name="T15" fmla="*/ 20 h 34"/>
                <a:gd name="T16" fmla="*/ 17 w 58"/>
                <a:gd name="T17" fmla="*/ 26 h 34"/>
                <a:gd name="T18" fmla="*/ 22 w 58"/>
                <a:gd name="T19" fmla="*/ 21 h 34"/>
                <a:gd name="T20" fmla="*/ 54 w 58"/>
                <a:gd name="T21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34">
                  <a:moveTo>
                    <a:pt x="54" y="34"/>
                  </a:moveTo>
                  <a:cubicBezTo>
                    <a:pt x="55" y="34"/>
                    <a:pt x="57" y="33"/>
                    <a:pt x="58" y="33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58" y="20"/>
                    <a:pt x="50" y="9"/>
                    <a:pt x="38" y="5"/>
                  </a:cubicBezTo>
                  <a:cubicBezTo>
                    <a:pt x="23" y="0"/>
                    <a:pt x="7" y="8"/>
                    <a:pt x="1" y="23"/>
                  </a:cubicBezTo>
                  <a:cubicBezTo>
                    <a:pt x="1" y="24"/>
                    <a:pt x="1" y="25"/>
                    <a:pt x="0" y="27"/>
                  </a:cubicBezTo>
                  <a:cubicBezTo>
                    <a:pt x="2" y="27"/>
                    <a:pt x="3" y="28"/>
                    <a:pt x="4" y="28"/>
                  </a:cubicBezTo>
                  <a:cubicBezTo>
                    <a:pt x="7" y="28"/>
                    <a:pt x="17" y="24"/>
                    <a:pt x="16" y="20"/>
                  </a:cubicBezTo>
                  <a:cubicBezTo>
                    <a:pt x="16" y="22"/>
                    <a:pt x="17" y="24"/>
                    <a:pt x="17" y="26"/>
                  </a:cubicBezTo>
                  <a:cubicBezTo>
                    <a:pt x="19" y="25"/>
                    <a:pt x="21" y="23"/>
                    <a:pt x="22" y="21"/>
                  </a:cubicBezTo>
                  <a:cubicBezTo>
                    <a:pt x="30" y="29"/>
                    <a:pt x="42" y="34"/>
                    <a:pt x="54" y="34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1" name="îSḻiḍe">
              <a:extLst>
                <a:ext uri="{FF2B5EF4-FFF2-40B4-BE49-F238E27FC236}">
                  <a16:creationId xmlns:a16="http://schemas.microsoft.com/office/drawing/2014/main" id="{D1B44385-AA5C-48EB-8BAB-397B6C52E815}"/>
                </a:ext>
              </a:extLst>
            </p:cNvPr>
            <p:cNvSpPr/>
            <p:nvPr/>
          </p:nvSpPr>
          <p:spPr bwMode="auto">
            <a:xfrm>
              <a:off x="5190332" y="4046537"/>
              <a:ext cx="95250" cy="95250"/>
            </a:xfrm>
            <a:custGeom>
              <a:avLst/>
              <a:gdLst>
                <a:gd name="T0" fmla="*/ 15 w 29"/>
                <a:gd name="T1" fmla="*/ 29 h 29"/>
                <a:gd name="T2" fmla="*/ 15 w 29"/>
                <a:gd name="T3" fmla="*/ 29 h 29"/>
                <a:gd name="T4" fmla="*/ 0 w 29"/>
                <a:gd name="T5" fmla="*/ 15 h 29"/>
                <a:gd name="T6" fmla="*/ 15 w 29"/>
                <a:gd name="T7" fmla="*/ 0 h 29"/>
                <a:gd name="T8" fmla="*/ 29 w 29"/>
                <a:gd name="T9" fmla="*/ 15 h 29"/>
                <a:gd name="T10" fmla="*/ 15 w 29"/>
                <a:gd name="T11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29">
                  <a:moveTo>
                    <a:pt x="15" y="29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7" y="29"/>
                    <a:pt x="0" y="23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23" y="0"/>
                    <a:pt x="29" y="7"/>
                    <a:pt x="29" y="15"/>
                  </a:cubicBezTo>
                  <a:cubicBezTo>
                    <a:pt x="29" y="23"/>
                    <a:pt x="23" y="29"/>
                    <a:pt x="15" y="29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2" name="íṡľïḍê">
              <a:extLst>
                <a:ext uri="{FF2B5EF4-FFF2-40B4-BE49-F238E27FC236}">
                  <a16:creationId xmlns:a16="http://schemas.microsoft.com/office/drawing/2014/main" id="{6750D87B-A735-4663-AA27-F4ACFF10E079}"/>
                </a:ext>
              </a:extLst>
            </p:cNvPr>
            <p:cNvSpPr/>
            <p:nvPr/>
          </p:nvSpPr>
          <p:spPr bwMode="auto">
            <a:xfrm>
              <a:off x="4958557" y="3621087"/>
              <a:ext cx="66675" cy="66675"/>
            </a:xfrm>
            <a:custGeom>
              <a:avLst/>
              <a:gdLst>
                <a:gd name="T0" fmla="*/ 19 w 20"/>
                <a:gd name="T1" fmla="*/ 13 h 20"/>
                <a:gd name="T2" fmla="*/ 8 w 20"/>
                <a:gd name="T3" fmla="*/ 18 h 20"/>
                <a:gd name="T4" fmla="*/ 2 w 20"/>
                <a:gd name="T5" fmla="*/ 7 h 20"/>
                <a:gd name="T6" fmla="*/ 13 w 20"/>
                <a:gd name="T7" fmla="*/ 2 h 20"/>
                <a:gd name="T8" fmla="*/ 19 w 20"/>
                <a:gd name="T9" fmla="*/ 1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0">
                  <a:moveTo>
                    <a:pt x="19" y="13"/>
                  </a:moveTo>
                  <a:cubicBezTo>
                    <a:pt x="17" y="17"/>
                    <a:pt x="12" y="20"/>
                    <a:pt x="8" y="18"/>
                  </a:cubicBezTo>
                  <a:cubicBezTo>
                    <a:pt x="3" y="17"/>
                    <a:pt x="0" y="12"/>
                    <a:pt x="2" y="7"/>
                  </a:cubicBezTo>
                  <a:cubicBezTo>
                    <a:pt x="4" y="2"/>
                    <a:pt x="9" y="0"/>
                    <a:pt x="13" y="2"/>
                  </a:cubicBezTo>
                  <a:cubicBezTo>
                    <a:pt x="18" y="3"/>
                    <a:pt x="20" y="8"/>
                    <a:pt x="19" y="13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3" name="î$liḓé">
              <a:extLst>
                <a:ext uri="{FF2B5EF4-FFF2-40B4-BE49-F238E27FC236}">
                  <a16:creationId xmlns:a16="http://schemas.microsoft.com/office/drawing/2014/main" id="{337C3AB7-7C56-41EC-BE07-5203DD856596}"/>
                </a:ext>
              </a:extLst>
            </p:cNvPr>
            <p:cNvSpPr/>
            <p:nvPr/>
          </p:nvSpPr>
          <p:spPr bwMode="auto">
            <a:xfrm>
              <a:off x="4850607" y="3838575"/>
              <a:ext cx="273050" cy="422275"/>
            </a:xfrm>
            <a:custGeom>
              <a:avLst/>
              <a:gdLst>
                <a:gd name="T0" fmla="*/ 1 w 83"/>
                <a:gd name="T1" fmla="*/ 103 h 128"/>
                <a:gd name="T2" fmla="*/ 0 w 83"/>
                <a:gd name="T3" fmla="*/ 104 h 128"/>
                <a:gd name="T4" fmla="*/ 0 w 83"/>
                <a:gd name="T5" fmla="*/ 105 h 128"/>
                <a:gd name="T6" fmla="*/ 1 w 83"/>
                <a:gd name="T7" fmla="*/ 106 h 128"/>
                <a:gd name="T8" fmla="*/ 1 w 83"/>
                <a:gd name="T9" fmla="*/ 106 h 128"/>
                <a:gd name="T10" fmla="*/ 11 w 83"/>
                <a:gd name="T11" fmla="*/ 120 h 128"/>
                <a:gd name="T12" fmla="*/ 11 w 83"/>
                <a:gd name="T13" fmla="*/ 120 h 128"/>
                <a:gd name="T14" fmla="*/ 23 w 83"/>
                <a:gd name="T15" fmla="*/ 126 h 128"/>
                <a:gd name="T16" fmla="*/ 83 w 83"/>
                <a:gd name="T17" fmla="*/ 99 h 128"/>
                <a:gd name="T18" fmla="*/ 79 w 83"/>
                <a:gd name="T19" fmla="*/ 91 h 128"/>
                <a:gd name="T20" fmla="*/ 25 w 83"/>
                <a:gd name="T21" fmla="*/ 68 h 128"/>
                <a:gd name="T22" fmla="*/ 13 w 83"/>
                <a:gd name="T23" fmla="*/ 4 h 128"/>
                <a:gd name="T24" fmla="*/ 11 w 83"/>
                <a:gd name="T25" fmla="*/ 0 h 128"/>
                <a:gd name="T26" fmla="*/ 14 w 83"/>
                <a:gd name="T27" fmla="*/ 1 h 128"/>
                <a:gd name="T28" fmla="*/ 1 w 83"/>
                <a:gd name="T29" fmla="*/ 95 h 128"/>
                <a:gd name="T30" fmla="*/ 1 w 83"/>
                <a:gd name="T31" fmla="*/ 10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28">
                  <a:moveTo>
                    <a:pt x="1" y="103"/>
                  </a:moveTo>
                  <a:cubicBezTo>
                    <a:pt x="0" y="103"/>
                    <a:pt x="0" y="104"/>
                    <a:pt x="0" y="104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05"/>
                    <a:pt x="1" y="106"/>
                    <a:pt x="1" y="106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1" y="110"/>
                    <a:pt x="3" y="115"/>
                    <a:pt x="11" y="120"/>
                  </a:cubicBezTo>
                  <a:cubicBezTo>
                    <a:pt x="11" y="120"/>
                    <a:pt x="11" y="120"/>
                    <a:pt x="11" y="120"/>
                  </a:cubicBezTo>
                  <a:cubicBezTo>
                    <a:pt x="15" y="122"/>
                    <a:pt x="19" y="124"/>
                    <a:pt x="23" y="126"/>
                  </a:cubicBezTo>
                  <a:cubicBezTo>
                    <a:pt x="41" y="128"/>
                    <a:pt x="69" y="109"/>
                    <a:pt x="83" y="99"/>
                  </a:cubicBezTo>
                  <a:cubicBezTo>
                    <a:pt x="81" y="94"/>
                    <a:pt x="79" y="91"/>
                    <a:pt x="79" y="91"/>
                  </a:cubicBezTo>
                  <a:cubicBezTo>
                    <a:pt x="25" y="68"/>
                    <a:pt x="25" y="68"/>
                    <a:pt x="25" y="68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" y="95"/>
                    <a:pt x="1" y="95"/>
                    <a:pt x="1" y="95"/>
                  </a:cubicBezTo>
                  <a:cubicBezTo>
                    <a:pt x="1" y="98"/>
                    <a:pt x="1" y="100"/>
                    <a:pt x="1" y="103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4" name="íŝḷïḋê">
              <a:extLst>
                <a:ext uri="{FF2B5EF4-FFF2-40B4-BE49-F238E27FC236}">
                  <a16:creationId xmlns:a16="http://schemas.microsoft.com/office/drawing/2014/main" id="{851BB8D5-0355-426C-9667-D4C45B3226D9}"/>
                </a:ext>
              </a:extLst>
            </p:cNvPr>
            <p:cNvSpPr/>
            <p:nvPr/>
          </p:nvSpPr>
          <p:spPr bwMode="auto">
            <a:xfrm>
              <a:off x="4758532" y="3783012"/>
              <a:ext cx="260350" cy="444500"/>
            </a:xfrm>
            <a:custGeom>
              <a:avLst/>
              <a:gdLst>
                <a:gd name="T0" fmla="*/ 44 w 79"/>
                <a:gd name="T1" fmla="*/ 58 h 135"/>
                <a:gd name="T2" fmla="*/ 65 w 79"/>
                <a:gd name="T3" fmla="*/ 0 h 135"/>
                <a:gd name="T4" fmla="*/ 35 w 79"/>
                <a:gd name="T5" fmla="*/ 16 h 135"/>
                <a:gd name="T6" fmla="*/ 2 w 79"/>
                <a:gd name="T7" fmla="*/ 108 h 135"/>
                <a:gd name="T8" fmla="*/ 37 w 79"/>
                <a:gd name="T9" fmla="*/ 127 h 135"/>
                <a:gd name="T10" fmla="*/ 78 w 79"/>
                <a:gd name="T11" fmla="*/ 135 h 135"/>
                <a:gd name="T12" fmla="*/ 79 w 79"/>
                <a:gd name="T13" fmla="*/ 125 h 135"/>
                <a:gd name="T14" fmla="*/ 34 w 79"/>
                <a:gd name="T15" fmla="*/ 98 h 135"/>
                <a:gd name="T16" fmla="*/ 44 w 79"/>
                <a:gd name="T17" fmla="*/ 58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35">
                  <a:moveTo>
                    <a:pt x="44" y="58"/>
                  </a:moveTo>
                  <a:cubicBezTo>
                    <a:pt x="44" y="58"/>
                    <a:pt x="72" y="3"/>
                    <a:pt x="65" y="0"/>
                  </a:cubicBezTo>
                  <a:cubicBezTo>
                    <a:pt x="65" y="0"/>
                    <a:pt x="40" y="5"/>
                    <a:pt x="35" y="16"/>
                  </a:cubicBezTo>
                  <a:cubicBezTo>
                    <a:pt x="30" y="27"/>
                    <a:pt x="0" y="99"/>
                    <a:pt x="2" y="108"/>
                  </a:cubicBezTo>
                  <a:cubicBezTo>
                    <a:pt x="3" y="118"/>
                    <a:pt x="12" y="121"/>
                    <a:pt x="37" y="127"/>
                  </a:cubicBezTo>
                  <a:cubicBezTo>
                    <a:pt x="60" y="133"/>
                    <a:pt x="78" y="135"/>
                    <a:pt x="78" y="135"/>
                  </a:cubicBezTo>
                  <a:cubicBezTo>
                    <a:pt x="79" y="125"/>
                    <a:pt x="79" y="125"/>
                    <a:pt x="79" y="125"/>
                  </a:cubicBezTo>
                  <a:cubicBezTo>
                    <a:pt x="34" y="98"/>
                    <a:pt x="34" y="98"/>
                    <a:pt x="34" y="98"/>
                  </a:cubicBezTo>
                  <a:lnTo>
                    <a:pt x="44" y="58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5" name="îṧlîḓê">
              <a:extLst>
                <a:ext uri="{FF2B5EF4-FFF2-40B4-BE49-F238E27FC236}">
                  <a16:creationId xmlns:a16="http://schemas.microsoft.com/office/drawing/2014/main" id="{D900A43F-6777-415F-A31A-0FA43BD08307}"/>
                </a:ext>
              </a:extLst>
            </p:cNvPr>
            <p:cNvSpPr/>
            <p:nvPr/>
          </p:nvSpPr>
          <p:spPr bwMode="auto">
            <a:xfrm>
              <a:off x="5160169" y="4083050"/>
              <a:ext cx="238125" cy="165100"/>
            </a:xfrm>
            <a:custGeom>
              <a:avLst/>
              <a:gdLst>
                <a:gd name="T0" fmla="*/ 72 w 72"/>
                <a:gd name="T1" fmla="*/ 0 h 50"/>
                <a:gd name="T2" fmla="*/ 18 w 72"/>
                <a:gd name="T3" fmla="*/ 4 h 50"/>
                <a:gd name="T4" fmla="*/ 0 w 72"/>
                <a:gd name="T5" fmla="*/ 23 h 50"/>
                <a:gd name="T6" fmla="*/ 17 w 72"/>
                <a:gd name="T7" fmla="*/ 31 h 50"/>
                <a:gd name="T8" fmla="*/ 46 w 72"/>
                <a:gd name="T9" fmla="*/ 50 h 50"/>
                <a:gd name="T10" fmla="*/ 72 w 72"/>
                <a:gd name="T1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50">
                  <a:moveTo>
                    <a:pt x="72" y="0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0" y="15"/>
                    <a:pt x="0" y="23"/>
                  </a:cubicBezTo>
                  <a:cubicBezTo>
                    <a:pt x="1" y="31"/>
                    <a:pt x="17" y="31"/>
                    <a:pt x="17" y="31"/>
                  </a:cubicBezTo>
                  <a:cubicBezTo>
                    <a:pt x="46" y="50"/>
                    <a:pt x="46" y="50"/>
                    <a:pt x="46" y="50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6" name="iṣľiḓè">
              <a:extLst>
                <a:ext uri="{FF2B5EF4-FFF2-40B4-BE49-F238E27FC236}">
                  <a16:creationId xmlns:a16="http://schemas.microsoft.com/office/drawing/2014/main" id="{3CEC92F4-B36B-4DC1-A37A-E12DD8993A85}"/>
                </a:ext>
              </a:extLst>
            </p:cNvPr>
            <p:cNvSpPr/>
            <p:nvPr/>
          </p:nvSpPr>
          <p:spPr bwMode="auto">
            <a:xfrm>
              <a:off x="5031582" y="4144962"/>
              <a:ext cx="280988" cy="103188"/>
            </a:xfrm>
            <a:custGeom>
              <a:avLst/>
              <a:gdLst>
                <a:gd name="T0" fmla="*/ 27 w 85"/>
                <a:gd name="T1" fmla="*/ 4 h 31"/>
                <a:gd name="T2" fmla="*/ 49 w 85"/>
                <a:gd name="T3" fmla="*/ 6 h 31"/>
                <a:gd name="T4" fmla="*/ 77 w 85"/>
                <a:gd name="T5" fmla="*/ 21 h 31"/>
                <a:gd name="T6" fmla="*/ 85 w 85"/>
                <a:gd name="T7" fmla="*/ 31 h 31"/>
                <a:gd name="T8" fmla="*/ 0 w 85"/>
                <a:gd name="T9" fmla="*/ 22 h 31"/>
                <a:gd name="T10" fmla="*/ 27 w 85"/>
                <a:gd name="T11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31">
                  <a:moveTo>
                    <a:pt x="27" y="4"/>
                  </a:moveTo>
                  <a:cubicBezTo>
                    <a:pt x="49" y="6"/>
                    <a:pt x="49" y="6"/>
                    <a:pt x="49" y="6"/>
                  </a:cubicBezTo>
                  <a:cubicBezTo>
                    <a:pt x="60" y="7"/>
                    <a:pt x="70" y="12"/>
                    <a:pt x="77" y="21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8" y="0"/>
                    <a:pt x="27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7" name="işḻíďé">
              <a:extLst>
                <a:ext uri="{FF2B5EF4-FFF2-40B4-BE49-F238E27FC236}">
                  <a16:creationId xmlns:a16="http://schemas.microsoft.com/office/drawing/2014/main" id="{25DBFF88-AA79-4562-B666-94621F730579}"/>
                </a:ext>
              </a:extLst>
            </p:cNvPr>
            <p:cNvSpPr/>
            <p:nvPr/>
          </p:nvSpPr>
          <p:spPr bwMode="auto">
            <a:xfrm>
              <a:off x="5141119" y="4083050"/>
              <a:ext cx="247650" cy="119063"/>
            </a:xfrm>
            <a:custGeom>
              <a:avLst/>
              <a:gdLst>
                <a:gd name="T0" fmla="*/ 39 w 75"/>
                <a:gd name="T1" fmla="*/ 36 h 36"/>
                <a:gd name="T2" fmla="*/ 42 w 75"/>
                <a:gd name="T3" fmla="*/ 23 h 36"/>
                <a:gd name="T4" fmla="*/ 75 w 75"/>
                <a:gd name="T5" fmla="*/ 0 h 36"/>
                <a:gd name="T6" fmla="*/ 24 w 75"/>
                <a:gd name="T7" fmla="*/ 4 h 36"/>
                <a:gd name="T8" fmla="*/ 6 w 75"/>
                <a:gd name="T9" fmla="*/ 23 h 36"/>
                <a:gd name="T10" fmla="*/ 23 w 75"/>
                <a:gd name="T11" fmla="*/ 31 h 36"/>
                <a:gd name="T12" fmla="*/ 39 w 75"/>
                <a:gd name="T1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36">
                  <a:moveTo>
                    <a:pt x="39" y="36"/>
                  </a:moveTo>
                  <a:cubicBezTo>
                    <a:pt x="39" y="36"/>
                    <a:pt x="38" y="29"/>
                    <a:pt x="42" y="23"/>
                  </a:cubicBezTo>
                  <a:cubicBezTo>
                    <a:pt x="51" y="12"/>
                    <a:pt x="67" y="0"/>
                    <a:pt x="75" y="0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4"/>
                    <a:pt x="0" y="12"/>
                    <a:pt x="6" y="23"/>
                  </a:cubicBezTo>
                  <a:cubicBezTo>
                    <a:pt x="12" y="34"/>
                    <a:pt x="23" y="31"/>
                    <a:pt x="23" y="31"/>
                  </a:cubicBezTo>
                  <a:lnTo>
                    <a:pt x="39" y="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8" name="ïšḷiďe">
              <a:extLst>
                <a:ext uri="{FF2B5EF4-FFF2-40B4-BE49-F238E27FC236}">
                  <a16:creationId xmlns:a16="http://schemas.microsoft.com/office/drawing/2014/main" id="{D304BC0D-AC9A-4582-84BA-2C8AFCD48FA3}"/>
                </a:ext>
              </a:extLst>
            </p:cNvPr>
            <p:cNvSpPr/>
            <p:nvPr/>
          </p:nvSpPr>
          <p:spPr bwMode="auto">
            <a:xfrm>
              <a:off x="4988719" y="4067175"/>
              <a:ext cx="428625" cy="187325"/>
            </a:xfrm>
            <a:custGeom>
              <a:avLst/>
              <a:gdLst>
                <a:gd name="T0" fmla="*/ 99 w 130"/>
                <a:gd name="T1" fmla="*/ 57 h 57"/>
                <a:gd name="T2" fmla="*/ 2 w 130"/>
                <a:gd name="T3" fmla="*/ 47 h 57"/>
                <a:gd name="T4" fmla="*/ 0 w 130"/>
                <a:gd name="T5" fmla="*/ 44 h 57"/>
                <a:gd name="T6" fmla="*/ 2 w 130"/>
                <a:gd name="T7" fmla="*/ 43 h 57"/>
                <a:gd name="T8" fmla="*/ 97 w 130"/>
                <a:gd name="T9" fmla="*/ 53 h 57"/>
                <a:gd name="T10" fmla="*/ 126 w 130"/>
                <a:gd name="T11" fmla="*/ 2 h 57"/>
                <a:gd name="T12" fmla="*/ 129 w 130"/>
                <a:gd name="T13" fmla="*/ 1 h 57"/>
                <a:gd name="T14" fmla="*/ 130 w 130"/>
                <a:gd name="T15" fmla="*/ 4 h 57"/>
                <a:gd name="T16" fmla="*/ 99 w 130"/>
                <a:gd name="T1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57">
                  <a:moveTo>
                    <a:pt x="99" y="57"/>
                  </a:moveTo>
                  <a:cubicBezTo>
                    <a:pt x="2" y="47"/>
                    <a:pt x="2" y="47"/>
                    <a:pt x="2" y="47"/>
                  </a:cubicBezTo>
                  <a:cubicBezTo>
                    <a:pt x="1" y="47"/>
                    <a:pt x="0" y="46"/>
                    <a:pt x="0" y="44"/>
                  </a:cubicBezTo>
                  <a:cubicBezTo>
                    <a:pt x="0" y="43"/>
                    <a:pt x="1" y="43"/>
                    <a:pt x="2" y="43"/>
                  </a:cubicBezTo>
                  <a:cubicBezTo>
                    <a:pt x="97" y="53"/>
                    <a:pt x="97" y="53"/>
                    <a:pt x="97" y="53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1"/>
                    <a:pt x="128" y="0"/>
                    <a:pt x="129" y="1"/>
                  </a:cubicBezTo>
                  <a:cubicBezTo>
                    <a:pt x="130" y="1"/>
                    <a:pt x="130" y="3"/>
                    <a:pt x="130" y="4"/>
                  </a:cubicBezTo>
                  <a:lnTo>
                    <a:pt x="99" y="57"/>
                  </a:lnTo>
                  <a:close/>
                </a:path>
              </a:pathLst>
            </a:custGeom>
            <a:solidFill>
              <a:srgbClr val="F272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9" name="îšḻîďé">
              <a:extLst>
                <a:ext uri="{FF2B5EF4-FFF2-40B4-BE49-F238E27FC236}">
                  <a16:creationId xmlns:a16="http://schemas.microsoft.com/office/drawing/2014/main" id="{9E8823C3-0B3B-4299-88B9-60746C2940AD}"/>
                </a:ext>
              </a:extLst>
            </p:cNvPr>
            <p:cNvSpPr/>
            <p:nvPr/>
          </p:nvSpPr>
          <p:spPr bwMode="auto">
            <a:xfrm>
              <a:off x="4966494" y="4168775"/>
              <a:ext cx="68263" cy="69850"/>
            </a:xfrm>
            <a:prstGeom prst="ellipse">
              <a:avLst/>
            </a:pr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0" name="íṥḻïḑé">
              <a:extLst>
                <a:ext uri="{FF2B5EF4-FFF2-40B4-BE49-F238E27FC236}">
                  <a16:creationId xmlns:a16="http://schemas.microsoft.com/office/drawing/2014/main" id="{BE32EDEA-C7DA-43C1-BF00-4B74BFE9414D}"/>
                </a:ext>
              </a:extLst>
            </p:cNvPr>
            <p:cNvSpPr/>
            <p:nvPr/>
          </p:nvSpPr>
          <p:spPr bwMode="auto">
            <a:xfrm>
              <a:off x="5107782" y="4175125"/>
              <a:ext cx="201613" cy="66675"/>
            </a:xfrm>
            <a:custGeom>
              <a:avLst/>
              <a:gdLst>
                <a:gd name="T0" fmla="*/ 61 w 61"/>
                <a:gd name="T1" fmla="*/ 20 h 20"/>
                <a:gd name="T2" fmla="*/ 29 w 61"/>
                <a:gd name="T3" fmla="*/ 3 h 20"/>
                <a:gd name="T4" fmla="*/ 0 w 61"/>
                <a:gd name="T5" fmla="*/ 14 h 20"/>
                <a:gd name="T6" fmla="*/ 61 w 61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20">
                  <a:moveTo>
                    <a:pt x="61" y="20"/>
                  </a:moveTo>
                  <a:cubicBezTo>
                    <a:pt x="61" y="20"/>
                    <a:pt x="52" y="0"/>
                    <a:pt x="29" y="3"/>
                  </a:cubicBezTo>
                  <a:cubicBezTo>
                    <a:pt x="6" y="6"/>
                    <a:pt x="0" y="14"/>
                    <a:pt x="0" y="14"/>
                  </a:cubicBezTo>
                  <a:lnTo>
                    <a:pt x="61" y="20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261" name="ïşļíḓé">
              <a:extLst>
                <a:ext uri="{FF2B5EF4-FFF2-40B4-BE49-F238E27FC236}">
                  <a16:creationId xmlns:a16="http://schemas.microsoft.com/office/drawing/2014/main" id="{7D7EFE9F-4FB9-4998-BDCA-2FC73C1143E3}"/>
                </a:ext>
              </a:extLst>
            </p:cNvPr>
            <p:cNvSpPr/>
            <p:nvPr/>
          </p:nvSpPr>
          <p:spPr bwMode="auto">
            <a:xfrm>
              <a:off x="6720682" y="2451100"/>
              <a:ext cx="138113" cy="122238"/>
            </a:xfrm>
            <a:custGeom>
              <a:avLst/>
              <a:gdLst>
                <a:gd name="T0" fmla="*/ 7 w 42"/>
                <a:gd name="T1" fmla="*/ 0 h 37"/>
                <a:gd name="T2" fmla="*/ 1 w 42"/>
                <a:gd name="T3" fmla="*/ 10 h 37"/>
                <a:gd name="T4" fmla="*/ 2 w 42"/>
                <a:gd name="T5" fmla="*/ 16 h 37"/>
                <a:gd name="T6" fmla="*/ 12 w 42"/>
                <a:gd name="T7" fmla="*/ 21 h 37"/>
                <a:gd name="T8" fmla="*/ 25 w 42"/>
                <a:gd name="T9" fmla="*/ 32 h 37"/>
                <a:gd name="T10" fmla="*/ 40 w 42"/>
                <a:gd name="T11" fmla="*/ 33 h 37"/>
                <a:gd name="T12" fmla="*/ 18 w 42"/>
                <a:gd name="T13" fmla="*/ 4 h 37"/>
                <a:gd name="T14" fmla="*/ 7 w 42"/>
                <a:gd name="T1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37">
                  <a:moveTo>
                    <a:pt x="7" y="0"/>
                  </a:moveTo>
                  <a:cubicBezTo>
                    <a:pt x="7" y="0"/>
                    <a:pt x="2" y="6"/>
                    <a:pt x="1" y="10"/>
                  </a:cubicBezTo>
                  <a:cubicBezTo>
                    <a:pt x="0" y="14"/>
                    <a:pt x="2" y="16"/>
                    <a:pt x="2" y="16"/>
                  </a:cubicBezTo>
                  <a:cubicBezTo>
                    <a:pt x="2" y="16"/>
                    <a:pt x="9" y="21"/>
                    <a:pt x="12" y="21"/>
                  </a:cubicBezTo>
                  <a:cubicBezTo>
                    <a:pt x="14" y="22"/>
                    <a:pt x="20" y="30"/>
                    <a:pt x="25" y="32"/>
                  </a:cubicBezTo>
                  <a:cubicBezTo>
                    <a:pt x="31" y="34"/>
                    <a:pt x="38" y="37"/>
                    <a:pt x="40" y="33"/>
                  </a:cubicBezTo>
                  <a:cubicBezTo>
                    <a:pt x="42" y="29"/>
                    <a:pt x="18" y="4"/>
                    <a:pt x="18" y="4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2" name="íŝļïdê">
              <a:extLst>
                <a:ext uri="{FF2B5EF4-FFF2-40B4-BE49-F238E27FC236}">
                  <a16:creationId xmlns:a16="http://schemas.microsoft.com/office/drawing/2014/main" id="{D10C95AC-C518-4CBA-8D65-A419505A4685}"/>
                </a:ext>
              </a:extLst>
            </p:cNvPr>
            <p:cNvSpPr/>
            <p:nvPr/>
          </p:nvSpPr>
          <p:spPr bwMode="auto">
            <a:xfrm>
              <a:off x="6460332" y="2425700"/>
              <a:ext cx="69850" cy="161925"/>
            </a:xfrm>
            <a:custGeom>
              <a:avLst/>
              <a:gdLst>
                <a:gd name="T0" fmla="*/ 7 w 21"/>
                <a:gd name="T1" fmla="*/ 0 h 49"/>
                <a:gd name="T2" fmla="*/ 12 w 21"/>
                <a:gd name="T3" fmla="*/ 4 h 49"/>
                <a:gd name="T4" fmla="*/ 21 w 21"/>
                <a:gd name="T5" fmla="*/ 0 h 49"/>
                <a:gd name="T6" fmla="*/ 19 w 21"/>
                <a:gd name="T7" fmla="*/ 17 h 49"/>
                <a:gd name="T8" fmla="*/ 9 w 21"/>
                <a:gd name="T9" fmla="*/ 46 h 49"/>
                <a:gd name="T10" fmla="*/ 0 w 21"/>
                <a:gd name="T11" fmla="*/ 34 h 49"/>
                <a:gd name="T12" fmla="*/ 7 w 21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9">
                  <a:moveTo>
                    <a:pt x="7" y="0"/>
                  </a:moveTo>
                  <a:cubicBezTo>
                    <a:pt x="7" y="0"/>
                    <a:pt x="8" y="5"/>
                    <a:pt x="12" y="4"/>
                  </a:cubicBezTo>
                  <a:cubicBezTo>
                    <a:pt x="17" y="4"/>
                    <a:pt x="21" y="0"/>
                    <a:pt x="21" y="0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7"/>
                    <a:pt x="17" y="43"/>
                    <a:pt x="9" y="46"/>
                  </a:cubicBezTo>
                  <a:cubicBezTo>
                    <a:pt x="2" y="49"/>
                    <a:pt x="0" y="34"/>
                    <a:pt x="0" y="34"/>
                  </a:cubicBezTo>
                  <a:lnTo>
                    <a:pt x="7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3" name="ïSḷidè">
              <a:extLst>
                <a:ext uri="{FF2B5EF4-FFF2-40B4-BE49-F238E27FC236}">
                  <a16:creationId xmlns:a16="http://schemas.microsoft.com/office/drawing/2014/main" id="{44615F26-8C6C-47BD-BA89-77A3C7ECB8AB}"/>
                </a:ext>
              </a:extLst>
            </p:cNvPr>
            <p:cNvSpPr/>
            <p:nvPr/>
          </p:nvSpPr>
          <p:spPr bwMode="auto">
            <a:xfrm>
              <a:off x="6307932" y="1858962"/>
              <a:ext cx="247650" cy="269875"/>
            </a:xfrm>
            <a:custGeom>
              <a:avLst/>
              <a:gdLst>
                <a:gd name="T0" fmla="*/ 74 w 75"/>
                <a:gd name="T1" fmla="*/ 7 h 82"/>
                <a:gd name="T2" fmla="*/ 75 w 75"/>
                <a:gd name="T3" fmla="*/ 54 h 82"/>
                <a:gd name="T4" fmla="*/ 48 w 75"/>
                <a:gd name="T5" fmla="*/ 82 h 82"/>
                <a:gd name="T6" fmla="*/ 23 w 75"/>
                <a:gd name="T7" fmla="*/ 75 h 82"/>
                <a:gd name="T8" fmla="*/ 13 w 75"/>
                <a:gd name="T9" fmla="*/ 61 h 82"/>
                <a:gd name="T10" fmla="*/ 12 w 75"/>
                <a:gd name="T11" fmla="*/ 50 h 82"/>
                <a:gd name="T12" fmla="*/ 4 w 75"/>
                <a:gd name="T13" fmla="*/ 36 h 82"/>
                <a:gd name="T14" fmla="*/ 61 w 75"/>
                <a:gd name="T15" fmla="*/ 0 h 82"/>
                <a:gd name="T16" fmla="*/ 74 w 75"/>
                <a:gd name="T17" fmla="*/ 7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82">
                  <a:moveTo>
                    <a:pt x="74" y="7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23" y="75"/>
                    <a:pt x="23" y="75"/>
                    <a:pt x="23" y="75"/>
                  </a:cubicBezTo>
                  <a:cubicBezTo>
                    <a:pt x="17" y="73"/>
                    <a:pt x="13" y="68"/>
                    <a:pt x="13" y="6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0" y="37"/>
                    <a:pt x="4" y="36"/>
                  </a:cubicBezTo>
                  <a:cubicBezTo>
                    <a:pt x="8" y="35"/>
                    <a:pt x="61" y="0"/>
                    <a:pt x="61" y="0"/>
                  </a:cubicBezTo>
                  <a:lnTo>
                    <a:pt x="74" y="7"/>
                  </a:ln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4" name="iṡḻíďê">
              <a:extLst>
                <a:ext uri="{FF2B5EF4-FFF2-40B4-BE49-F238E27FC236}">
                  <a16:creationId xmlns:a16="http://schemas.microsoft.com/office/drawing/2014/main" id="{30A3663A-FDC5-477E-B987-20880098BB23}"/>
                </a:ext>
              </a:extLst>
            </p:cNvPr>
            <p:cNvSpPr/>
            <p:nvPr/>
          </p:nvSpPr>
          <p:spPr bwMode="auto">
            <a:xfrm>
              <a:off x="6350794" y="2006600"/>
              <a:ext cx="271463" cy="444500"/>
            </a:xfrm>
            <a:custGeom>
              <a:avLst/>
              <a:gdLst>
                <a:gd name="T0" fmla="*/ 48 w 82"/>
                <a:gd name="T1" fmla="*/ 135 h 135"/>
                <a:gd name="T2" fmla="*/ 41 w 82"/>
                <a:gd name="T3" fmla="*/ 134 h 135"/>
                <a:gd name="T4" fmla="*/ 35 w 82"/>
                <a:gd name="T5" fmla="*/ 115 h 135"/>
                <a:gd name="T6" fmla="*/ 53 w 82"/>
                <a:gd name="T7" fmla="*/ 60 h 135"/>
                <a:gd name="T8" fmla="*/ 11 w 82"/>
                <a:gd name="T9" fmla="*/ 29 h 135"/>
                <a:gd name="T10" fmla="*/ 3 w 82"/>
                <a:gd name="T11" fmla="*/ 11 h 135"/>
                <a:gd name="T12" fmla="*/ 21 w 82"/>
                <a:gd name="T13" fmla="*/ 3 h 135"/>
                <a:gd name="T14" fmla="*/ 80 w 82"/>
                <a:gd name="T15" fmla="*/ 59 h 135"/>
                <a:gd name="T16" fmla="*/ 60 w 82"/>
                <a:gd name="T17" fmla="*/ 128 h 135"/>
                <a:gd name="T18" fmla="*/ 48 w 82"/>
                <a:gd name="T1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135">
                  <a:moveTo>
                    <a:pt x="48" y="135"/>
                  </a:moveTo>
                  <a:cubicBezTo>
                    <a:pt x="45" y="135"/>
                    <a:pt x="43" y="135"/>
                    <a:pt x="41" y="134"/>
                  </a:cubicBezTo>
                  <a:cubicBezTo>
                    <a:pt x="34" y="130"/>
                    <a:pt x="32" y="121"/>
                    <a:pt x="35" y="115"/>
                  </a:cubicBezTo>
                  <a:cubicBezTo>
                    <a:pt x="40" y="106"/>
                    <a:pt x="53" y="79"/>
                    <a:pt x="53" y="60"/>
                  </a:cubicBezTo>
                  <a:cubicBezTo>
                    <a:pt x="52" y="52"/>
                    <a:pt x="30" y="37"/>
                    <a:pt x="11" y="29"/>
                  </a:cubicBezTo>
                  <a:cubicBezTo>
                    <a:pt x="3" y="26"/>
                    <a:pt x="0" y="18"/>
                    <a:pt x="3" y="11"/>
                  </a:cubicBezTo>
                  <a:cubicBezTo>
                    <a:pt x="6" y="4"/>
                    <a:pt x="14" y="0"/>
                    <a:pt x="21" y="3"/>
                  </a:cubicBezTo>
                  <a:cubicBezTo>
                    <a:pt x="31" y="7"/>
                    <a:pt x="79" y="28"/>
                    <a:pt x="80" y="59"/>
                  </a:cubicBezTo>
                  <a:cubicBezTo>
                    <a:pt x="82" y="89"/>
                    <a:pt x="62" y="124"/>
                    <a:pt x="60" y="128"/>
                  </a:cubicBezTo>
                  <a:cubicBezTo>
                    <a:pt x="57" y="133"/>
                    <a:pt x="52" y="135"/>
                    <a:pt x="48" y="135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5" name="iṩḷïḑe">
              <a:extLst>
                <a:ext uri="{FF2B5EF4-FFF2-40B4-BE49-F238E27FC236}">
                  <a16:creationId xmlns:a16="http://schemas.microsoft.com/office/drawing/2014/main" id="{AF6DAFAE-6714-4507-8C9F-E7FCFEA5E047}"/>
                </a:ext>
              </a:extLst>
            </p:cNvPr>
            <p:cNvSpPr/>
            <p:nvPr/>
          </p:nvSpPr>
          <p:spPr bwMode="auto">
            <a:xfrm>
              <a:off x="6482557" y="1973262"/>
              <a:ext cx="330200" cy="511175"/>
            </a:xfrm>
            <a:custGeom>
              <a:avLst/>
              <a:gdLst>
                <a:gd name="T0" fmla="*/ 85 w 100"/>
                <a:gd name="T1" fmla="*/ 155 h 155"/>
                <a:gd name="T2" fmla="*/ 71 w 100"/>
                <a:gd name="T3" fmla="*/ 142 h 155"/>
                <a:gd name="T4" fmla="*/ 56 w 100"/>
                <a:gd name="T5" fmla="*/ 58 h 155"/>
                <a:gd name="T6" fmla="*/ 11 w 100"/>
                <a:gd name="T7" fmla="*/ 30 h 155"/>
                <a:gd name="T8" fmla="*/ 2 w 100"/>
                <a:gd name="T9" fmla="*/ 12 h 155"/>
                <a:gd name="T10" fmla="*/ 20 w 100"/>
                <a:gd name="T11" fmla="*/ 3 h 155"/>
                <a:gd name="T12" fmla="*/ 82 w 100"/>
                <a:gd name="T13" fmla="*/ 46 h 155"/>
                <a:gd name="T14" fmla="*/ 99 w 100"/>
                <a:gd name="T15" fmla="*/ 140 h 155"/>
                <a:gd name="T16" fmla="*/ 86 w 100"/>
                <a:gd name="T17" fmla="*/ 155 h 155"/>
                <a:gd name="T18" fmla="*/ 85 w 100"/>
                <a:gd name="T1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155">
                  <a:moveTo>
                    <a:pt x="85" y="155"/>
                  </a:moveTo>
                  <a:cubicBezTo>
                    <a:pt x="78" y="155"/>
                    <a:pt x="72" y="150"/>
                    <a:pt x="71" y="142"/>
                  </a:cubicBezTo>
                  <a:cubicBezTo>
                    <a:pt x="70" y="125"/>
                    <a:pt x="65" y="76"/>
                    <a:pt x="56" y="58"/>
                  </a:cubicBezTo>
                  <a:cubicBezTo>
                    <a:pt x="52" y="47"/>
                    <a:pt x="27" y="35"/>
                    <a:pt x="11" y="30"/>
                  </a:cubicBezTo>
                  <a:cubicBezTo>
                    <a:pt x="4" y="27"/>
                    <a:pt x="0" y="19"/>
                    <a:pt x="2" y="12"/>
                  </a:cubicBezTo>
                  <a:cubicBezTo>
                    <a:pt x="5" y="5"/>
                    <a:pt x="12" y="0"/>
                    <a:pt x="20" y="3"/>
                  </a:cubicBezTo>
                  <a:cubicBezTo>
                    <a:pt x="28" y="5"/>
                    <a:pt x="70" y="20"/>
                    <a:pt x="82" y="46"/>
                  </a:cubicBezTo>
                  <a:cubicBezTo>
                    <a:pt x="94" y="73"/>
                    <a:pt x="99" y="133"/>
                    <a:pt x="99" y="140"/>
                  </a:cubicBezTo>
                  <a:cubicBezTo>
                    <a:pt x="100" y="148"/>
                    <a:pt x="94" y="155"/>
                    <a:pt x="86" y="155"/>
                  </a:cubicBezTo>
                  <a:cubicBezTo>
                    <a:pt x="86" y="155"/>
                    <a:pt x="85" y="155"/>
                    <a:pt x="85" y="155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6" name="î$líḑe">
              <a:extLst>
                <a:ext uri="{FF2B5EF4-FFF2-40B4-BE49-F238E27FC236}">
                  <a16:creationId xmlns:a16="http://schemas.microsoft.com/office/drawing/2014/main" id="{B194C953-AFF5-43FE-A8E3-82D3B9C3AE64}"/>
                </a:ext>
              </a:extLst>
            </p:cNvPr>
            <p:cNvSpPr/>
            <p:nvPr/>
          </p:nvSpPr>
          <p:spPr bwMode="auto">
            <a:xfrm>
              <a:off x="6536532" y="1647825"/>
              <a:ext cx="355600" cy="336550"/>
            </a:xfrm>
            <a:custGeom>
              <a:avLst/>
              <a:gdLst>
                <a:gd name="T0" fmla="*/ 9 w 108"/>
                <a:gd name="T1" fmla="*/ 0 h 102"/>
                <a:gd name="T2" fmla="*/ 22 w 108"/>
                <a:gd name="T3" fmla="*/ 9 h 102"/>
                <a:gd name="T4" fmla="*/ 53 w 108"/>
                <a:gd name="T5" fmla="*/ 59 h 102"/>
                <a:gd name="T6" fmla="*/ 104 w 108"/>
                <a:gd name="T7" fmla="*/ 89 h 102"/>
                <a:gd name="T8" fmla="*/ 100 w 108"/>
                <a:gd name="T9" fmla="*/ 100 h 102"/>
                <a:gd name="T10" fmla="*/ 42 w 108"/>
                <a:gd name="T11" fmla="*/ 83 h 102"/>
                <a:gd name="T12" fmla="*/ 0 w 108"/>
                <a:gd name="T13" fmla="*/ 48 h 102"/>
                <a:gd name="T14" fmla="*/ 9 w 108"/>
                <a:gd name="T15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" h="102">
                  <a:moveTo>
                    <a:pt x="9" y="0"/>
                  </a:move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34" y="40"/>
                    <a:pt x="53" y="59"/>
                  </a:cubicBezTo>
                  <a:cubicBezTo>
                    <a:pt x="75" y="79"/>
                    <a:pt x="104" y="86"/>
                    <a:pt x="104" y="89"/>
                  </a:cubicBezTo>
                  <a:cubicBezTo>
                    <a:pt x="103" y="96"/>
                    <a:pt x="108" y="102"/>
                    <a:pt x="100" y="100"/>
                  </a:cubicBezTo>
                  <a:cubicBezTo>
                    <a:pt x="96" y="99"/>
                    <a:pt x="66" y="96"/>
                    <a:pt x="42" y="83"/>
                  </a:cubicBezTo>
                  <a:cubicBezTo>
                    <a:pt x="18" y="71"/>
                    <a:pt x="0" y="48"/>
                    <a:pt x="0" y="48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7" name="iṩ1iďe">
              <a:extLst>
                <a:ext uri="{FF2B5EF4-FFF2-40B4-BE49-F238E27FC236}">
                  <a16:creationId xmlns:a16="http://schemas.microsoft.com/office/drawing/2014/main" id="{22ABCEAC-8323-49B0-BF13-6DE454E1006A}"/>
                </a:ext>
              </a:extLst>
            </p:cNvPr>
            <p:cNvSpPr/>
            <p:nvPr/>
          </p:nvSpPr>
          <p:spPr bwMode="auto">
            <a:xfrm>
              <a:off x="6328569" y="1651000"/>
              <a:ext cx="296863" cy="411163"/>
            </a:xfrm>
            <a:custGeom>
              <a:avLst/>
              <a:gdLst>
                <a:gd name="T0" fmla="*/ 30 w 90"/>
                <a:gd name="T1" fmla="*/ 15 h 125"/>
                <a:gd name="T2" fmla="*/ 68 w 90"/>
                <a:gd name="T3" fmla="*/ 0 h 125"/>
                <a:gd name="T4" fmla="*/ 78 w 90"/>
                <a:gd name="T5" fmla="*/ 1 h 125"/>
                <a:gd name="T6" fmla="*/ 90 w 90"/>
                <a:gd name="T7" fmla="*/ 12 h 125"/>
                <a:gd name="T8" fmla="*/ 70 w 90"/>
                <a:gd name="T9" fmla="*/ 100 h 125"/>
                <a:gd name="T10" fmla="*/ 12 w 90"/>
                <a:gd name="T11" fmla="*/ 117 h 125"/>
                <a:gd name="T12" fmla="*/ 0 w 90"/>
                <a:gd name="T13" fmla="*/ 100 h 125"/>
                <a:gd name="T14" fmla="*/ 2 w 90"/>
                <a:gd name="T15" fmla="*/ 94 h 125"/>
                <a:gd name="T16" fmla="*/ 23 w 90"/>
                <a:gd name="T17" fmla="*/ 20 h 125"/>
                <a:gd name="T18" fmla="*/ 30 w 90"/>
                <a:gd name="T19" fmla="*/ 1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" h="125">
                  <a:moveTo>
                    <a:pt x="30" y="15"/>
                  </a:moveTo>
                  <a:cubicBezTo>
                    <a:pt x="41" y="7"/>
                    <a:pt x="55" y="2"/>
                    <a:pt x="68" y="0"/>
                  </a:cubicBezTo>
                  <a:cubicBezTo>
                    <a:pt x="72" y="0"/>
                    <a:pt x="75" y="0"/>
                    <a:pt x="78" y="1"/>
                  </a:cubicBezTo>
                  <a:cubicBezTo>
                    <a:pt x="87" y="3"/>
                    <a:pt x="90" y="9"/>
                    <a:pt x="90" y="12"/>
                  </a:cubicBezTo>
                  <a:cubicBezTo>
                    <a:pt x="90" y="15"/>
                    <a:pt x="70" y="100"/>
                    <a:pt x="70" y="100"/>
                  </a:cubicBezTo>
                  <a:cubicBezTo>
                    <a:pt x="70" y="100"/>
                    <a:pt x="28" y="125"/>
                    <a:pt x="12" y="117"/>
                  </a:cubicBezTo>
                  <a:cubicBezTo>
                    <a:pt x="0" y="110"/>
                    <a:pt x="0" y="103"/>
                    <a:pt x="0" y="100"/>
                  </a:cubicBezTo>
                  <a:cubicBezTo>
                    <a:pt x="1" y="98"/>
                    <a:pt x="2" y="96"/>
                    <a:pt x="2" y="94"/>
                  </a:cubicBezTo>
                  <a:cubicBezTo>
                    <a:pt x="23" y="20"/>
                    <a:pt x="23" y="20"/>
                    <a:pt x="23" y="20"/>
                  </a:cubicBezTo>
                  <a:lnTo>
                    <a:pt x="30" y="15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8" name="íṧḷiďê">
              <a:extLst>
                <a:ext uri="{FF2B5EF4-FFF2-40B4-BE49-F238E27FC236}">
                  <a16:creationId xmlns:a16="http://schemas.microsoft.com/office/drawing/2014/main" id="{8096E41D-CBE9-4882-857A-4BD3740695AD}"/>
                </a:ext>
              </a:extLst>
            </p:cNvPr>
            <p:cNvSpPr/>
            <p:nvPr/>
          </p:nvSpPr>
          <p:spPr bwMode="auto">
            <a:xfrm>
              <a:off x="6460332" y="1663700"/>
              <a:ext cx="144463" cy="73025"/>
            </a:xfrm>
            <a:custGeom>
              <a:avLst/>
              <a:gdLst>
                <a:gd name="T0" fmla="*/ 14 w 44"/>
                <a:gd name="T1" fmla="*/ 0 h 22"/>
                <a:gd name="T2" fmla="*/ 0 w 44"/>
                <a:gd name="T3" fmla="*/ 8 h 22"/>
                <a:gd name="T4" fmla="*/ 21 w 44"/>
                <a:gd name="T5" fmla="*/ 21 h 22"/>
                <a:gd name="T6" fmla="*/ 40 w 44"/>
                <a:gd name="T7" fmla="*/ 5 h 22"/>
                <a:gd name="T8" fmla="*/ 14 w 44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22">
                  <a:moveTo>
                    <a:pt x="14" y="0"/>
                  </a:moveTo>
                  <a:cubicBezTo>
                    <a:pt x="14" y="0"/>
                    <a:pt x="1" y="4"/>
                    <a:pt x="0" y="8"/>
                  </a:cubicBezTo>
                  <a:cubicBezTo>
                    <a:pt x="0" y="11"/>
                    <a:pt x="9" y="22"/>
                    <a:pt x="21" y="21"/>
                  </a:cubicBezTo>
                  <a:cubicBezTo>
                    <a:pt x="33" y="20"/>
                    <a:pt x="44" y="9"/>
                    <a:pt x="40" y="5"/>
                  </a:cubicBezTo>
                  <a:cubicBezTo>
                    <a:pt x="35" y="1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9" name="ïṡľîḓè">
              <a:extLst>
                <a:ext uri="{FF2B5EF4-FFF2-40B4-BE49-F238E27FC236}">
                  <a16:creationId xmlns:a16="http://schemas.microsoft.com/office/drawing/2014/main" id="{415E54A4-31DF-4CF2-8D6B-BE90069DF7AC}"/>
                </a:ext>
              </a:extLst>
            </p:cNvPr>
            <p:cNvSpPr/>
            <p:nvPr/>
          </p:nvSpPr>
          <p:spPr bwMode="auto">
            <a:xfrm>
              <a:off x="6490494" y="1601787"/>
              <a:ext cx="104775" cy="104775"/>
            </a:xfrm>
            <a:custGeom>
              <a:avLst/>
              <a:gdLst>
                <a:gd name="T0" fmla="*/ 32 w 32"/>
                <a:gd name="T1" fmla="*/ 8 h 32"/>
                <a:gd name="T2" fmla="*/ 18 w 32"/>
                <a:gd name="T3" fmla="*/ 29 h 32"/>
                <a:gd name="T4" fmla="*/ 1 w 32"/>
                <a:gd name="T5" fmla="*/ 26 h 32"/>
                <a:gd name="T6" fmla="*/ 1 w 32"/>
                <a:gd name="T7" fmla="*/ 22 h 32"/>
                <a:gd name="T8" fmla="*/ 13 w 32"/>
                <a:gd name="T9" fmla="*/ 0 h 32"/>
                <a:gd name="T10" fmla="*/ 32 w 32"/>
                <a:gd name="T11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32" y="8"/>
                  </a:moveTo>
                  <a:cubicBezTo>
                    <a:pt x="18" y="29"/>
                    <a:pt x="18" y="29"/>
                    <a:pt x="18" y="29"/>
                  </a:cubicBezTo>
                  <a:cubicBezTo>
                    <a:pt x="13" y="32"/>
                    <a:pt x="6" y="31"/>
                    <a:pt x="1" y="26"/>
                  </a:cubicBezTo>
                  <a:cubicBezTo>
                    <a:pt x="0" y="25"/>
                    <a:pt x="0" y="23"/>
                    <a:pt x="1" y="22"/>
                  </a:cubicBezTo>
                  <a:cubicBezTo>
                    <a:pt x="13" y="0"/>
                    <a:pt x="13" y="0"/>
                    <a:pt x="13" y="0"/>
                  </a:cubicBezTo>
                  <a:lnTo>
                    <a:pt x="32" y="8"/>
                  </a:lnTo>
                  <a:close/>
                </a:path>
              </a:pathLst>
            </a:custGeom>
            <a:solidFill>
              <a:srgbClr val="E5A8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0" name="îṣ1îḋè">
              <a:extLst>
                <a:ext uri="{FF2B5EF4-FFF2-40B4-BE49-F238E27FC236}">
                  <a16:creationId xmlns:a16="http://schemas.microsoft.com/office/drawing/2014/main" id="{E951AF01-E6A9-4AD8-B66A-E4526240D604}"/>
                </a:ext>
              </a:extLst>
            </p:cNvPr>
            <p:cNvSpPr/>
            <p:nvPr/>
          </p:nvSpPr>
          <p:spPr bwMode="auto">
            <a:xfrm>
              <a:off x="6496844" y="1512887"/>
              <a:ext cx="177800" cy="177800"/>
            </a:xfrm>
            <a:custGeom>
              <a:avLst/>
              <a:gdLst>
                <a:gd name="T0" fmla="*/ 47 w 54"/>
                <a:gd name="T1" fmla="*/ 40 h 54"/>
                <a:gd name="T2" fmla="*/ 14 w 54"/>
                <a:gd name="T3" fmla="*/ 47 h 54"/>
                <a:gd name="T4" fmla="*/ 7 w 54"/>
                <a:gd name="T5" fmla="*/ 14 h 54"/>
                <a:gd name="T6" fmla="*/ 40 w 54"/>
                <a:gd name="T7" fmla="*/ 7 h 54"/>
                <a:gd name="T8" fmla="*/ 47 w 54"/>
                <a:gd name="T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54">
                  <a:moveTo>
                    <a:pt x="47" y="40"/>
                  </a:moveTo>
                  <a:cubicBezTo>
                    <a:pt x="39" y="51"/>
                    <a:pt x="25" y="54"/>
                    <a:pt x="14" y="47"/>
                  </a:cubicBezTo>
                  <a:cubicBezTo>
                    <a:pt x="3" y="39"/>
                    <a:pt x="0" y="25"/>
                    <a:pt x="7" y="14"/>
                  </a:cubicBezTo>
                  <a:cubicBezTo>
                    <a:pt x="15" y="3"/>
                    <a:pt x="30" y="0"/>
                    <a:pt x="40" y="7"/>
                  </a:cubicBezTo>
                  <a:cubicBezTo>
                    <a:pt x="51" y="15"/>
                    <a:pt x="54" y="30"/>
                    <a:pt x="47" y="40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1" name="iṩ1íḋê">
              <a:extLst>
                <a:ext uri="{FF2B5EF4-FFF2-40B4-BE49-F238E27FC236}">
                  <a16:creationId xmlns:a16="http://schemas.microsoft.com/office/drawing/2014/main" id="{C29D8325-BB7C-4C79-B26C-763CD50FD83C}"/>
                </a:ext>
              </a:extLst>
            </p:cNvPr>
            <p:cNvSpPr/>
            <p:nvPr/>
          </p:nvSpPr>
          <p:spPr bwMode="auto">
            <a:xfrm>
              <a:off x="6515894" y="1512887"/>
              <a:ext cx="155575" cy="111125"/>
            </a:xfrm>
            <a:custGeom>
              <a:avLst/>
              <a:gdLst>
                <a:gd name="T0" fmla="*/ 40 w 47"/>
                <a:gd name="T1" fmla="*/ 33 h 34"/>
                <a:gd name="T2" fmla="*/ 44 w 47"/>
                <a:gd name="T3" fmla="*/ 33 h 34"/>
                <a:gd name="T4" fmla="*/ 44 w 47"/>
                <a:gd name="T5" fmla="*/ 33 h 34"/>
                <a:gd name="T6" fmla="*/ 34 w 47"/>
                <a:gd name="T7" fmla="*/ 7 h 34"/>
                <a:gd name="T8" fmla="*/ 1 w 47"/>
                <a:gd name="T9" fmla="*/ 14 h 34"/>
                <a:gd name="T10" fmla="*/ 0 w 47"/>
                <a:gd name="T11" fmla="*/ 16 h 34"/>
                <a:gd name="T12" fmla="*/ 3 w 47"/>
                <a:gd name="T13" fmla="*/ 18 h 34"/>
                <a:gd name="T14" fmla="*/ 14 w 47"/>
                <a:gd name="T15" fmla="*/ 15 h 34"/>
                <a:gd name="T16" fmla="*/ 13 w 47"/>
                <a:gd name="T17" fmla="*/ 20 h 34"/>
                <a:gd name="T18" fmla="*/ 18 w 47"/>
                <a:gd name="T19" fmla="*/ 16 h 34"/>
                <a:gd name="T20" fmla="*/ 40 w 47"/>
                <a:gd name="T21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40" y="33"/>
                  </a:moveTo>
                  <a:cubicBezTo>
                    <a:pt x="41" y="34"/>
                    <a:pt x="43" y="34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7" y="24"/>
                    <a:pt x="43" y="13"/>
                    <a:pt x="34" y="7"/>
                  </a:cubicBezTo>
                  <a:cubicBezTo>
                    <a:pt x="24" y="0"/>
                    <a:pt x="9" y="3"/>
                    <a:pt x="1" y="14"/>
                  </a:cubicBezTo>
                  <a:cubicBezTo>
                    <a:pt x="1" y="15"/>
                    <a:pt x="0" y="16"/>
                    <a:pt x="0" y="16"/>
                  </a:cubicBezTo>
                  <a:cubicBezTo>
                    <a:pt x="1" y="17"/>
                    <a:pt x="2" y="18"/>
                    <a:pt x="3" y="18"/>
                  </a:cubicBezTo>
                  <a:cubicBezTo>
                    <a:pt x="5" y="19"/>
                    <a:pt x="13" y="18"/>
                    <a:pt x="14" y="15"/>
                  </a:cubicBezTo>
                  <a:cubicBezTo>
                    <a:pt x="13" y="16"/>
                    <a:pt x="13" y="18"/>
                    <a:pt x="13" y="20"/>
                  </a:cubicBezTo>
                  <a:cubicBezTo>
                    <a:pt x="15" y="19"/>
                    <a:pt x="17" y="18"/>
                    <a:pt x="18" y="16"/>
                  </a:cubicBezTo>
                  <a:cubicBezTo>
                    <a:pt x="22" y="25"/>
                    <a:pt x="31" y="31"/>
                    <a:pt x="40" y="33"/>
                  </a:cubicBezTo>
                  <a:close/>
                </a:path>
              </a:pathLst>
            </a:custGeom>
            <a:solidFill>
              <a:srgbClr val="3232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2" name="îṥľïďé">
              <a:extLst>
                <a:ext uri="{FF2B5EF4-FFF2-40B4-BE49-F238E27FC236}">
                  <a16:creationId xmlns:a16="http://schemas.microsoft.com/office/drawing/2014/main" id="{8638B46A-4430-4243-9F5A-97EB230C3AB1}"/>
                </a:ext>
              </a:extLst>
            </p:cNvPr>
            <p:cNvSpPr/>
            <p:nvPr/>
          </p:nvSpPr>
          <p:spPr bwMode="auto">
            <a:xfrm>
              <a:off x="6500019" y="1538287"/>
              <a:ext cx="55563" cy="53975"/>
            </a:xfrm>
            <a:custGeom>
              <a:avLst/>
              <a:gdLst>
                <a:gd name="T0" fmla="*/ 14 w 17"/>
                <a:gd name="T1" fmla="*/ 12 h 16"/>
                <a:gd name="T2" fmla="*/ 4 w 17"/>
                <a:gd name="T3" fmla="*/ 14 h 16"/>
                <a:gd name="T4" fmla="*/ 2 w 17"/>
                <a:gd name="T5" fmla="*/ 4 h 16"/>
                <a:gd name="T6" fmla="*/ 12 w 17"/>
                <a:gd name="T7" fmla="*/ 2 h 16"/>
                <a:gd name="T8" fmla="*/ 14 w 17"/>
                <a:gd name="T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14" y="12"/>
                  </a:moveTo>
                  <a:cubicBezTo>
                    <a:pt x="12" y="15"/>
                    <a:pt x="8" y="16"/>
                    <a:pt x="4" y="14"/>
                  </a:cubicBezTo>
                  <a:cubicBezTo>
                    <a:pt x="1" y="12"/>
                    <a:pt x="0" y="7"/>
                    <a:pt x="2" y="4"/>
                  </a:cubicBezTo>
                  <a:cubicBezTo>
                    <a:pt x="5" y="1"/>
                    <a:pt x="9" y="0"/>
                    <a:pt x="12" y="2"/>
                  </a:cubicBezTo>
                  <a:cubicBezTo>
                    <a:pt x="16" y="4"/>
                    <a:pt x="17" y="9"/>
                    <a:pt x="14" y="12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3" name="isľïḓe">
              <a:extLst>
                <a:ext uri="{FF2B5EF4-FFF2-40B4-BE49-F238E27FC236}">
                  <a16:creationId xmlns:a16="http://schemas.microsoft.com/office/drawing/2014/main" id="{EBF05527-5B5A-496C-97C7-DC6631CB2D71}"/>
                </a:ext>
              </a:extLst>
            </p:cNvPr>
            <p:cNvSpPr/>
            <p:nvPr/>
          </p:nvSpPr>
          <p:spPr bwMode="auto">
            <a:xfrm>
              <a:off x="6858794" y="1930400"/>
              <a:ext cx="60325" cy="57150"/>
            </a:xfrm>
            <a:prstGeom prst="ellipse">
              <a:avLst/>
            </a:pr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4" name="iSļïde">
              <a:extLst>
                <a:ext uri="{FF2B5EF4-FFF2-40B4-BE49-F238E27FC236}">
                  <a16:creationId xmlns:a16="http://schemas.microsoft.com/office/drawing/2014/main" id="{07D30916-C349-4940-9C8C-62AD77413B0C}"/>
                </a:ext>
              </a:extLst>
            </p:cNvPr>
            <p:cNvSpPr/>
            <p:nvPr/>
          </p:nvSpPr>
          <p:spPr bwMode="auto">
            <a:xfrm>
              <a:off x="6255544" y="1716087"/>
              <a:ext cx="207963" cy="492125"/>
            </a:xfrm>
            <a:custGeom>
              <a:avLst/>
              <a:gdLst>
                <a:gd name="T0" fmla="*/ 45 w 63"/>
                <a:gd name="T1" fmla="*/ 0 h 149"/>
                <a:gd name="T2" fmla="*/ 1 w 63"/>
                <a:gd name="T3" fmla="*/ 87 h 149"/>
                <a:gd name="T4" fmla="*/ 20 w 63"/>
                <a:gd name="T5" fmla="*/ 149 h 149"/>
                <a:gd name="T6" fmla="*/ 35 w 63"/>
                <a:gd name="T7" fmla="*/ 149 h 149"/>
                <a:gd name="T8" fmla="*/ 26 w 63"/>
                <a:gd name="T9" fmla="*/ 76 h 149"/>
                <a:gd name="T10" fmla="*/ 45 w 63"/>
                <a:gd name="T11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149">
                  <a:moveTo>
                    <a:pt x="45" y="0"/>
                  </a:moveTo>
                  <a:cubicBezTo>
                    <a:pt x="45" y="0"/>
                    <a:pt x="0" y="52"/>
                    <a:pt x="1" y="87"/>
                  </a:cubicBezTo>
                  <a:cubicBezTo>
                    <a:pt x="2" y="124"/>
                    <a:pt x="20" y="149"/>
                    <a:pt x="20" y="149"/>
                  </a:cubicBezTo>
                  <a:cubicBezTo>
                    <a:pt x="35" y="149"/>
                    <a:pt x="35" y="149"/>
                    <a:pt x="35" y="149"/>
                  </a:cubicBezTo>
                  <a:cubicBezTo>
                    <a:pt x="35" y="149"/>
                    <a:pt x="19" y="90"/>
                    <a:pt x="26" y="76"/>
                  </a:cubicBezTo>
                  <a:cubicBezTo>
                    <a:pt x="33" y="62"/>
                    <a:pt x="63" y="4"/>
                    <a:pt x="45" y="0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5" name="îşľïḑê">
              <a:extLst>
                <a:ext uri="{FF2B5EF4-FFF2-40B4-BE49-F238E27FC236}">
                  <a16:creationId xmlns:a16="http://schemas.microsoft.com/office/drawing/2014/main" id="{0F1BC201-11CE-4516-AE24-68978F690025}"/>
                </a:ext>
              </a:extLst>
            </p:cNvPr>
            <p:cNvSpPr/>
            <p:nvPr/>
          </p:nvSpPr>
          <p:spPr bwMode="auto">
            <a:xfrm>
              <a:off x="6311107" y="2168525"/>
              <a:ext cx="76200" cy="76200"/>
            </a:xfrm>
            <a:custGeom>
              <a:avLst/>
              <a:gdLst>
                <a:gd name="T0" fmla="*/ 18 w 23"/>
                <a:gd name="T1" fmla="*/ 19 h 23"/>
                <a:gd name="T2" fmla="*/ 4 w 23"/>
                <a:gd name="T3" fmla="*/ 18 h 23"/>
                <a:gd name="T4" fmla="*/ 5 w 23"/>
                <a:gd name="T5" fmla="*/ 3 h 23"/>
                <a:gd name="T6" fmla="*/ 19 w 23"/>
                <a:gd name="T7" fmla="*/ 4 h 23"/>
                <a:gd name="T8" fmla="*/ 18 w 23"/>
                <a:gd name="T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8" y="19"/>
                  </a:moveTo>
                  <a:cubicBezTo>
                    <a:pt x="14" y="23"/>
                    <a:pt x="7" y="22"/>
                    <a:pt x="4" y="18"/>
                  </a:cubicBezTo>
                  <a:cubicBezTo>
                    <a:pt x="0" y="14"/>
                    <a:pt x="0" y="7"/>
                    <a:pt x="5" y="3"/>
                  </a:cubicBezTo>
                  <a:cubicBezTo>
                    <a:pt x="9" y="0"/>
                    <a:pt x="15" y="0"/>
                    <a:pt x="19" y="4"/>
                  </a:cubicBezTo>
                  <a:cubicBezTo>
                    <a:pt x="23" y="9"/>
                    <a:pt x="22" y="15"/>
                    <a:pt x="18" y="19"/>
                  </a:cubicBezTo>
                  <a:close/>
                </a:path>
              </a:pathLst>
            </a:custGeom>
            <a:solidFill>
              <a:srgbClr val="EFC5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6" name="ïṥlïdè">
              <a:extLst>
                <a:ext uri="{FF2B5EF4-FFF2-40B4-BE49-F238E27FC236}">
                  <a16:creationId xmlns:a16="http://schemas.microsoft.com/office/drawing/2014/main" id="{F43CAD0E-1359-4284-B77F-D6F584ABBD16}"/>
                </a:ext>
              </a:extLst>
            </p:cNvPr>
            <p:cNvSpPr/>
            <p:nvPr/>
          </p:nvSpPr>
          <p:spPr bwMode="auto">
            <a:xfrm>
              <a:off x="4817269" y="2459037"/>
              <a:ext cx="134938" cy="123825"/>
            </a:xfrm>
            <a:custGeom>
              <a:avLst/>
              <a:gdLst>
                <a:gd name="T0" fmla="*/ 34 w 41"/>
                <a:gd name="T1" fmla="*/ 0 h 38"/>
                <a:gd name="T2" fmla="*/ 40 w 41"/>
                <a:gd name="T3" fmla="*/ 11 h 38"/>
                <a:gd name="T4" fmla="*/ 39 w 41"/>
                <a:gd name="T5" fmla="*/ 17 h 38"/>
                <a:gd name="T6" fmla="*/ 30 w 41"/>
                <a:gd name="T7" fmla="*/ 22 h 38"/>
                <a:gd name="T8" fmla="*/ 16 w 41"/>
                <a:gd name="T9" fmla="*/ 32 h 38"/>
                <a:gd name="T10" fmla="*/ 2 w 41"/>
                <a:gd name="T11" fmla="*/ 34 h 38"/>
                <a:gd name="T12" fmla="*/ 23 w 41"/>
                <a:gd name="T13" fmla="*/ 4 h 38"/>
                <a:gd name="T14" fmla="*/ 34 w 41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38">
                  <a:moveTo>
                    <a:pt x="34" y="0"/>
                  </a:moveTo>
                  <a:cubicBezTo>
                    <a:pt x="34" y="0"/>
                    <a:pt x="39" y="6"/>
                    <a:pt x="40" y="11"/>
                  </a:cubicBezTo>
                  <a:cubicBezTo>
                    <a:pt x="41" y="15"/>
                    <a:pt x="39" y="17"/>
                    <a:pt x="39" y="17"/>
                  </a:cubicBezTo>
                  <a:cubicBezTo>
                    <a:pt x="39" y="17"/>
                    <a:pt x="32" y="21"/>
                    <a:pt x="30" y="22"/>
                  </a:cubicBezTo>
                  <a:cubicBezTo>
                    <a:pt x="27" y="22"/>
                    <a:pt x="21" y="31"/>
                    <a:pt x="16" y="32"/>
                  </a:cubicBezTo>
                  <a:cubicBezTo>
                    <a:pt x="10" y="34"/>
                    <a:pt x="4" y="38"/>
                    <a:pt x="2" y="34"/>
                  </a:cubicBezTo>
                  <a:cubicBezTo>
                    <a:pt x="0" y="29"/>
                    <a:pt x="23" y="4"/>
                    <a:pt x="23" y="4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7" name="iSľïḍè">
              <a:extLst>
                <a:ext uri="{FF2B5EF4-FFF2-40B4-BE49-F238E27FC236}">
                  <a16:creationId xmlns:a16="http://schemas.microsoft.com/office/drawing/2014/main" id="{261E75AE-2A5B-4F6B-BD63-2923C4B16B2F}"/>
                </a:ext>
              </a:extLst>
            </p:cNvPr>
            <p:cNvSpPr/>
            <p:nvPr/>
          </p:nvSpPr>
          <p:spPr bwMode="auto">
            <a:xfrm>
              <a:off x="5147469" y="2432050"/>
              <a:ext cx="65088" cy="161925"/>
            </a:xfrm>
            <a:custGeom>
              <a:avLst/>
              <a:gdLst>
                <a:gd name="T0" fmla="*/ 13 w 20"/>
                <a:gd name="T1" fmla="*/ 0 h 49"/>
                <a:gd name="T2" fmla="*/ 8 w 20"/>
                <a:gd name="T3" fmla="*/ 5 h 49"/>
                <a:gd name="T4" fmla="*/ 0 w 20"/>
                <a:gd name="T5" fmla="*/ 0 h 49"/>
                <a:gd name="T6" fmla="*/ 1 w 20"/>
                <a:gd name="T7" fmla="*/ 17 h 49"/>
                <a:gd name="T8" fmla="*/ 11 w 20"/>
                <a:gd name="T9" fmla="*/ 46 h 49"/>
                <a:gd name="T10" fmla="*/ 20 w 20"/>
                <a:gd name="T11" fmla="*/ 35 h 49"/>
                <a:gd name="T12" fmla="*/ 13 w 20"/>
                <a:gd name="T13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49">
                  <a:moveTo>
                    <a:pt x="13" y="0"/>
                  </a:moveTo>
                  <a:cubicBezTo>
                    <a:pt x="13" y="0"/>
                    <a:pt x="12" y="5"/>
                    <a:pt x="8" y="5"/>
                  </a:cubicBezTo>
                  <a:cubicBezTo>
                    <a:pt x="3" y="5"/>
                    <a:pt x="0" y="0"/>
                    <a:pt x="0" y="0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3" y="44"/>
                    <a:pt x="11" y="46"/>
                  </a:cubicBezTo>
                  <a:cubicBezTo>
                    <a:pt x="18" y="49"/>
                    <a:pt x="20" y="35"/>
                    <a:pt x="20" y="35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8" name="íSļïḍé">
              <a:extLst>
                <a:ext uri="{FF2B5EF4-FFF2-40B4-BE49-F238E27FC236}">
                  <a16:creationId xmlns:a16="http://schemas.microsoft.com/office/drawing/2014/main" id="{C407196F-0B29-4609-BCA7-968CF17EFB75}"/>
                </a:ext>
              </a:extLst>
            </p:cNvPr>
            <p:cNvSpPr/>
            <p:nvPr/>
          </p:nvSpPr>
          <p:spPr bwMode="auto">
            <a:xfrm>
              <a:off x="5117307" y="1865312"/>
              <a:ext cx="247650" cy="273050"/>
            </a:xfrm>
            <a:custGeom>
              <a:avLst/>
              <a:gdLst>
                <a:gd name="T0" fmla="*/ 1 w 75"/>
                <a:gd name="T1" fmla="*/ 7 h 83"/>
                <a:gd name="T2" fmla="*/ 0 w 75"/>
                <a:gd name="T3" fmla="*/ 54 h 83"/>
                <a:gd name="T4" fmla="*/ 28 w 75"/>
                <a:gd name="T5" fmla="*/ 83 h 83"/>
                <a:gd name="T6" fmla="*/ 52 w 75"/>
                <a:gd name="T7" fmla="*/ 75 h 83"/>
                <a:gd name="T8" fmla="*/ 62 w 75"/>
                <a:gd name="T9" fmla="*/ 62 h 83"/>
                <a:gd name="T10" fmla="*/ 63 w 75"/>
                <a:gd name="T11" fmla="*/ 51 h 83"/>
                <a:gd name="T12" fmla="*/ 71 w 75"/>
                <a:gd name="T13" fmla="*/ 37 h 83"/>
                <a:gd name="T14" fmla="*/ 14 w 75"/>
                <a:gd name="T15" fmla="*/ 0 h 83"/>
                <a:gd name="T16" fmla="*/ 1 w 75"/>
                <a:gd name="T17" fmla="*/ 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83">
                  <a:moveTo>
                    <a:pt x="1" y="7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8" y="73"/>
                    <a:pt x="62" y="68"/>
                    <a:pt x="62" y="62"/>
                  </a:cubicBezTo>
                  <a:cubicBezTo>
                    <a:pt x="63" y="51"/>
                    <a:pt x="63" y="51"/>
                    <a:pt x="63" y="51"/>
                  </a:cubicBezTo>
                  <a:cubicBezTo>
                    <a:pt x="63" y="51"/>
                    <a:pt x="75" y="38"/>
                    <a:pt x="71" y="37"/>
                  </a:cubicBezTo>
                  <a:cubicBezTo>
                    <a:pt x="67" y="36"/>
                    <a:pt x="14" y="0"/>
                    <a:pt x="14" y="0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9" name="ïşḷïḍe">
              <a:extLst>
                <a:ext uri="{FF2B5EF4-FFF2-40B4-BE49-F238E27FC236}">
                  <a16:creationId xmlns:a16="http://schemas.microsoft.com/office/drawing/2014/main" id="{E44AFFC4-743D-4818-882F-CAD4B03EC7ED}"/>
                </a:ext>
              </a:extLst>
            </p:cNvPr>
            <p:cNvSpPr/>
            <p:nvPr/>
          </p:nvSpPr>
          <p:spPr bwMode="auto">
            <a:xfrm>
              <a:off x="5052219" y="2016125"/>
              <a:ext cx="269875" cy="446088"/>
            </a:xfrm>
            <a:custGeom>
              <a:avLst/>
              <a:gdLst>
                <a:gd name="T0" fmla="*/ 35 w 82"/>
                <a:gd name="T1" fmla="*/ 135 h 135"/>
                <a:gd name="T2" fmla="*/ 41 w 82"/>
                <a:gd name="T3" fmla="*/ 133 h 135"/>
                <a:gd name="T4" fmla="*/ 47 w 82"/>
                <a:gd name="T5" fmla="*/ 114 h 135"/>
                <a:gd name="T6" fmla="*/ 30 w 82"/>
                <a:gd name="T7" fmla="*/ 60 h 135"/>
                <a:gd name="T8" fmla="*/ 72 w 82"/>
                <a:gd name="T9" fmla="*/ 29 h 135"/>
                <a:gd name="T10" fmla="*/ 79 w 82"/>
                <a:gd name="T11" fmla="*/ 10 h 135"/>
                <a:gd name="T12" fmla="*/ 61 w 82"/>
                <a:gd name="T13" fmla="*/ 3 h 135"/>
                <a:gd name="T14" fmla="*/ 2 w 82"/>
                <a:gd name="T15" fmla="*/ 59 h 135"/>
                <a:gd name="T16" fmla="*/ 22 w 82"/>
                <a:gd name="T17" fmla="*/ 128 h 135"/>
                <a:gd name="T18" fmla="*/ 35 w 82"/>
                <a:gd name="T1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135">
                  <a:moveTo>
                    <a:pt x="35" y="135"/>
                  </a:moveTo>
                  <a:cubicBezTo>
                    <a:pt x="37" y="135"/>
                    <a:pt x="39" y="134"/>
                    <a:pt x="41" y="133"/>
                  </a:cubicBezTo>
                  <a:cubicBezTo>
                    <a:pt x="48" y="129"/>
                    <a:pt x="51" y="121"/>
                    <a:pt x="47" y="114"/>
                  </a:cubicBezTo>
                  <a:cubicBezTo>
                    <a:pt x="42" y="105"/>
                    <a:pt x="29" y="78"/>
                    <a:pt x="30" y="60"/>
                  </a:cubicBezTo>
                  <a:cubicBezTo>
                    <a:pt x="30" y="51"/>
                    <a:pt x="52" y="36"/>
                    <a:pt x="72" y="29"/>
                  </a:cubicBezTo>
                  <a:cubicBezTo>
                    <a:pt x="79" y="26"/>
                    <a:pt x="82" y="18"/>
                    <a:pt x="79" y="10"/>
                  </a:cubicBezTo>
                  <a:cubicBezTo>
                    <a:pt x="76" y="3"/>
                    <a:pt x="68" y="0"/>
                    <a:pt x="61" y="3"/>
                  </a:cubicBezTo>
                  <a:cubicBezTo>
                    <a:pt x="51" y="6"/>
                    <a:pt x="3" y="27"/>
                    <a:pt x="2" y="59"/>
                  </a:cubicBezTo>
                  <a:cubicBezTo>
                    <a:pt x="0" y="88"/>
                    <a:pt x="20" y="124"/>
                    <a:pt x="22" y="128"/>
                  </a:cubicBezTo>
                  <a:cubicBezTo>
                    <a:pt x="25" y="132"/>
                    <a:pt x="30" y="135"/>
                    <a:pt x="35" y="135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0" name="ï$ľïḓè">
              <a:extLst>
                <a:ext uri="{FF2B5EF4-FFF2-40B4-BE49-F238E27FC236}">
                  <a16:creationId xmlns:a16="http://schemas.microsoft.com/office/drawing/2014/main" id="{22323250-4713-40EE-AF38-AD67F817080A}"/>
                </a:ext>
              </a:extLst>
            </p:cNvPr>
            <p:cNvSpPr/>
            <p:nvPr/>
          </p:nvSpPr>
          <p:spPr bwMode="auto">
            <a:xfrm>
              <a:off x="4860132" y="1984375"/>
              <a:ext cx="330200" cy="509588"/>
            </a:xfrm>
            <a:custGeom>
              <a:avLst/>
              <a:gdLst>
                <a:gd name="T0" fmla="*/ 15 w 100"/>
                <a:gd name="T1" fmla="*/ 155 h 155"/>
                <a:gd name="T2" fmla="*/ 29 w 100"/>
                <a:gd name="T3" fmla="*/ 142 h 155"/>
                <a:gd name="T4" fmla="*/ 44 w 100"/>
                <a:gd name="T5" fmla="*/ 57 h 155"/>
                <a:gd name="T6" fmla="*/ 89 w 100"/>
                <a:gd name="T7" fmla="*/ 29 h 155"/>
                <a:gd name="T8" fmla="*/ 98 w 100"/>
                <a:gd name="T9" fmla="*/ 11 h 155"/>
                <a:gd name="T10" fmla="*/ 80 w 100"/>
                <a:gd name="T11" fmla="*/ 2 h 155"/>
                <a:gd name="T12" fmla="*/ 18 w 100"/>
                <a:gd name="T13" fmla="*/ 46 h 155"/>
                <a:gd name="T14" fmla="*/ 1 w 100"/>
                <a:gd name="T15" fmla="*/ 140 h 155"/>
                <a:gd name="T16" fmla="*/ 14 w 100"/>
                <a:gd name="T17" fmla="*/ 155 h 155"/>
                <a:gd name="T18" fmla="*/ 15 w 100"/>
                <a:gd name="T1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155">
                  <a:moveTo>
                    <a:pt x="15" y="155"/>
                  </a:moveTo>
                  <a:cubicBezTo>
                    <a:pt x="22" y="155"/>
                    <a:pt x="28" y="149"/>
                    <a:pt x="29" y="142"/>
                  </a:cubicBezTo>
                  <a:cubicBezTo>
                    <a:pt x="30" y="125"/>
                    <a:pt x="36" y="76"/>
                    <a:pt x="44" y="57"/>
                  </a:cubicBezTo>
                  <a:cubicBezTo>
                    <a:pt x="49" y="46"/>
                    <a:pt x="73" y="34"/>
                    <a:pt x="89" y="29"/>
                  </a:cubicBezTo>
                  <a:cubicBezTo>
                    <a:pt x="96" y="27"/>
                    <a:pt x="100" y="19"/>
                    <a:pt x="98" y="11"/>
                  </a:cubicBezTo>
                  <a:cubicBezTo>
                    <a:pt x="96" y="4"/>
                    <a:pt x="88" y="0"/>
                    <a:pt x="80" y="2"/>
                  </a:cubicBezTo>
                  <a:cubicBezTo>
                    <a:pt x="72" y="5"/>
                    <a:pt x="30" y="19"/>
                    <a:pt x="18" y="46"/>
                  </a:cubicBezTo>
                  <a:cubicBezTo>
                    <a:pt x="7" y="72"/>
                    <a:pt x="2" y="133"/>
                    <a:pt x="1" y="140"/>
                  </a:cubicBezTo>
                  <a:cubicBezTo>
                    <a:pt x="0" y="147"/>
                    <a:pt x="6" y="154"/>
                    <a:pt x="14" y="155"/>
                  </a:cubicBezTo>
                  <a:cubicBezTo>
                    <a:pt x="14" y="155"/>
                    <a:pt x="15" y="155"/>
                    <a:pt x="15" y="155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1" name="íṥḻîḓè">
              <a:extLst>
                <a:ext uri="{FF2B5EF4-FFF2-40B4-BE49-F238E27FC236}">
                  <a16:creationId xmlns:a16="http://schemas.microsoft.com/office/drawing/2014/main" id="{22F4C0BB-69E7-4265-8E96-D8624F222C69}"/>
                </a:ext>
              </a:extLst>
            </p:cNvPr>
            <p:cNvSpPr/>
            <p:nvPr/>
          </p:nvSpPr>
          <p:spPr bwMode="auto">
            <a:xfrm>
              <a:off x="4988719" y="1620837"/>
              <a:ext cx="138113" cy="342900"/>
            </a:xfrm>
            <a:custGeom>
              <a:avLst/>
              <a:gdLst>
                <a:gd name="T0" fmla="*/ 42 w 42"/>
                <a:gd name="T1" fmla="*/ 0 h 104"/>
                <a:gd name="T2" fmla="*/ 34 w 42"/>
                <a:gd name="T3" fmla="*/ 6 h 104"/>
                <a:gd name="T4" fmla="*/ 1 w 42"/>
                <a:gd name="T5" fmla="*/ 93 h 104"/>
                <a:gd name="T6" fmla="*/ 13 w 42"/>
                <a:gd name="T7" fmla="*/ 102 h 104"/>
                <a:gd name="T8" fmla="*/ 37 w 42"/>
                <a:gd name="T9" fmla="*/ 54 h 104"/>
                <a:gd name="T10" fmla="*/ 42 w 42"/>
                <a:gd name="T11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4">
                  <a:moveTo>
                    <a:pt x="42" y="0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4" y="6"/>
                    <a:pt x="0" y="87"/>
                    <a:pt x="1" y="93"/>
                  </a:cubicBezTo>
                  <a:cubicBezTo>
                    <a:pt x="1" y="100"/>
                    <a:pt x="8" y="104"/>
                    <a:pt x="13" y="102"/>
                  </a:cubicBezTo>
                  <a:cubicBezTo>
                    <a:pt x="19" y="100"/>
                    <a:pt x="37" y="54"/>
                    <a:pt x="37" y="54"/>
                  </a:cubicBezTo>
                  <a:lnTo>
                    <a:pt x="42" y="0"/>
                  </a:lnTo>
                  <a:close/>
                </a:path>
              </a:pathLst>
            </a:custGeom>
            <a:solidFill>
              <a:srgbClr val="98A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2" name="íṡ1iḓé">
              <a:extLst>
                <a:ext uri="{FF2B5EF4-FFF2-40B4-BE49-F238E27FC236}">
                  <a16:creationId xmlns:a16="http://schemas.microsoft.com/office/drawing/2014/main" id="{E0525E30-77C2-4846-AD6D-2B9CED9B909C}"/>
                </a:ext>
              </a:extLst>
            </p:cNvPr>
            <p:cNvSpPr/>
            <p:nvPr/>
          </p:nvSpPr>
          <p:spPr bwMode="auto">
            <a:xfrm>
              <a:off x="5080794" y="1617662"/>
              <a:ext cx="274638" cy="484188"/>
            </a:xfrm>
            <a:custGeom>
              <a:avLst/>
              <a:gdLst>
                <a:gd name="T0" fmla="*/ 49 w 83"/>
                <a:gd name="T1" fmla="*/ 8 h 147"/>
                <a:gd name="T2" fmla="*/ 12 w 83"/>
                <a:gd name="T3" fmla="*/ 3 h 147"/>
                <a:gd name="T4" fmla="*/ 0 w 83"/>
                <a:gd name="T5" fmla="*/ 24 h 147"/>
                <a:gd name="T6" fmla="*/ 6 w 83"/>
                <a:gd name="T7" fmla="*/ 115 h 147"/>
                <a:gd name="T8" fmla="*/ 67 w 83"/>
                <a:gd name="T9" fmla="*/ 137 h 147"/>
                <a:gd name="T10" fmla="*/ 82 w 83"/>
                <a:gd name="T11" fmla="*/ 118 h 147"/>
                <a:gd name="T12" fmla="*/ 82 w 83"/>
                <a:gd name="T13" fmla="*/ 111 h 147"/>
                <a:gd name="T14" fmla="*/ 70 w 83"/>
                <a:gd name="T15" fmla="*/ 25 h 147"/>
                <a:gd name="T16" fmla="*/ 49 w 83"/>
                <a:gd name="T17" fmla="*/ 8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" h="147">
                  <a:moveTo>
                    <a:pt x="49" y="8"/>
                  </a:moveTo>
                  <a:cubicBezTo>
                    <a:pt x="49" y="8"/>
                    <a:pt x="23" y="0"/>
                    <a:pt x="12" y="3"/>
                  </a:cubicBezTo>
                  <a:cubicBezTo>
                    <a:pt x="1" y="5"/>
                    <a:pt x="1" y="21"/>
                    <a:pt x="0" y="24"/>
                  </a:cubicBezTo>
                  <a:cubicBezTo>
                    <a:pt x="0" y="28"/>
                    <a:pt x="6" y="115"/>
                    <a:pt x="6" y="115"/>
                  </a:cubicBezTo>
                  <a:cubicBezTo>
                    <a:pt x="6" y="115"/>
                    <a:pt x="47" y="147"/>
                    <a:pt x="67" y="137"/>
                  </a:cubicBezTo>
                  <a:cubicBezTo>
                    <a:pt x="82" y="130"/>
                    <a:pt x="83" y="122"/>
                    <a:pt x="82" y="118"/>
                  </a:cubicBezTo>
                  <a:cubicBezTo>
                    <a:pt x="82" y="116"/>
                    <a:pt x="82" y="113"/>
                    <a:pt x="82" y="111"/>
                  </a:cubicBezTo>
                  <a:cubicBezTo>
                    <a:pt x="70" y="25"/>
                    <a:pt x="70" y="25"/>
                    <a:pt x="70" y="25"/>
                  </a:cubicBezTo>
                  <a:lnTo>
                    <a:pt x="49" y="8"/>
                  </a:ln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3" name="î$ļiḍe">
              <a:extLst>
                <a:ext uri="{FF2B5EF4-FFF2-40B4-BE49-F238E27FC236}">
                  <a16:creationId xmlns:a16="http://schemas.microsoft.com/office/drawing/2014/main" id="{4345A272-58BF-48F2-B47F-A15E3DF66694}"/>
                </a:ext>
              </a:extLst>
            </p:cNvPr>
            <p:cNvSpPr/>
            <p:nvPr/>
          </p:nvSpPr>
          <p:spPr bwMode="auto">
            <a:xfrm>
              <a:off x="5052219" y="1452562"/>
              <a:ext cx="196850" cy="198438"/>
            </a:xfrm>
            <a:custGeom>
              <a:avLst/>
              <a:gdLst>
                <a:gd name="T0" fmla="*/ 5 w 60"/>
                <a:gd name="T1" fmla="*/ 39 h 60"/>
                <a:gd name="T2" fmla="*/ 39 w 60"/>
                <a:gd name="T3" fmla="*/ 55 h 60"/>
                <a:gd name="T4" fmla="*/ 55 w 60"/>
                <a:gd name="T5" fmla="*/ 21 h 60"/>
                <a:gd name="T6" fmla="*/ 21 w 60"/>
                <a:gd name="T7" fmla="*/ 5 h 60"/>
                <a:gd name="T8" fmla="*/ 5 w 60"/>
                <a:gd name="T9" fmla="*/ 3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0">
                  <a:moveTo>
                    <a:pt x="5" y="39"/>
                  </a:moveTo>
                  <a:cubicBezTo>
                    <a:pt x="10" y="52"/>
                    <a:pt x="25" y="60"/>
                    <a:pt x="39" y="55"/>
                  </a:cubicBezTo>
                  <a:cubicBezTo>
                    <a:pt x="53" y="50"/>
                    <a:pt x="60" y="35"/>
                    <a:pt x="55" y="21"/>
                  </a:cubicBezTo>
                  <a:cubicBezTo>
                    <a:pt x="50" y="7"/>
                    <a:pt x="35" y="0"/>
                    <a:pt x="21" y="5"/>
                  </a:cubicBezTo>
                  <a:cubicBezTo>
                    <a:pt x="7" y="10"/>
                    <a:pt x="0" y="25"/>
                    <a:pt x="5" y="39"/>
                  </a:cubicBez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4" name="îşļïdé">
              <a:extLst>
                <a:ext uri="{FF2B5EF4-FFF2-40B4-BE49-F238E27FC236}">
                  <a16:creationId xmlns:a16="http://schemas.microsoft.com/office/drawing/2014/main" id="{A9010D71-89E9-421C-B615-CF7E20A98A36}"/>
                </a:ext>
              </a:extLst>
            </p:cNvPr>
            <p:cNvSpPr/>
            <p:nvPr/>
          </p:nvSpPr>
          <p:spPr bwMode="auto">
            <a:xfrm>
              <a:off x="5130007" y="1568450"/>
              <a:ext cx="103188" cy="115888"/>
            </a:xfrm>
            <a:custGeom>
              <a:avLst/>
              <a:gdLst>
                <a:gd name="T0" fmla="*/ 0 w 31"/>
                <a:gd name="T1" fmla="*/ 2 h 35"/>
                <a:gd name="T2" fmla="*/ 9 w 31"/>
                <a:gd name="T3" fmla="*/ 29 h 35"/>
                <a:gd name="T4" fmla="*/ 28 w 31"/>
                <a:gd name="T5" fmla="*/ 31 h 35"/>
                <a:gd name="T6" fmla="*/ 30 w 31"/>
                <a:gd name="T7" fmla="*/ 27 h 35"/>
                <a:gd name="T8" fmla="*/ 24 w 31"/>
                <a:gd name="T9" fmla="*/ 0 h 35"/>
                <a:gd name="T10" fmla="*/ 0 w 31"/>
                <a:gd name="T1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5">
                  <a:moveTo>
                    <a:pt x="0" y="2"/>
                  </a:moveTo>
                  <a:cubicBezTo>
                    <a:pt x="9" y="29"/>
                    <a:pt x="9" y="29"/>
                    <a:pt x="9" y="29"/>
                  </a:cubicBezTo>
                  <a:cubicBezTo>
                    <a:pt x="15" y="34"/>
                    <a:pt x="22" y="35"/>
                    <a:pt x="28" y="31"/>
                  </a:cubicBezTo>
                  <a:cubicBezTo>
                    <a:pt x="30" y="30"/>
                    <a:pt x="31" y="28"/>
                    <a:pt x="30" y="27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5" name="iS1ïďê">
              <a:extLst>
                <a:ext uri="{FF2B5EF4-FFF2-40B4-BE49-F238E27FC236}">
                  <a16:creationId xmlns:a16="http://schemas.microsoft.com/office/drawing/2014/main" id="{DA75FBFF-3B78-44C8-B52E-193C49B5C5BF}"/>
                </a:ext>
              </a:extLst>
            </p:cNvPr>
            <p:cNvSpPr/>
            <p:nvPr/>
          </p:nvSpPr>
          <p:spPr bwMode="auto">
            <a:xfrm>
              <a:off x="4955382" y="1887537"/>
              <a:ext cx="88900" cy="85725"/>
            </a:xfrm>
            <a:custGeom>
              <a:avLst/>
              <a:gdLst>
                <a:gd name="T0" fmla="*/ 14 w 27"/>
                <a:gd name="T1" fmla="*/ 26 h 26"/>
                <a:gd name="T2" fmla="*/ 14 w 27"/>
                <a:gd name="T3" fmla="*/ 26 h 26"/>
                <a:gd name="T4" fmla="*/ 27 w 27"/>
                <a:gd name="T5" fmla="*/ 13 h 26"/>
                <a:gd name="T6" fmla="*/ 14 w 27"/>
                <a:gd name="T7" fmla="*/ 0 h 26"/>
                <a:gd name="T8" fmla="*/ 0 w 27"/>
                <a:gd name="T9" fmla="*/ 13 h 26"/>
                <a:gd name="T10" fmla="*/ 14 w 27"/>
                <a:gd name="T1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6">
                  <a:moveTo>
                    <a:pt x="14" y="26"/>
                  </a:moveTo>
                  <a:cubicBezTo>
                    <a:pt x="14" y="26"/>
                    <a:pt x="14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6"/>
                    <a:pt x="21" y="0"/>
                    <a:pt x="14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lose/>
                </a:path>
              </a:pathLst>
            </a:custGeom>
            <a:solidFill>
              <a:srgbClr val="98A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6" name="i$ľiḍê">
              <a:extLst>
                <a:ext uri="{FF2B5EF4-FFF2-40B4-BE49-F238E27FC236}">
                  <a16:creationId xmlns:a16="http://schemas.microsoft.com/office/drawing/2014/main" id="{60541D11-95DB-4900-86E3-2CCF22D03C5E}"/>
                </a:ext>
              </a:extLst>
            </p:cNvPr>
            <p:cNvSpPr/>
            <p:nvPr/>
          </p:nvSpPr>
          <p:spPr bwMode="auto">
            <a:xfrm>
              <a:off x="4912519" y="1895475"/>
              <a:ext cx="66675" cy="65088"/>
            </a:xfrm>
            <a:prstGeom prst="ellipse">
              <a:avLst/>
            </a:pr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7" name="íšliḍê">
              <a:extLst>
                <a:ext uri="{FF2B5EF4-FFF2-40B4-BE49-F238E27FC236}">
                  <a16:creationId xmlns:a16="http://schemas.microsoft.com/office/drawing/2014/main" id="{16F10EF8-527A-4A1B-A6C7-2467CE87C6E8}"/>
                </a:ext>
              </a:extLst>
            </p:cNvPr>
            <p:cNvSpPr/>
            <p:nvPr/>
          </p:nvSpPr>
          <p:spPr bwMode="auto">
            <a:xfrm>
              <a:off x="5104607" y="1697037"/>
              <a:ext cx="247650" cy="385763"/>
            </a:xfrm>
            <a:custGeom>
              <a:avLst/>
              <a:gdLst>
                <a:gd name="T0" fmla="*/ 75 w 75"/>
                <a:gd name="T1" fmla="*/ 94 h 117"/>
                <a:gd name="T2" fmla="*/ 75 w 75"/>
                <a:gd name="T3" fmla="*/ 95 h 117"/>
                <a:gd name="T4" fmla="*/ 75 w 75"/>
                <a:gd name="T5" fmla="*/ 95 h 117"/>
                <a:gd name="T6" fmla="*/ 75 w 75"/>
                <a:gd name="T7" fmla="*/ 97 h 117"/>
                <a:gd name="T8" fmla="*/ 75 w 75"/>
                <a:gd name="T9" fmla="*/ 97 h 117"/>
                <a:gd name="T10" fmla="*/ 66 w 75"/>
                <a:gd name="T11" fmla="*/ 110 h 117"/>
                <a:gd name="T12" fmla="*/ 66 w 75"/>
                <a:gd name="T13" fmla="*/ 110 h 117"/>
                <a:gd name="T14" fmla="*/ 55 w 75"/>
                <a:gd name="T15" fmla="*/ 115 h 117"/>
                <a:gd name="T16" fmla="*/ 0 w 75"/>
                <a:gd name="T17" fmla="*/ 90 h 117"/>
                <a:gd name="T18" fmla="*/ 4 w 75"/>
                <a:gd name="T19" fmla="*/ 83 h 117"/>
                <a:gd name="T20" fmla="*/ 53 w 75"/>
                <a:gd name="T21" fmla="*/ 62 h 117"/>
                <a:gd name="T22" fmla="*/ 64 w 75"/>
                <a:gd name="T23" fmla="*/ 3 h 117"/>
                <a:gd name="T24" fmla="*/ 66 w 75"/>
                <a:gd name="T25" fmla="*/ 0 h 117"/>
                <a:gd name="T26" fmla="*/ 63 w 75"/>
                <a:gd name="T27" fmla="*/ 1 h 117"/>
                <a:gd name="T28" fmla="*/ 75 w 75"/>
                <a:gd name="T29" fmla="*/ 87 h 117"/>
                <a:gd name="T30" fmla="*/ 75 w 75"/>
                <a:gd name="T31" fmla="*/ 94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117">
                  <a:moveTo>
                    <a:pt x="75" y="94"/>
                  </a:moveTo>
                  <a:cubicBezTo>
                    <a:pt x="75" y="94"/>
                    <a:pt x="75" y="95"/>
                    <a:pt x="75" y="95"/>
                  </a:cubicBezTo>
                  <a:cubicBezTo>
                    <a:pt x="75" y="95"/>
                    <a:pt x="75" y="95"/>
                    <a:pt x="75" y="95"/>
                  </a:cubicBezTo>
                  <a:cubicBezTo>
                    <a:pt x="75" y="96"/>
                    <a:pt x="75" y="96"/>
                    <a:pt x="75" y="97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5" y="101"/>
                    <a:pt x="73" y="105"/>
                    <a:pt x="66" y="110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3" y="112"/>
                    <a:pt x="59" y="113"/>
                    <a:pt x="55" y="115"/>
                  </a:cubicBezTo>
                  <a:cubicBezTo>
                    <a:pt x="39" y="117"/>
                    <a:pt x="13" y="100"/>
                    <a:pt x="0" y="90"/>
                  </a:cubicBezTo>
                  <a:cubicBezTo>
                    <a:pt x="2" y="86"/>
                    <a:pt x="4" y="83"/>
                    <a:pt x="4" y="83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75" y="89"/>
                    <a:pt x="75" y="92"/>
                    <a:pt x="75" y="94"/>
                  </a:cubicBezTo>
                  <a:close/>
                </a:path>
              </a:pathLst>
            </a:custGeom>
            <a:solidFill>
              <a:srgbClr val="98AC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8" name="îṧliḋe">
              <a:extLst>
                <a:ext uri="{FF2B5EF4-FFF2-40B4-BE49-F238E27FC236}">
                  <a16:creationId xmlns:a16="http://schemas.microsoft.com/office/drawing/2014/main" id="{19F11D34-2F90-438A-AC59-E59B44166A09}"/>
                </a:ext>
              </a:extLst>
            </p:cNvPr>
            <p:cNvSpPr/>
            <p:nvPr/>
          </p:nvSpPr>
          <p:spPr bwMode="auto">
            <a:xfrm>
              <a:off x="5199857" y="1644650"/>
              <a:ext cx="238125" cy="407988"/>
            </a:xfrm>
            <a:custGeom>
              <a:avLst/>
              <a:gdLst>
                <a:gd name="T0" fmla="*/ 32 w 72"/>
                <a:gd name="T1" fmla="*/ 54 h 124"/>
                <a:gd name="T2" fmla="*/ 13 w 72"/>
                <a:gd name="T3" fmla="*/ 0 h 124"/>
                <a:gd name="T4" fmla="*/ 40 w 72"/>
                <a:gd name="T5" fmla="*/ 15 h 124"/>
                <a:gd name="T6" fmla="*/ 71 w 72"/>
                <a:gd name="T7" fmla="*/ 99 h 124"/>
                <a:gd name="T8" fmla="*/ 39 w 72"/>
                <a:gd name="T9" fmla="*/ 117 h 124"/>
                <a:gd name="T10" fmla="*/ 1 w 72"/>
                <a:gd name="T11" fmla="*/ 124 h 124"/>
                <a:gd name="T12" fmla="*/ 0 w 72"/>
                <a:gd name="T13" fmla="*/ 114 h 124"/>
                <a:gd name="T14" fmla="*/ 42 w 72"/>
                <a:gd name="T15" fmla="*/ 90 h 124"/>
                <a:gd name="T16" fmla="*/ 32 w 72"/>
                <a:gd name="T17" fmla="*/ 5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124">
                  <a:moveTo>
                    <a:pt x="32" y="54"/>
                  </a:moveTo>
                  <a:cubicBezTo>
                    <a:pt x="32" y="54"/>
                    <a:pt x="7" y="3"/>
                    <a:pt x="13" y="0"/>
                  </a:cubicBezTo>
                  <a:cubicBezTo>
                    <a:pt x="13" y="0"/>
                    <a:pt x="36" y="5"/>
                    <a:pt x="40" y="15"/>
                  </a:cubicBezTo>
                  <a:cubicBezTo>
                    <a:pt x="45" y="26"/>
                    <a:pt x="72" y="90"/>
                    <a:pt x="71" y="99"/>
                  </a:cubicBezTo>
                  <a:cubicBezTo>
                    <a:pt x="69" y="108"/>
                    <a:pt x="61" y="111"/>
                    <a:pt x="39" y="117"/>
                  </a:cubicBezTo>
                  <a:cubicBezTo>
                    <a:pt x="18" y="122"/>
                    <a:pt x="1" y="124"/>
                    <a:pt x="1" y="124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42" y="90"/>
                    <a:pt x="42" y="90"/>
                    <a:pt x="42" y="90"/>
                  </a:cubicBezTo>
                  <a:lnTo>
                    <a:pt x="32" y="54"/>
                  </a:ln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9" name="îṣḷíḋé">
              <a:extLst>
                <a:ext uri="{FF2B5EF4-FFF2-40B4-BE49-F238E27FC236}">
                  <a16:creationId xmlns:a16="http://schemas.microsoft.com/office/drawing/2014/main" id="{75F550E1-BD3C-4564-8576-5192860AC760}"/>
                </a:ext>
              </a:extLst>
            </p:cNvPr>
            <p:cNvSpPr/>
            <p:nvPr/>
          </p:nvSpPr>
          <p:spPr bwMode="auto">
            <a:xfrm>
              <a:off x="4856957" y="1920875"/>
              <a:ext cx="214313" cy="149225"/>
            </a:xfrm>
            <a:custGeom>
              <a:avLst/>
              <a:gdLst>
                <a:gd name="T0" fmla="*/ 0 w 65"/>
                <a:gd name="T1" fmla="*/ 0 h 45"/>
                <a:gd name="T2" fmla="*/ 49 w 65"/>
                <a:gd name="T3" fmla="*/ 4 h 45"/>
                <a:gd name="T4" fmla="*/ 65 w 65"/>
                <a:gd name="T5" fmla="*/ 21 h 45"/>
                <a:gd name="T6" fmla="*/ 50 w 65"/>
                <a:gd name="T7" fmla="*/ 28 h 45"/>
                <a:gd name="T8" fmla="*/ 23 w 65"/>
                <a:gd name="T9" fmla="*/ 45 h 45"/>
                <a:gd name="T10" fmla="*/ 0 w 65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45">
                  <a:moveTo>
                    <a:pt x="0" y="0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65" y="13"/>
                    <a:pt x="65" y="21"/>
                  </a:cubicBezTo>
                  <a:cubicBezTo>
                    <a:pt x="64" y="28"/>
                    <a:pt x="50" y="28"/>
                    <a:pt x="50" y="28"/>
                  </a:cubicBezTo>
                  <a:cubicBezTo>
                    <a:pt x="23" y="45"/>
                    <a:pt x="23" y="45"/>
                    <a:pt x="23" y="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0" name="ïṣľíḍé">
              <a:extLst>
                <a:ext uri="{FF2B5EF4-FFF2-40B4-BE49-F238E27FC236}">
                  <a16:creationId xmlns:a16="http://schemas.microsoft.com/office/drawing/2014/main" id="{6EE3B6C4-D7A0-4E0F-8170-FBE01D5FD109}"/>
                </a:ext>
              </a:extLst>
            </p:cNvPr>
            <p:cNvSpPr/>
            <p:nvPr/>
          </p:nvSpPr>
          <p:spPr bwMode="auto">
            <a:xfrm>
              <a:off x="4863307" y="1920875"/>
              <a:ext cx="223838" cy="106363"/>
            </a:xfrm>
            <a:custGeom>
              <a:avLst/>
              <a:gdLst>
                <a:gd name="T0" fmla="*/ 33 w 68"/>
                <a:gd name="T1" fmla="*/ 32 h 32"/>
                <a:gd name="T2" fmla="*/ 30 w 68"/>
                <a:gd name="T3" fmla="*/ 20 h 32"/>
                <a:gd name="T4" fmla="*/ 0 w 68"/>
                <a:gd name="T5" fmla="*/ 0 h 32"/>
                <a:gd name="T6" fmla="*/ 47 w 68"/>
                <a:gd name="T7" fmla="*/ 4 h 32"/>
                <a:gd name="T8" fmla="*/ 63 w 68"/>
                <a:gd name="T9" fmla="*/ 21 h 32"/>
                <a:gd name="T10" fmla="*/ 48 w 68"/>
                <a:gd name="T11" fmla="*/ 28 h 32"/>
                <a:gd name="T12" fmla="*/ 33 w 68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32">
                  <a:moveTo>
                    <a:pt x="33" y="32"/>
                  </a:moveTo>
                  <a:cubicBezTo>
                    <a:pt x="33" y="32"/>
                    <a:pt x="34" y="26"/>
                    <a:pt x="30" y="20"/>
                  </a:cubicBezTo>
                  <a:cubicBezTo>
                    <a:pt x="22" y="11"/>
                    <a:pt x="7" y="0"/>
                    <a:pt x="0" y="0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68" y="11"/>
                    <a:pt x="63" y="21"/>
                  </a:cubicBezTo>
                  <a:cubicBezTo>
                    <a:pt x="57" y="31"/>
                    <a:pt x="48" y="28"/>
                    <a:pt x="48" y="28"/>
                  </a:cubicBezTo>
                  <a:lnTo>
                    <a:pt x="33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1" name="iṩľídé">
              <a:extLst>
                <a:ext uri="{FF2B5EF4-FFF2-40B4-BE49-F238E27FC236}">
                  <a16:creationId xmlns:a16="http://schemas.microsoft.com/office/drawing/2014/main" id="{862832C6-4236-4DAD-835A-59DA2E2864A1}"/>
                </a:ext>
              </a:extLst>
            </p:cNvPr>
            <p:cNvSpPr/>
            <p:nvPr/>
          </p:nvSpPr>
          <p:spPr bwMode="auto">
            <a:xfrm>
              <a:off x="4936332" y="1981200"/>
              <a:ext cx="263525" cy="80963"/>
            </a:xfrm>
            <a:custGeom>
              <a:avLst/>
              <a:gdLst>
                <a:gd name="T0" fmla="*/ 0 w 80"/>
                <a:gd name="T1" fmla="*/ 25 h 25"/>
                <a:gd name="T2" fmla="*/ 21 w 80"/>
                <a:gd name="T3" fmla="*/ 6 h 25"/>
                <a:gd name="T4" fmla="*/ 41 w 80"/>
                <a:gd name="T5" fmla="*/ 3 h 25"/>
                <a:gd name="T6" fmla="*/ 75 w 80"/>
                <a:gd name="T7" fmla="*/ 12 h 25"/>
                <a:gd name="T8" fmla="*/ 80 w 80"/>
                <a:gd name="T9" fmla="*/ 19 h 25"/>
                <a:gd name="T10" fmla="*/ 0 w 80"/>
                <a:gd name="T11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25">
                  <a:moveTo>
                    <a:pt x="0" y="25"/>
                  </a:moveTo>
                  <a:cubicBezTo>
                    <a:pt x="0" y="25"/>
                    <a:pt x="10" y="7"/>
                    <a:pt x="21" y="6"/>
                  </a:cubicBezTo>
                  <a:cubicBezTo>
                    <a:pt x="33" y="6"/>
                    <a:pt x="41" y="3"/>
                    <a:pt x="41" y="3"/>
                  </a:cubicBezTo>
                  <a:cubicBezTo>
                    <a:pt x="41" y="3"/>
                    <a:pt x="65" y="0"/>
                    <a:pt x="75" y="12"/>
                  </a:cubicBezTo>
                  <a:cubicBezTo>
                    <a:pt x="80" y="19"/>
                    <a:pt x="80" y="19"/>
                    <a:pt x="80" y="19"/>
                  </a:cubicBezTo>
                  <a:lnTo>
                    <a:pt x="0" y="2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2" name="íṥḷîḓé">
              <a:extLst>
                <a:ext uri="{FF2B5EF4-FFF2-40B4-BE49-F238E27FC236}">
                  <a16:creationId xmlns:a16="http://schemas.microsoft.com/office/drawing/2014/main" id="{9C9C7873-A382-4515-86A4-6D08DCDDE362}"/>
                </a:ext>
              </a:extLst>
            </p:cNvPr>
            <p:cNvSpPr/>
            <p:nvPr/>
          </p:nvSpPr>
          <p:spPr bwMode="auto">
            <a:xfrm>
              <a:off x="4836319" y="1905000"/>
              <a:ext cx="393700" cy="171450"/>
            </a:xfrm>
            <a:custGeom>
              <a:avLst/>
              <a:gdLst>
                <a:gd name="T0" fmla="*/ 28 w 119"/>
                <a:gd name="T1" fmla="*/ 52 h 52"/>
                <a:gd name="T2" fmla="*/ 117 w 119"/>
                <a:gd name="T3" fmla="*/ 43 h 52"/>
                <a:gd name="T4" fmla="*/ 119 w 119"/>
                <a:gd name="T5" fmla="*/ 41 h 52"/>
                <a:gd name="T6" fmla="*/ 117 w 119"/>
                <a:gd name="T7" fmla="*/ 39 h 52"/>
                <a:gd name="T8" fmla="*/ 30 w 119"/>
                <a:gd name="T9" fmla="*/ 48 h 52"/>
                <a:gd name="T10" fmla="*/ 3 w 119"/>
                <a:gd name="T11" fmla="*/ 1 h 52"/>
                <a:gd name="T12" fmla="*/ 1 w 119"/>
                <a:gd name="T13" fmla="*/ 1 h 52"/>
                <a:gd name="T14" fmla="*/ 0 w 119"/>
                <a:gd name="T15" fmla="*/ 3 h 52"/>
                <a:gd name="T16" fmla="*/ 28 w 119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52">
                  <a:moveTo>
                    <a:pt x="28" y="52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8" y="42"/>
                    <a:pt x="119" y="42"/>
                    <a:pt x="119" y="41"/>
                  </a:cubicBezTo>
                  <a:cubicBezTo>
                    <a:pt x="118" y="40"/>
                    <a:pt x="118" y="39"/>
                    <a:pt x="117" y="39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2" y="0"/>
                    <a:pt x="1" y="1"/>
                  </a:cubicBezTo>
                  <a:cubicBezTo>
                    <a:pt x="0" y="1"/>
                    <a:pt x="0" y="2"/>
                    <a:pt x="0" y="3"/>
                  </a:cubicBezTo>
                  <a:lnTo>
                    <a:pt x="28" y="52"/>
                  </a:ln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3" name="ïṩļîḋè">
              <a:extLst>
                <a:ext uri="{FF2B5EF4-FFF2-40B4-BE49-F238E27FC236}">
                  <a16:creationId xmlns:a16="http://schemas.microsoft.com/office/drawing/2014/main" id="{61A05F65-71F5-4369-B33D-BA36F2809DC0}"/>
                </a:ext>
              </a:extLst>
            </p:cNvPr>
            <p:cNvSpPr/>
            <p:nvPr/>
          </p:nvSpPr>
          <p:spPr bwMode="auto">
            <a:xfrm>
              <a:off x="5180807" y="2003425"/>
              <a:ext cx="61913" cy="66675"/>
            </a:xfrm>
            <a:prstGeom prst="ellipse">
              <a:avLst/>
            </a:pr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4" name="ísḻïḋè">
              <a:extLst>
                <a:ext uri="{FF2B5EF4-FFF2-40B4-BE49-F238E27FC236}">
                  <a16:creationId xmlns:a16="http://schemas.microsoft.com/office/drawing/2014/main" id="{83709F14-506D-474F-B5A1-56F9906A26E4}"/>
                </a:ext>
              </a:extLst>
            </p:cNvPr>
            <p:cNvSpPr/>
            <p:nvPr/>
          </p:nvSpPr>
          <p:spPr bwMode="auto">
            <a:xfrm>
              <a:off x="4936331" y="1997075"/>
              <a:ext cx="241300" cy="65088"/>
            </a:xfrm>
            <a:custGeom>
              <a:avLst/>
              <a:gdLst>
                <a:gd name="T0" fmla="*/ 67 w 73"/>
                <a:gd name="T1" fmla="*/ 10 h 20"/>
                <a:gd name="T2" fmla="*/ 11 w 73"/>
                <a:gd name="T3" fmla="*/ 6 h 20"/>
                <a:gd name="T4" fmla="*/ 1 w 73"/>
                <a:gd name="T5" fmla="*/ 16 h 20"/>
                <a:gd name="T6" fmla="*/ 0 w 73"/>
                <a:gd name="T7" fmla="*/ 20 h 20"/>
                <a:gd name="T8" fmla="*/ 73 w 73"/>
                <a:gd name="T9" fmla="*/ 13 h 20"/>
                <a:gd name="T10" fmla="*/ 67 w 73"/>
                <a:gd name="T1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3" h="20">
                  <a:moveTo>
                    <a:pt x="67" y="10"/>
                  </a:moveTo>
                  <a:cubicBezTo>
                    <a:pt x="67" y="10"/>
                    <a:pt x="18" y="0"/>
                    <a:pt x="11" y="6"/>
                  </a:cubicBezTo>
                  <a:cubicBezTo>
                    <a:pt x="4" y="12"/>
                    <a:pt x="1" y="16"/>
                    <a:pt x="1" y="16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67" y="10"/>
                  </a:lnTo>
                  <a:close/>
                </a:path>
              </a:pathLst>
            </a:custGeom>
            <a:solidFill>
              <a:srgbClr val="EBE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5" name="ïŝḻîḋê">
              <a:extLst>
                <a:ext uri="{FF2B5EF4-FFF2-40B4-BE49-F238E27FC236}">
                  <a16:creationId xmlns:a16="http://schemas.microsoft.com/office/drawing/2014/main" id="{C0CE3D4D-EFA6-4DA3-B190-ABCD4994C2FB}"/>
                </a:ext>
              </a:extLst>
            </p:cNvPr>
            <p:cNvSpPr/>
            <p:nvPr/>
          </p:nvSpPr>
          <p:spPr bwMode="auto">
            <a:xfrm>
              <a:off x="5052219" y="1455737"/>
              <a:ext cx="227013" cy="327025"/>
            </a:xfrm>
            <a:custGeom>
              <a:avLst/>
              <a:gdLst>
                <a:gd name="T0" fmla="*/ 34 w 69"/>
                <a:gd name="T1" fmla="*/ 36 h 99"/>
                <a:gd name="T2" fmla="*/ 34 w 69"/>
                <a:gd name="T3" fmla="*/ 30 h 99"/>
                <a:gd name="T4" fmla="*/ 37 w 69"/>
                <a:gd name="T5" fmla="*/ 26 h 99"/>
                <a:gd name="T6" fmla="*/ 40 w 69"/>
                <a:gd name="T7" fmla="*/ 25 h 99"/>
                <a:gd name="T8" fmla="*/ 45 w 69"/>
                <a:gd name="T9" fmla="*/ 28 h 99"/>
                <a:gd name="T10" fmla="*/ 46 w 69"/>
                <a:gd name="T11" fmla="*/ 30 h 99"/>
                <a:gd name="T12" fmla="*/ 42 w 69"/>
                <a:gd name="T13" fmla="*/ 43 h 99"/>
                <a:gd name="T14" fmla="*/ 46 w 69"/>
                <a:gd name="T15" fmla="*/ 46 h 99"/>
                <a:gd name="T16" fmla="*/ 51 w 69"/>
                <a:gd name="T17" fmla="*/ 47 h 99"/>
                <a:gd name="T18" fmla="*/ 51 w 69"/>
                <a:gd name="T19" fmla="*/ 60 h 99"/>
                <a:gd name="T20" fmla="*/ 50 w 69"/>
                <a:gd name="T21" fmla="*/ 70 h 99"/>
                <a:gd name="T22" fmla="*/ 48 w 69"/>
                <a:gd name="T23" fmla="*/ 99 h 99"/>
                <a:gd name="T24" fmla="*/ 61 w 69"/>
                <a:gd name="T25" fmla="*/ 84 h 99"/>
                <a:gd name="T26" fmla="*/ 69 w 69"/>
                <a:gd name="T27" fmla="*/ 64 h 99"/>
                <a:gd name="T28" fmla="*/ 56 w 69"/>
                <a:gd name="T29" fmla="*/ 46 h 99"/>
                <a:gd name="T30" fmla="*/ 62 w 69"/>
                <a:gd name="T31" fmla="*/ 23 h 99"/>
                <a:gd name="T32" fmla="*/ 48 w 69"/>
                <a:gd name="T33" fmla="*/ 4 h 99"/>
                <a:gd name="T34" fmla="*/ 32 w 69"/>
                <a:gd name="T35" fmla="*/ 0 h 99"/>
                <a:gd name="T36" fmla="*/ 24 w 69"/>
                <a:gd name="T37" fmla="*/ 0 h 99"/>
                <a:gd name="T38" fmla="*/ 7 w 69"/>
                <a:gd name="T39" fmla="*/ 11 h 99"/>
                <a:gd name="T40" fmla="*/ 3 w 69"/>
                <a:gd name="T41" fmla="*/ 31 h 99"/>
                <a:gd name="T42" fmla="*/ 13 w 69"/>
                <a:gd name="T43" fmla="*/ 27 h 99"/>
                <a:gd name="T44" fmla="*/ 28 w 69"/>
                <a:gd name="T45" fmla="*/ 37 h 99"/>
                <a:gd name="T46" fmla="*/ 34 w 69"/>
                <a:gd name="T47" fmla="*/ 36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9" h="99">
                  <a:moveTo>
                    <a:pt x="34" y="36"/>
                  </a:moveTo>
                  <a:cubicBezTo>
                    <a:pt x="34" y="34"/>
                    <a:pt x="34" y="32"/>
                    <a:pt x="34" y="30"/>
                  </a:cubicBezTo>
                  <a:cubicBezTo>
                    <a:pt x="34" y="28"/>
                    <a:pt x="35" y="26"/>
                    <a:pt x="37" y="26"/>
                  </a:cubicBezTo>
                  <a:cubicBezTo>
                    <a:pt x="38" y="25"/>
                    <a:pt x="39" y="25"/>
                    <a:pt x="40" y="25"/>
                  </a:cubicBezTo>
                  <a:cubicBezTo>
                    <a:pt x="42" y="25"/>
                    <a:pt x="44" y="26"/>
                    <a:pt x="45" y="28"/>
                  </a:cubicBezTo>
                  <a:cubicBezTo>
                    <a:pt x="46" y="28"/>
                    <a:pt x="46" y="29"/>
                    <a:pt x="46" y="30"/>
                  </a:cubicBezTo>
                  <a:cubicBezTo>
                    <a:pt x="48" y="34"/>
                    <a:pt x="46" y="40"/>
                    <a:pt x="42" y="43"/>
                  </a:cubicBezTo>
                  <a:cubicBezTo>
                    <a:pt x="43" y="44"/>
                    <a:pt x="44" y="45"/>
                    <a:pt x="46" y="46"/>
                  </a:cubicBezTo>
                  <a:cubicBezTo>
                    <a:pt x="48" y="46"/>
                    <a:pt x="49" y="47"/>
                    <a:pt x="51" y="47"/>
                  </a:cubicBezTo>
                  <a:cubicBezTo>
                    <a:pt x="53" y="51"/>
                    <a:pt x="52" y="56"/>
                    <a:pt x="51" y="60"/>
                  </a:cubicBezTo>
                  <a:cubicBezTo>
                    <a:pt x="50" y="64"/>
                    <a:pt x="51" y="66"/>
                    <a:pt x="50" y="70"/>
                  </a:cubicBezTo>
                  <a:cubicBezTo>
                    <a:pt x="47" y="80"/>
                    <a:pt x="45" y="90"/>
                    <a:pt x="48" y="99"/>
                  </a:cubicBezTo>
                  <a:cubicBezTo>
                    <a:pt x="51" y="93"/>
                    <a:pt x="57" y="89"/>
                    <a:pt x="61" y="84"/>
                  </a:cubicBezTo>
                  <a:cubicBezTo>
                    <a:pt x="66" y="79"/>
                    <a:pt x="69" y="71"/>
                    <a:pt x="69" y="64"/>
                  </a:cubicBezTo>
                  <a:cubicBezTo>
                    <a:pt x="68" y="56"/>
                    <a:pt x="63" y="49"/>
                    <a:pt x="56" y="46"/>
                  </a:cubicBezTo>
                  <a:cubicBezTo>
                    <a:pt x="62" y="40"/>
                    <a:pt x="63" y="31"/>
                    <a:pt x="62" y="23"/>
                  </a:cubicBezTo>
                  <a:cubicBezTo>
                    <a:pt x="60" y="15"/>
                    <a:pt x="55" y="8"/>
                    <a:pt x="48" y="4"/>
                  </a:cubicBezTo>
                  <a:cubicBezTo>
                    <a:pt x="43" y="1"/>
                    <a:pt x="37" y="0"/>
                    <a:pt x="32" y="0"/>
                  </a:cubicBezTo>
                  <a:cubicBezTo>
                    <a:pt x="29" y="0"/>
                    <a:pt x="26" y="0"/>
                    <a:pt x="24" y="0"/>
                  </a:cubicBezTo>
                  <a:cubicBezTo>
                    <a:pt x="17" y="2"/>
                    <a:pt x="11" y="6"/>
                    <a:pt x="7" y="11"/>
                  </a:cubicBezTo>
                  <a:cubicBezTo>
                    <a:pt x="2" y="17"/>
                    <a:pt x="0" y="23"/>
                    <a:pt x="3" y="31"/>
                  </a:cubicBezTo>
                  <a:cubicBezTo>
                    <a:pt x="4" y="28"/>
                    <a:pt x="10" y="27"/>
                    <a:pt x="13" y="27"/>
                  </a:cubicBezTo>
                  <a:cubicBezTo>
                    <a:pt x="15" y="28"/>
                    <a:pt x="23" y="36"/>
                    <a:pt x="28" y="37"/>
                  </a:cubicBezTo>
                  <a:cubicBezTo>
                    <a:pt x="30" y="37"/>
                    <a:pt x="33" y="37"/>
                    <a:pt x="34" y="36"/>
                  </a:cubicBezTo>
                  <a:close/>
                </a:path>
              </a:pathLst>
            </a:custGeom>
            <a:solidFill>
              <a:srgbClr val="373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6" name="ísļíďê">
              <a:extLst>
                <a:ext uri="{FF2B5EF4-FFF2-40B4-BE49-F238E27FC236}">
                  <a16:creationId xmlns:a16="http://schemas.microsoft.com/office/drawing/2014/main" id="{D22049BA-6856-44E7-81ED-3E88F34E07E6}"/>
                </a:ext>
              </a:extLst>
            </p:cNvPr>
            <p:cNvSpPr/>
            <p:nvPr/>
          </p:nvSpPr>
          <p:spPr bwMode="auto">
            <a:xfrm>
              <a:off x="5212556" y="1592262"/>
              <a:ext cx="46038" cy="34925"/>
            </a:xfrm>
            <a:custGeom>
              <a:avLst/>
              <a:gdLst>
                <a:gd name="T0" fmla="*/ 2 w 14"/>
                <a:gd name="T1" fmla="*/ 5 h 11"/>
                <a:gd name="T2" fmla="*/ 1 w 14"/>
                <a:gd name="T3" fmla="*/ 7 h 11"/>
                <a:gd name="T4" fmla="*/ 2 w 14"/>
                <a:gd name="T5" fmla="*/ 10 h 11"/>
                <a:gd name="T6" fmla="*/ 7 w 14"/>
                <a:gd name="T7" fmla="*/ 10 h 11"/>
                <a:gd name="T8" fmla="*/ 10 w 14"/>
                <a:gd name="T9" fmla="*/ 10 h 11"/>
                <a:gd name="T10" fmla="*/ 13 w 14"/>
                <a:gd name="T11" fmla="*/ 9 h 11"/>
                <a:gd name="T12" fmla="*/ 14 w 14"/>
                <a:gd name="T13" fmla="*/ 5 h 11"/>
                <a:gd name="T14" fmla="*/ 2 w 14"/>
                <a:gd name="T15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1">
                  <a:moveTo>
                    <a:pt x="2" y="5"/>
                  </a:moveTo>
                  <a:cubicBezTo>
                    <a:pt x="1" y="6"/>
                    <a:pt x="1" y="6"/>
                    <a:pt x="1" y="7"/>
                  </a:cubicBezTo>
                  <a:cubicBezTo>
                    <a:pt x="0" y="8"/>
                    <a:pt x="1" y="10"/>
                    <a:pt x="2" y="10"/>
                  </a:cubicBezTo>
                  <a:cubicBezTo>
                    <a:pt x="4" y="11"/>
                    <a:pt x="6" y="11"/>
                    <a:pt x="7" y="10"/>
                  </a:cubicBezTo>
                  <a:cubicBezTo>
                    <a:pt x="8" y="10"/>
                    <a:pt x="9" y="10"/>
                    <a:pt x="10" y="10"/>
                  </a:cubicBezTo>
                  <a:cubicBezTo>
                    <a:pt x="11" y="10"/>
                    <a:pt x="12" y="9"/>
                    <a:pt x="13" y="9"/>
                  </a:cubicBezTo>
                  <a:cubicBezTo>
                    <a:pt x="14" y="8"/>
                    <a:pt x="14" y="6"/>
                    <a:pt x="14" y="5"/>
                  </a:cubicBezTo>
                  <a:cubicBezTo>
                    <a:pt x="13" y="0"/>
                    <a:pt x="5" y="3"/>
                    <a:pt x="2" y="5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7" name="îśḷîḓé">
              <a:extLst>
                <a:ext uri="{FF2B5EF4-FFF2-40B4-BE49-F238E27FC236}">
                  <a16:creationId xmlns:a16="http://schemas.microsoft.com/office/drawing/2014/main" id="{775D63B9-A1A8-4548-B0EB-E170EDB6A686}"/>
                </a:ext>
              </a:extLst>
            </p:cNvPr>
            <p:cNvSpPr/>
            <p:nvPr/>
          </p:nvSpPr>
          <p:spPr bwMode="auto">
            <a:xfrm>
              <a:off x="8305006" y="2714625"/>
              <a:ext cx="266700" cy="771525"/>
            </a:xfrm>
            <a:custGeom>
              <a:avLst/>
              <a:gdLst>
                <a:gd name="T0" fmla="*/ 23 w 81"/>
                <a:gd name="T1" fmla="*/ 234 h 234"/>
                <a:gd name="T2" fmla="*/ 11 w 81"/>
                <a:gd name="T3" fmla="*/ 223 h 234"/>
                <a:gd name="T4" fmla="*/ 55 w 81"/>
                <a:gd name="T5" fmla="*/ 9 h 234"/>
                <a:gd name="T6" fmla="*/ 71 w 81"/>
                <a:gd name="T7" fmla="*/ 2 h 234"/>
                <a:gd name="T8" fmla="*/ 78 w 81"/>
                <a:gd name="T9" fmla="*/ 19 h 234"/>
                <a:gd name="T10" fmla="*/ 35 w 81"/>
                <a:gd name="T11" fmla="*/ 220 h 234"/>
                <a:gd name="T12" fmla="*/ 25 w 81"/>
                <a:gd name="T13" fmla="*/ 234 h 234"/>
                <a:gd name="T14" fmla="*/ 23 w 81"/>
                <a:gd name="T15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234">
                  <a:moveTo>
                    <a:pt x="23" y="234"/>
                  </a:moveTo>
                  <a:cubicBezTo>
                    <a:pt x="17" y="234"/>
                    <a:pt x="11" y="230"/>
                    <a:pt x="11" y="223"/>
                  </a:cubicBezTo>
                  <a:cubicBezTo>
                    <a:pt x="0" y="145"/>
                    <a:pt x="53" y="15"/>
                    <a:pt x="55" y="9"/>
                  </a:cubicBezTo>
                  <a:cubicBezTo>
                    <a:pt x="58" y="3"/>
                    <a:pt x="65" y="0"/>
                    <a:pt x="71" y="2"/>
                  </a:cubicBezTo>
                  <a:cubicBezTo>
                    <a:pt x="78" y="5"/>
                    <a:pt x="81" y="12"/>
                    <a:pt x="78" y="19"/>
                  </a:cubicBezTo>
                  <a:cubicBezTo>
                    <a:pt x="78" y="20"/>
                    <a:pt x="25" y="149"/>
                    <a:pt x="35" y="220"/>
                  </a:cubicBezTo>
                  <a:cubicBezTo>
                    <a:pt x="36" y="227"/>
                    <a:pt x="31" y="233"/>
                    <a:pt x="25" y="234"/>
                  </a:cubicBezTo>
                  <a:cubicBezTo>
                    <a:pt x="24" y="234"/>
                    <a:pt x="23" y="234"/>
                    <a:pt x="23" y="234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8" name="îSḻíḍê">
              <a:extLst>
                <a:ext uri="{FF2B5EF4-FFF2-40B4-BE49-F238E27FC236}">
                  <a16:creationId xmlns:a16="http://schemas.microsoft.com/office/drawing/2014/main" id="{6B177050-DDDC-494B-88FF-739BC04C3022}"/>
                </a:ext>
              </a:extLst>
            </p:cNvPr>
            <p:cNvSpPr/>
            <p:nvPr/>
          </p:nvSpPr>
          <p:spPr bwMode="auto">
            <a:xfrm>
              <a:off x="8541544" y="3452812"/>
              <a:ext cx="161925" cy="60325"/>
            </a:xfrm>
            <a:custGeom>
              <a:avLst/>
              <a:gdLst>
                <a:gd name="T0" fmla="*/ 41 w 49"/>
                <a:gd name="T1" fmla="*/ 16 h 18"/>
                <a:gd name="T2" fmla="*/ 44 w 49"/>
                <a:gd name="T3" fmla="*/ 4 h 18"/>
                <a:gd name="T4" fmla="*/ 35 w 49"/>
                <a:gd name="T5" fmla="*/ 3 h 18"/>
                <a:gd name="T6" fmla="*/ 27 w 49"/>
                <a:gd name="T7" fmla="*/ 0 h 18"/>
                <a:gd name="T8" fmla="*/ 15 w 49"/>
                <a:gd name="T9" fmla="*/ 4 h 18"/>
                <a:gd name="T10" fmla="*/ 3 w 49"/>
                <a:gd name="T11" fmla="*/ 12 h 18"/>
                <a:gd name="T12" fmla="*/ 15 w 49"/>
                <a:gd name="T13" fmla="*/ 18 h 18"/>
                <a:gd name="T14" fmla="*/ 41 w 49"/>
                <a:gd name="T15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18">
                  <a:moveTo>
                    <a:pt x="41" y="16"/>
                  </a:moveTo>
                  <a:cubicBezTo>
                    <a:pt x="47" y="15"/>
                    <a:pt x="49" y="9"/>
                    <a:pt x="44" y="4"/>
                  </a:cubicBezTo>
                  <a:cubicBezTo>
                    <a:pt x="44" y="3"/>
                    <a:pt x="37" y="3"/>
                    <a:pt x="35" y="3"/>
                  </a:cubicBezTo>
                  <a:cubicBezTo>
                    <a:pt x="34" y="3"/>
                    <a:pt x="32" y="0"/>
                    <a:pt x="27" y="0"/>
                  </a:cubicBezTo>
                  <a:cubicBezTo>
                    <a:pt x="24" y="1"/>
                    <a:pt x="17" y="4"/>
                    <a:pt x="15" y="4"/>
                  </a:cubicBezTo>
                  <a:cubicBezTo>
                    <a:pt x="0" y="5"/>
                    <a:pt x="2" y="12"/>
                    <a:pt x="3" y="12"/>
                  </a:cubicBezTo>
                  <a:cubicBezTo>
                    <a:pt x="7" y="15"/>
                    <a:pt x="11" y="18"/>
                    <a:pt x="15" y="18"/>
                  </a:cubicBezTo>
                  <a:cubicBezTo>
                    <a:pt x="20" y="18"/>
                    <a:pt x="36" y="16"/>
                    <a:pt x="41" y="16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9" name="i$liďè">
              <a:extLst>
                <a:ext uri="{FF2B5EF4-FFF2-40B4-BE49-F238E27FC236}">
                  <a16:creationId xmlns:a16="http://schemas.microsoft.com/office/drawing/2014/main" id="{3F3E7052-9D1C-419C-9542-6172C3E2D969}"/>
                </a:ext>
              </a:extLst>
            </p:cNvPr>
            <p:cNvSpPr/>
            <p:nvPr/>
          </p:nvSpPr>
          <p:spPr bwMode="auto">
            <a:xfrm>
              <a:off x="8265319" y="3433762"/>
              <a:ext cx="150813" cy="69850"/>
            </a:xfrm>
            <a:custGeom>
              <a:avLst/>
              <a:gdLst>
                <a:gd name="T0" fmla="*/ 36 w 46"/>
                <a:gd name="T1" fmla="*/ 21 h 21"/>
                <a:gd name="T2" fmla="*/ 43 w 46"/>
                <a:gd name="T3" fmla="*/ 10 h 21"/>
                <a:gd name="T4" fmla="*/ 35 w 46"/>
                <a:gd name="T5" fmla="*/ 7 h 21"/>
                <a:gd name="T6" fmla="*/ 27 w 46"/>
                <a:gd name="T7" fmla="*/ 2 h 21"/>
                <a:gd name="T8" fmla="*/ 15 w 46"/>
                <a:gd name="T9" fmla="*/ 3 h 21"/>
                <a:gd name="T10" fmla="*/ 0 w 46"/>
                <a:gd name="T11" fmla="*/ 7 h 21"/>
                <a:gd name="T12" fmla="*/ 11 w 46"/>
                <a:gd name="T13" fmla="*/ 16 h 21"/>
                <a:gd name="T14" fmla="*/ 36 w 46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21">
                  <a:moveTo>
                    <a:pt x="36" y="21"/>
                  </a:moveTo>
                  <a:cubicBezTo>
                    <a:pt x="43" y="21"/>
                    <a:pt x="46" y="16"/>
                    <a:pt x="43" y="10"/>
                  </a:cubicBezTo>
                  <a:cubicBezTo>
                    <a:pt x="42" y="9"/>
                    <a:pt x="36" y="7"/>
                    <a:pt x="35" y="7"/>
                  </a:cubicBezTo>
                  <a:cubicBezTo>
                    <a:pt x="33" y="7"/>
                    <a:pt x="32" y="3"/>
                    <a:pt x="27" y="2"/>
                  </a:cubicBezTo>
                  <a:cubicBezTo>
                    <a:pt x="24" y="1"/>
                    <a:pt x="17" y="3"/>
                    <a:pt x="15" y="3"/>
                  </a:cubicBezTo>
                  <a:cubicBezTo>
                    <a:pt x="0" y="0"/>
                    <a:pt x="0" y="6"/>
                    <a:pt x="0" y="7"/>
                  </a:cubicBezTo>
                  <a:cubicBezTo>
                    <a:pt x="4" y="11"/>
                    <a:pt x="7" y="15"/>
                    <a:pt x="11" y="16"/>
                  </a:cubicBezTo>
                  <a:cubicBezTo>
                    <a:pt x="16" y="18"/>
                    <a:pt x="32" y="20"/>
                    <a:pt x="36" y="21"/>
                  </a:cubicBezTo>
                  <a:close/>
                </a:path>
              </a:pathLst>
            </a:custGeom>
            <a:solidFill>
              <a:srgbClr val="2424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0" name="ïṡliḋè">
              <a:extLst>
                <a:ext uri="{FF2B5EF4-FFF2-40B4-BE49-F238E27FC236}">
                  <a16:creationId xmlns:a16="http://schemas.microsoft.com/office/drawing/2014/main" id="{C258DCB9-C3F3-4612-94C9-5E72C1840B74}"/>
                </a:ext>
              </a:extLst>
            </p:cNvPr>
            <p:cNvSpPr/>
            <p:nvPr/>
          </p:nvSpPr>
          <p:spPr bwMode="auto">
            <a:xfrm>
              <a:off x="8492331" y="2800350"/>
              <a:ext cx="174625" cy="131763"/>
            </a:xfrm>
            <a:custGeom>
              <a:avLst/>
              <a:gdLst>
                <a:gd name="T0" fmla="*/ 0 w 53"/>
                <a:gd name="T1" fmla="*/ 31 h 40"/>
                <a:gd name="T2" fmla="*/ 30 w 53"/>
                <a:gd name="T3" fmla="*/ 40 h 40"/>
                <a:gd name="T4" fmla="*/ 50 w 53"/>
                <a:gd name="T5" fmla="*/ 37 h 40"/>
                <a:gd name="T6" fmla="*/ 53 w 53"/>
                <a:gd name="T7" fmla="*/ 11 h 40"/>
                <a:gd name="T8" fmla="*/ 3 w 53"/>
                <a:gd name="T9" fmla="*/ 0 h 40"/>
                <a:gd name="T10" fmla="*/ 0 w 53"/>
                <a:gd name="T11" fmla="*/ 3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40">
                  <a:moveTo>
                    <a:pt x="0" y="31"/>
                  </a:moveTo>
                  <a:cubicBezTo>
                    <a:pt x="0" y="31"/>
                    <a:pt x="16" y="39"/>
                    <a:pt x="30" y="40"/>
                  </a:cubicBezTo>
                  <a:cubicBezTo>
                    <a:pt x="43" y="40"/>
                    <a:pt x="50" y="37"/>
                    <a:pt x="50" y="37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3" y="0"/>
                    <a:pt x="3" y="0"/>
                    <a:pt x="3" y="0"/>
                  </a:cubicBezTo>
                  <a:lnTo>
                    <a:pt x="0" y="31"/>
                  </a:ln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1" name="îṣlïdé">
              <a:extLst>
                <a:ext uri="{FF2B5EF4-FFF2-40B4-BE49-F238E27FC236}">
                  <a16:creationId xmlns:a16="http://schemas.microsoft.com/office/drawing/2014/main" id="{9EEEB777-E932-49D4-9C3B-52D6EAEEFA2E}"/>
                </a:ext>
              </a:extLst>
            </p:cNvPr>
            <p:cNvSpPr/>
            <p:nvPr/>
          </p:nvSpPr>
          <p:spPr bwMode="auto">
            <a:xfrm>
              <a:off x="8590756" y="2765425"/>
              <a:ext cx="119063" cy="735013"/>
            </a:xfrm>
            <a:custGeom>
              <a:avLst/>
              <a:gdLst>
                <a:gd name="T0" fmla="*/ 23 w 36"/>
                <a:gd name="T1" fmla="*/ 223 h 223"/>
                <a:gd name="T2" fmla="*/ 11 w 36"/>
                <a:gd name="T3" fmla="*/ 212 h 223"/>
                <a:gd name="T4" fmla="*/ 0 w 36"/>
                <a:gd name="T5" fmla="*/ 103 h 223"/>
                <a:gd name="T6" fmla="*/ 4 w 36"/>
                <a:gd name="T7" fmla="*/ 12 h 223"/>
                <a:gd name="T8" fmla="*/ 17 w 36"/>
                <a:gd name="T9" fmla="*/ 1 h 223"/>
                <a:gd name="T10" fmla="*/ 28 w 36"/>
                <a:gd name="T11" fmla="*/ 14 h 223"/>
                <a:gd name="T12" fmla="*/ 25 w 36"/>
                <a:gd name="T13" fmla="*/ 103 h 223"/>
                <a:gd name="T14" fmla="*/ 35 w 36"/>
                <a:gd name="T15" fmla="*/ 209 h 223"/>
                <a:gd name="T16" fmla="*/ 25 w 36"/>
                <a:gd name="T17" fmla="*/ 223 h 223"/>
                <a:gd name="T18" fmla="*/ 23 w 36"/>
                <a:gd name="T19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223">
                  <a:moveTo>
                    <a:pt x="23" y="223"/>
                  </a:moveTo>
                  <a:cubicBezTo>
                    <a:pt x="17" y="223"/>
                    <a:pt x="11" y="218"/>
                    <a:pt x="11" y="212"/>
                  </a:cubicBezTo>
                  <a:cubicBezTo>
                    <a:pt x="10" y="209"/>
                    <a:pt x="0" y="126"/>
                    <a:pt x="0" y="103"/>
                  </a:cubicBezTo>
                  <a:cubicBezTo>
                    <a:pt x="0" y="80"/>
                    <a:pt x="3" y="15"/>
                    <a:pt x="4" y="12"/>
                  </a:cubicBezTo>
                  <a:cubicBezTo>
                    <a:pt x="4" y="6"/>
                    <a:pt x="10" y="0"/>
                    <a:pt x="17" y="1"/>
                  </a:cubicBezTo>
                  <a:cubicBezTo>
                    <a:pt x="24" y="1"/>
                    <a:pt x="29" y="7"/>
                    <a:pt x="28" y="14"/>
                  </a:cubicBezTo>
                  <a:cubicBezTo>
                    <a:pt x="28" y="15"/>
                    <a:pt x="25" y="80"/>
                    <a:pt x="25" y="103"/>
                  </a:cubicBezTo>
                  <a:cubicBezTo>
                    <a:pt x="25" y="124"/>
                    <a:pt x="35" y="208"/>
                    <a:pt x="35" y="209"/>
                  </a:cubicBezTo>
                  <a:cubicBezTo>
                    <a:pt x="36" y="216"/>
                    <a:pt x="31" y="222"/>
                    <a:pt x="25" y="223"/>
                  </a:cubicBezTo>
                  <a:cubicBezTo>
                    <a:pt x="24" y="223"/>
                    <a:pt x="24" y="223"/>
                    <a:pt x="23" y="223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2" name="iṩľîdê">
              <a:extLst>
                <a:ext uri="{FF2B5EF4-FFF2-40B4-BE49-F238E27FC236}">
                  <a16:creationId xmlns:a16="http://schemas.microsoft.com/office/drawing/2014/main" id="{6C29D9C4-36B8-4D91-AA59-6046FCC9A5DD}"/>
                </a:ext>
              </a:extLst>
            </p:cNvPr>
            <p:cNvSpPr/>
            <p:nvPr/>
          </p:nvSpPr>
          <p:spPr bwMode="auto">
            <a:xfrm>
              <a:off x="8446294" y="2471737"/>
              <a:ext cx="293688" cy="395288"/>
            </a:xfrm>
            <a:custGeom>
              <a:avLst/>
              <a:gdLst>
                <a:gd name="T0" fmla="*/ 86 w 89"/>
                <a:gd name="T1" fmla="*/ 23 h 120"/>
                <a:gd name="T2" fmla="*/ 29 w 89"/>
                <a:gd name="T3" fmla="*/ 2 h 120"/>
                <a:gd name="T4" fmla="*/ 16 w 89"/>
                <a:gd name="T5" fmla="*/ 30 h 120"/>
                <a:gd name="T6" fmla="*/ 8 w 89"/>
                <a:gd name="T7" fmla="*/ 84 h 120"/>
                <a:gd name="T8" fmla="*/ 12 w 89"/>
                <a:gd name="T9" fmla="*/ 107 h 120"/>
                <a:gd name="T10" fmla="*/ 78 w 89"/>
                <a:gd name="T11" fmla="*/ 112 h 120"/>
                <a:gd name="T12" fmla="*/ 86 w 89"/>
                <a:gd name="T13" fmla="*/ 23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20">
                  <a:moveTo>
                    <a:pt x="86" y="23"/>
                  </a:moveTo>
                  <a:cubicBezTo>
                    <a:pt x="76" y="9"/>
                    <a:pt x="38" y="4"/>
                    <a:pt x="29" y="2"/>
                  </a:cubicBezTo>
                  <a:cubicBezTo>
                    <a:pt x="19" y="0"/>
                    <a:pt x="18" y="14"/>
                    <a:pt x="16" y="30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8" y="84"/>
                    <a:pt x="0" y="103"/>
                    <a:pt x="12" y="107"/>
                  </a:cubicBezTo>
                  <a:cubicBezTo>
                    <a:pt x="24" y="112"/>
                    <a:pt x="73" y="120"/>
                    <a:pt x="78" y="112"/>
                  </a:cubicBezTo>
                  <a:cubicBezTo>
                    <a:pt x="79" y="109"/>
                    <a:pt x="89" y="28"/>
                    <a:pt x="86" y="23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3" name="îŝľiḋe">
              <a:extLst>
                <a:ext uri="{FF2B5EF4-FFF2-40B4-BE49-F238E27FC236}">
                  <a16:creationId xmlns:a16="http://schemas.microsoft.com/office/drawing/2014/main" id="{D25EF9BA-53D6-49EF-B386-80E4D75478AC}"/>
                </a:ext>
              </a:extLst>
            </p:cNvPr>
            <p:cNvSpPr/>
            <p:nvPr/>
          </p:nvSpPr>
          <p:spPr bwMode="auto">
            <a:xfrm>
              <a:off x="8508206" y="2293937"/>
              <a:ext cx="176213" cy="177800"/>
            </a:xfrm>
            <a:custGeom>
              <a:avLst/>
              <a:gdLst>
                <a:gd name="T0" fmla="*/ 51 w 53"/>
                <a:gd name="T1" fmla="*/ 31 h 54"/>
                <a:gd name="T2" fmla="*/ 22 w 53"/>
                <a:gd name="T3" fmla="*/ 51 h 54"/>
                <a:gd name="T4" fmla="*/ 2 w 53"/>
                <a:gd name="T5" fmla="*/ 23 h 54"/>
                <a:gd name="T6" fmla="*/ 31 w 53"/>
                <a:gd name="T7" fmla="*/ 3 h 54"/>
                <a:gd name="T8" fmla="*/ 51 w 53"/>
                <a:gd name="T9" fmla="*/ 3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4">
                  <a:moveTo>
                    <a:pt x="51" y="31"/>
                  </a:moveTo>
                  <a:cubicBezTo>
                    <a:pt x="49" y="45"/>
                    <a:pt x="36" y="54"/>
                    <a:pt x="22" y="51"/>
                  </a:cubicBezTo>
                  <a:cubicBezTo>
                    <a:pt x="9" y="49"/>
                    <a:pt x="0" y="36"/>
                    <a:pt x="2" y="23"/>
                  </a:cubicBezTo>
                  <a:cubicBezTo>
                    <a:pt x="5" y="9"/>
                    <a:pt x="18" y="0"/>
                    <a:pt x="31" y="3"/>
                  </a:cubicBezTo>
                  <a:cubicBezTo>
                    <a:pt x="45" y="5"/>
                    <a:pt x="53" y="18"/>
                    <a:pt x="51" y="31"/>
                  </a:cubicBez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4" name="íŝliḑe">
              <a:extLst>
                <a:ext uri="{FF2B5EF4-FFF2-40B4-BE49-F238E27FC236}">
                  <a16:creationId xmlns:a16="http://schemas.microsoft.com/office/drawing/2014/main" id="{0191D2EC-3EC0-4A7A-9953-95A22B7ACDA7}"/>
                </a:ext>
              </a:extLst>
            </p:cNvPr>
            <p:cNvSpPr/>
            <p:nvPr/>
          </p:nvSpPr>
          <p:spPr bwMode="auto">
            <a:xfrm>
              <a:off x="8565356" y="2401887"/>
              <a:ext cx="79375" cy="112713"/>
            </a:xfrm>
            <a:custGeom>
              <a:avLst/>
              <a:gdLst>
                <a:gd name="T0" fmla="*/ 0 w 24"/>
                <a:gd name="T1" fmla="*/ 0 h 34"/>
                <a:gd name="T2" fmla="*/ 4 w 24"/>
                <a:gd name="T3" fmla="*/ 27 h 34"/>
                <a:gd name="T4" fmla="*/ 21 w 24"/>
                <a:gd name="T5" fmla="*/ 32 h 34"/>
                <a:gd name="T6" fmla="*/ 24 w 24"/>
                <a:gd name="T7" fmla="*/ 31 h 34"/>
                <a:gd name="T8" fmla="*/ 22 w 24"/>
                <a:gd name="T9" fmla="*/ 2 h 34"/>
                <a:gd name="T10" fmla="*/ 0 w 24"/>
                <a:gd name="T1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4">
                  <a:moveTo>
                    <a:pt x="0" y="0"/>
                  </a:moveTo>
                  <a:cubicBezTo>
                    <a:pt x="4" y="27"/>
                    <a:pt x="4" y="27"/>
                    <a:pt x="4" y="27"/>
                  </a:cubicBezTo>
                  <a:cubicBezTo>
                    <a:pt x="8" y="32"/>
                    <a:pt x="15" y="34"/>
                    <a:pt x="21" y="32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2" y="2"/>
                    <a:pt x="22" y="2"/>
                    <a:pt x="22" y="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5" name="îṩlíḑé">
              <a:extLst>
                <a:ext uri="{FF2B5EF4-FFF2-40B4-BE49-F238E27FC236}">
                  <a16:creationId xmlns:a16="http://schemas.microsoft.com/office/drawing/2014/main" id="{E3992096-16CC-46E5-82AB-7E1A33B951CB}"/>
                </a:ext>
              </a:extLst>
            </p:cNvPr>
            <p:cNvSpPr/>
            <p:nvPr/>
          </p:nvSpPr>
          <p:spPr bwMode="auto">
            <a:xfrm>
              <a:off x="8651081" y="2365375"/>
              <a:ext cx="39688" cy="66675"/>
            </a:xfrm>
            <a:custGeom>
              <a:avLst/>
              <a:gdLst>
                <a:gd name="T0" fmla="*/ 11 w 12"/>
                <a:gd name="T1" fmla="*/ 11 h 20"/>
                <a:gd name="T2" fmla="*/ 4 w 12"/>
                <a:gd name="T3" fmla="*/ 20 h 20"/>
                <a:gd name="T4" fmla="*/ 1 w 12"/>
                <a:gd name="T5" fmla="*/ 9 h 20"/>
                <a:gd name="T6" fmla="*/ 7 w 12"/>
                <a:gd name="T7" fmla="*/ 1 h 20"/>
                <a:gd name="T8" fmla="*/ 11 w 12"/>
                <a:gd name="T9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0">
                  <a:moveTo>
                    <a:pt x="11" y="11"/>
                  </a:moveTo>
                  <a:cubicBezTo>
                    <a:pt x="10" y="16"/>
                    <a:pt x="7" y="20"/>
                    <a:pt x="4" y="20"/>
                  </a:cubicBezTo>
                  <a:cubicBezTo>
                    <a:pt x="1" y="19"/>
                    <a:pt x="0" y="14"/>
                    <a:pt x="1" y="9"/>
                  </a:cubicBezTo>
                  <a:cubicBezTo>
                    <a:pt x="2" y="4"/>
                    <a:pt x="5" y="0"/>
                    <a:pt x="7" y="1"/>
                  </a:cubicBezTo>
                  <a:cubicBezTo>
                    <a:pt x="10" y="1"/>
                    <a:pt x="12" y="6"/>
                    <a:pt x="11" y="11"/>
                  </a:cubicBez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6" name="îṩḻîde">
              <a:extLst>
                <a:ext uri="{FF2B5EF4-FFF2-40B4-BE49-F238E27FC236}">
                  <a16:creationId xmlns:a16="http://schemas.microsoft.com/office/drawing/2014/main" id="{B5AE444C-447F-4A0C-ADF7-419287B396E9}"/>
                </a:ext>
              </a:extLst>
            </p:cNvPr>
            <p:cNvSpPr/>
            <p:nvPr/>
          </p:nvSpPr>
          <p:spPr bwMode="auto">
            <a:xfrm>
              <a:off x="8528844" y="2297112"/>
              <a:ext cx="147638" cy="95250"/>
            </a:xfrm>
            <a:custGeom>
              <a:avLst/>
              <a:gdLst>
                <a:gd name="T0" fmla="*/ 25 w 45"/>
                <a:gd name="T1" fmla="*/ 2 h 29"/>
                <a:gd name="T2" fmla="*/ 0 w 45"/>
                <a:gd name="T3" fmla="*/ 13 h 29"/>
                <a:gd name="T4" fmla="*/ 15 w 45"/>
                <a:gd name="T5" fmla="*/ 19 h 29"/>
                <a:gd name="T6" fmla="*/ 34 w 45"/>
                <a:gd name="T7" fmla="*/ 17 h 29"/>
                <a:gd name="T8" fmla="*/ 36 w 45"/>
                <a:gd name="T9" fmla="*/ 29 h 29"/>
                <a:gd name="T10" fmla="*/ 44 w 45"/>
                <a:gd name="T11" fmla="*/ 22 h 29"/>
                <a:gd name="T12" fmla="*/ 45 w 45"/>
                <a:gd name="T13" fmla="*/ 22 h 29"/>
                <a:gd name="T14" fmla="*/ 25 w 45"/>
                <a:gd name="T15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29">
                  <a:moveTo>
                    <a:pt x="25" y="2"/>
                  </a:moveTo>
                  <a:cubicBezTo>
                    <a:pt x="15" y="0"/>
                    <a:pt x="5" y="5"/>
                    <a:pt x="0" y="13"/>
                  </a:cubicBezTo>
                  <a:cubicBezTo>
                    <a:pt x="4" y="16"/>
                    <a:pt x="10" y="19"/>
                    <a:pt x="15" y="19"/>
                  </a:cubicBezTo>
                  <a:cubicBezTo>
                    <a:pt x="17" y="20"/>
                    <a:pt x="34" y="20"/>
                    <a:pt x="34" y="17"/>
                  </a:cubicBezTo>
                  <a:cubicBezTo>
                    <a:pt x="34" y="21"/>
                    <a:pt x="35" y="25"/>
                    <a:pt x="36" y="29"/>
                  </a:cubicBezTo>
                  <a:cubicBezTo>
                    <a:pt x="37" y="25"/>
                    <a:pt x="41" y="22"/>
                    <a:pt x="44" y="22"/>
                  </a:cubicBezTo>
                  <a:cubicBezTo>
                    <a:pt x="45" y="22"/>
                    <a:pt x="45" y="22"/>
                    <a:pt x="45" y="22"/>
                  </a:cubicBezTo>
                  <a:cubicBezTo>
                    <a:pt x="43" y="12"/>
                    <a:pt x="36" y="4"/>
                    <a:pt x="25" y="2"/>
                  </a:cubicBezTo>
                  <a:close/>
                </a:path>
              </a:pathLst>
            </a:custGeom>
            <a:solidFill>
              <a:srgbClr val="3735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7" name="íŝḻíḋe">
              <a:extLst>
                <a:ext uri="{FF2B5EF4-FFF2-40B4-BE49-F238E27FC236}">
                  <a16:creationId xmlns:a16="http://schemas.microsoft.com/office/drawing/2014/main" id="{F850E9AF-97F5-47D0-8EDC-D57F945DC7CE}"/>
                </a:ext>
              </a:extLst>
            </p:cNvPr>
            <p:cNvSpPr/>
            <p:nvPr/>
          </p:nvSpPr>
          <p:spPr bwMode="auto">
            <a:xfrm>
              <a:off x="8663781" y="2497137"/>
              <a:ext cx="250825" cy="327025"/>
            </a:xfrm>
            <a:custGeom>
              <a:avLst/>
              <a:gdLst>
                <a:gd name="T0" fmla="*/ 0 w 76"/>
                <a:gd name="T1" fmla="*/ 87 h 99"/>
                <a:gd name="T2" fmla="*/ 7 w 76"/>
                <a:gd name="T3" fmla="*/ 91 h 99"/>
                <a:gd name="T4" fmla="*/ 11 w 76"/>
                <a:gd name="T5" fmla="*/ 99 h 99"/>
                <a:gd name="T6" fmla="*/ 74 w 76"/>
                <a:gd name="T7" fmla="*/ 45 h 99"/>
                <a:gd name="T8" fmla="*/ 2 w 76"/>
                <a:gd name="T9" fmla="*/ 4 h 99"/>
                <a:gd name="T10" fmla="*/ 5 w 76"/>
                <a:gd name="T11" fmla="*/ 31 h 99"/>
                <a:gd name="T12" fmla="*/ 36 w 76"/>
                <a:gd name="T13" fmla="*/ 52 h 99"/>
                <a:gd name="T14" fmla="*/ 0 w 76"/>
                <a:gd name="T15" fmla="*/ 8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99">
                  <a:moveTo>
                    <a:pt x="0" y="87"/>
                  </a:moveTo>
                  <a:cubicBezTo>
                    <a:pt x="0" y="87"/>
                    <a:pt x="2" y="88"/>
                    <a:pt x="7" y="91"/>
                  </a:cubicBezTo>
                  <a:cubicBezTo>
                    <a:pt x="13" y="95"/>
                    <a:pt x="11" y="99"/>
                    <a:pt x="11" y="99"/>
                  </a:cubicBezTo>
                  <a:cubicBezTo>
                    <a:pt x="11" y="99"/>
                    <a:pt x="76" y="48"/>
                    <a:pt x="74" y="45"/>
                  </a:cubicBezTo>
                  <a:cubicBezTo>
                    <a:pt x="72" y="41"/>
                    <a:pt x="4" y="0"/>
                    <a:pt x="2" y="4"/>
                  </a:cubicBezTo>
                  <a:cubicBezTo>
                    <a:pt x="0" y="8"/>
                    <a:pt x="5" y="31"/>
                    <a:pt x="5" y="31"/>
                  </a:cubicBezTo>
                  <a:cubicBezTo>
                    <a:pt x="5" y="31"/>
                    <a:pt x="39" y="48"/>
                    <a:pt x="36" y="52"/>
                  </a:cubicBezTo>
                  <a:cubicBezTo>
                    <a:pt x="33" y="56"/>
                    <a:pt x="0" y="87"/>
                    <a:pt x="0" y="87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8" name="íṡ1íḍe">
              <a:extLst>
                <a:ext uri="{FF2B5EF4-FFF2-40B4-BE49-F238E27FC236}">
                  <a16:creationId xmlns:a16="http://schemas.microsoft.com/office/drawing/2014/main" id="{D478EBF0-D335-4864-8231-8E1C908EE0BF}"/>
                </a:ext>
              </a:extLst>
            </p:cNvPr>
            <p:cNvSpPr/>
            <p:nvPr/>
          </p:nvSpPr>
          <p:spPr bwMode="auto">
            <a:xfrm>
              <a:off x="8644731" y="2744787"/>
              <a:ext cx="58738" cy="60325"/>
            </a:xfrm>
            <a:prstGeom prst="ellipse">
              <a:avLst/>
            </a:pr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9" name="ïŝ1ïḓé">
              <a:extLst>
                <a:ext uri="{FF2B5EF4-FFF2-40B4-BE49-F238E27FC236}">
                  <a16:creationId xmlns:a16="http://schemas.microsoft.com/office/drawing/2014/main" id="{D618AF56-3587-4B6E-9FFB-7AD1334ED6ED}"/>
                </a:ext>
              </a:extLst>
            </p:cNvPr>
            <p:cNvSpPr/>
            <p:nvPr/>
          </p:nvSpPr>
          <p:spPr bwMode="auto">
            <a:xfrm>
              <a:off x="8189119" y="2484437"/>
              <a:ext cx="349250" cy="149225"/>
            </a:xfrm>
            <a:custGeom>
              <a:avLst/>
              <a:gdLst>
                <a:gd name="T0" fmla="*/ 101 w 106"/>
                <a:gd name="T1" fmla="*/ 0 h 45"/>
                <a:gd name="T2" fmla="*/ 56 w 106"/>
                <a:gd name="T3" fmla="*/ 20 h 45"/>
                <a:gd name="T4" fmla="*/ 7 w 106"/>
                <a:gd name="T5" fmla="*/ 2 h 45"/>
                <a:gd name="T6" fmla="*/ 1 w 106"/>
                <a:gd name="T7" fmla="*/ 11 h 45"/>
                <a:gd name="T8" fmla="*/ 52 w 106"/>
                <a:gd name="T9" fmla="*/ 44 h 45"/>
                <a:gd name="T10" fmla="*/ 106 w 106"/>
                <a:gd name="T11" fmla="*/ 25 h 45"/>
                <a:gd name="T12" fmla="*/ 101 w 106"/>
                <a:gd name="T13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45">
                  <a:moveTo>
                    <a:pt x="101" y="0"/>
                  </a:moveTo>
                  <a:cubicBezTo>
                    <a:pt x="101" y="0"/>
                    <a:pt x="74" y="18"/>
                    <a:pt x="56" y="20"/>
                  </a:cubicBezTo>
                  <a:cubicBezTo>
                    <a:pt x="38" y="23"/>
                    <a:pt x="7" y="2"/>
                    <a:pt x="7" y="2"/>
                  </a:cubicBezTo>
                  <a:cubicBezTo>
                    <a:pt x="7" y="2"/>
                    <a:pt x="0" y="9"/>
                    <a:pt x="1" y="11"/>
                  </a:cubicBezTo>
                  <a:cubicBezTo>
                    <a:pt x="3" y="14"/>
                    <a:pt x="30" y="42"/>
                    <a:pt x="52" y="44"/>
                  </a:cubicBezTo>
                  <a:cubicBezTo>
                    <a:pt x="74" y="45"/>
                    <a:pt x="106" y="25"/>
                    <a:pt x="106" y="25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0" name="ïṩ1iḋé">
              <a:extLst>
                <a:ext uri="{FF2B5EF4-FFF2-40B4-BE49-F238E27FC236}">
                  <a16:creationId xmlns:a16="http://schemas.microsoft.com/office/drawing/2014/main" id="{2209A77C-F702-4E65-91C4-C2D3A58234A9}"/>
                </a:ext>
              </a:extLst>
            </p:cNvPr>
            <p:cNvSpPr/>
            <p:nvPr/>
          </p:nvSpPr>
          <p:spPr bwMode="auto">
            <a:xfrm>
              <a:off x="8176419" y="2478087"/>
              <a:ext cx="61913" cy="66675"/>
            </a:xfrm>
            <a:custGeom>
              <a:avLst/>
              <a:gdLst>
                <a:gd name="T0" fmla="*/ 18 w 19"/>
                <a:gd name="T1" fmla="*/ 12 h 20"/>
                <a:gd name="T2" fmla="*/ 8 w 19"/>
                <a:gd name="T3" fmla="*/ 19 h 20"/>
                <a:gd name="T4" fmla="*/ 1 w 19"/>
                <a:gd name="T5" fmla="*/ 8 h 20"/>
                <a:gd name="T6" fmla="*/ 11 w 19"/>
                <a:gd name="T7" fmla="*/ 1 h 20"/>
                <a:gd name="T8" fmla="*/ 18 w 19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0">
                  <a:moveTo>
                    <a:pt x="18" y="12"/>
                  </a:moveTo>
                  <a:cubicBezTo>
                    <a:pt x="17" y="16"/>
                    <a:pt x="13" y="20"/>
                    <a:pt x="8" y="19"/>
                  </a:cubicBezTo>
                  <a:cubicBezTo>
                    <a:pt x="3" y="18"/>
                    <a:pt x="0" y="13"/>
                    <a:pt x="1" y="8"/>
                  </a:cubicBezTo>
                  <a:cubicBezTo>
                    <a:pt x="1" y="3"/>
                    <a:pt x="6" y="0"/>
                    <a:pt x="11" y="1"/>
                  </a:cubicBezTo>
                  <a:cubicBezTo>
                    <a:pt x="16" y="2"/>
                    <a:pt x="19" y="7"/>
                    <a:pt x="18" y="12"/>
                  </a:cubicBezTo>
                  <a:close/>
                </a:path>
              </a:pathLst>
            </a:custGeom>
            <a:solidFill>
              <a:srgbClr val="91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1" name="íŝḻïdé">
              <a:extLst>
                <a:ext uri="{FF2B5EF4-FFF2-40B4-BE49-F238E27FC236}">
                  <a16:creationId xmlns:a16="http://schemas.microsoft.com/office/drawing/2014/main" id="{2D44B6DD-A81F-41CE-933B-38FDBDAF9D57}"/>
                </a:ext>
              </a:extLst>
            </p:cNvPr>
            <p:cNvSpPr/>
            <p:nvPr/>
          </p:nvSpPr>
          <p:spPr bwMode="auto">
            <a:xfrm>
              <a:off x="8149431" y="2435225"/>
              <a:ext cx="52388" cy="147638"/>
            </a:xfrm>
            <a:custGeom>
              <a:avLst/>
              <a:gdLst>
                <a:gd name="T0" fmla="*/ 0 w 16"/>
                <a:gd name="T1" fmla="*/ 0 h 45"/>
                <a:gd name="T2" fmla="*/ 0 w 16"/>
                <a:gd name="T3" fmla="*/ 37 h 45"/>
                <a:gd name="T4" fmla="*/ 8 w 16"/>
                <a:gd name="T5" fmla="*/ 45 h 45"/>
                <a:gd name="T6" fmla="*/ 16 w 16"/>
                <a:gd name="T7" fmla="*/ 37 h 45"/>
                <a:gd name="T8" fmla="*/ 16 w 16"/>
                <a:gd name="T9" fmla="*/ 0 h 45"/>
                <a:gd name="T10" fmla="*/ 0 w 16"/>
                <a:gd name="T1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45">
                  <a:moveTo>
                    <a:pt x="0" y="0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0" y="41"/>
                    <a:pt x="4" y="45"/>
                    <a:pt x="8" y="45"/>
                  </a:cubicBezTo>
                  <a:cubicBezTo>
                    <a:pt x="12" y="45"/>
                    <a:pt x="16" y="41"/>
                    <a:pt x="16" y="37"/>
                  </a:cubicBezTo>
                  <a:cubicBezTo>
                    <a:pt x="16" y="0"/>
                    <a:pt x="16" y="0"/>
                    <a:pt x="1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2" name="ïsļiḓé">
              <a:extLst>
                <a:ext uri="{FF2B5EF4-FFF2-40B4-BE49-F238E27FC236}">
                  <a16:creationId xmlns:a16="http://schemas.microsoft.com/office/drawing/2014/main" id="{3417E351-493F-4646-BF34-19E632A5E1D1}"/>
                </a:ext>
              </a:extLst>
            </p:cNvPr>
            <p:cNvSpPr/>
            <p:nvPr/>
          </p:nvSpPr>
          <p:spPr bwMode="auto">
            <a:xfrm>
              <a:off x="7320756" y="2376487"/>
              <a:ext cx="1003300" cy="1679575"/>
            </a:xfrm>
            <a:custGeom>
              <a:avLst/>
              <a:gdLst>
                <a:gd name="T0" fmla="*/ 289 w 304"/>
                <a:gd name="T1" fmla="*/ 386 h 510"/>
                <a:gd name="T2" fmla="*/ 283 w 304"/>
                <a:gd name="T3" fmla="*/ 370 h 510"/>
                <a:gd name="T4" fmla="*/ 278 w 304"/>
                <a:gd name="T5" fmla="*/ 354 h 510"/>
                <a:gd name="T6" fmla="*/ 272 w 304"/>
                <a:gd name="T7" fmla="*/ 338 h 510"/>
                <a:gd name="T8" fmla="*/ 266 w 304"/>
                <a:gd name="T9" fmla="*/ 322 h 510"/>
                <a:gd name="T10" fmla="*/ 261 w 304"/>
                <a:gd name="T11" fmla="*/ 305 h 510"/>
                <a:gd name="T12" fmla="*/ 255 w 304"/>
                <a:gd name="T13" fmla="*/ 289 h 510"/>
                <a:gd name="T14" fmla="*/ 249 w 304"/>
                <a:gd name="T15" fmla="*/ 273 h 510"/>
                <a:gd name="T16" fmla="*/ 244 w 304"/>
                <a:gd name="T17" fmla="*/ 257 h 510"/>
                <a:gd name="T18" fmla="*/ 238 w 304"/>
                <a:gd name="T19" fmla="*/ 241 h 510"/>
                <a:gd name="T20" fmla="*/ 232 w 304"/>
                <a:gd name="T21" fmla="*/ 225 h 510"/>
                <a:gd name="T22" fmla="*/ 227 w 304"/>
                <a:gd name="T23" fmla="*/ 209 h 510"/>
                <a:gd name="T24" fmla="*/ 221 w 304"/>
                <a:gd name="T25" fmla="*/ 194 h 510"/>
                <a:gd name="T26" fmla="*/ 215 w 304"/>
                <a:gd name="T27" fmla="*/ 178 h 510"/>
                <a:gd name="T28" fmla="*/ 210 w 304"/>
                <a:gd name="T29" fmla="*/ 162 h 510"/>
                <a:gd name="T30" fmla="*/ 208 w 304"/>
                <a:gd name="T31" fmla="*/ 150 h 510"/>
                <a:gd name="T32" fmla="*/ 208 w 304"/>
                <a:gd name="T33" fmla="*/ 139 h 510"/>
                <a:gd name="T34" fmla="*/ 208 w 304"/>
                <a:gd name="T35" fmla="*/ 129 h 510"/>
                <a:gd name="T36" fmla="*/ 208 w 304"/>
                <a:gd name="T37" fmla="*/ 118 h 510"/>
                <a:gd name="T38" fmla="*/ 208 w 304"/>
                <a:gd name="T39" fmla="*/ 108 h 510"/>
                <a:gd name="T40" fmla="*/ 208 w 304"/>
                <a:gd name="T41" fmla="*/ 97 h 510"/>
                <a:gd name="T42" fmla="*/ 208 w 304"/>
                <a:gd name="T43" fmla="*/ 86 h 510"/>
                <a:gd name="T44" fmla="*/ 208 w 304"/>
                <a:gd name="T45" fmla="*/ 76 h 510"/>
                <a:gd name="T46" fmla="*/ 208 w 304"/>
                <a:gd name="T47" fmla="*/ 99 h 510"/>
                <a:gd name="T48" fmla="*/ 208 w 304"/>
                <a:gd name="T49" fmla="*/ 88 h 510"/>
                <a:gd name="T50" fmla="*/ 208 w 304"/>
                <a:gd name="T51" fmla="*/ 78 h 510"/>
                <a:gd name="T52" fmla="*/ 208 w 304"/>
                <a:gd name="T53" fmla="*/ 67 h 510"/>
                <a:gd name="T54" fmla="*/ 208 w 304"/>
                <a:gd name="T55" fmla="*/ 56 h 510"/>
                <a:gd name="T56" fmla="*/ 208 w 304"/>
                <a:gd name="T57" fmla="*/ 46 h 510"/>
                <a:gd name="T58" fmla="*/ 208 w 304"/>
                <a:gd name="T59" fmla="*/ 35 h 510"/>
                <a:gd name="T60" fmla="*/ 96 w 304"/>
                <a:gd name="T61" fmla="*/ 29 h 510"/>
                <a:gd name="T62" fmla="*/ 96 w 304"/>
                <a:gd name="T63" fmla="*/ 39 h 510"/>
                <a:gd name="T64" fmla="*/ 96 w 304"/>
                <a:gd name="T65" fmla="*/ 50 h 510"/>
                <a:gd name="T66" fmla="*/ 96 w 304"/>
                <a:gd name="T67" fmla="*/ 60 h 510"/>
                <a:gd name="T68" fmla="*/ 96 w 304"/>
                <a:gd name="T69" fmla="*/ 71 h 510"/>
                <a:gd name="T70" fmla="*/ 96 w 304"/>
                <a:gd name="T71" fmla="*/ 82 h 510"/>
                <a:gd name="T72" fmla="*/ 96 w 304"/>
                <a:gd name="T73" fmla="*/ 92 h 510"/>
                <a:gd name="T74" fmla="*/ 96 w 304"/>
                <a:gd name="T75" fmla="*/ 103 h 510"/>
                <a:gd name="T76" fmla="*/ 96 w 304"/>
                <a:gd name="T77" fmla="*/ 80 h 510"/>
                <a:gd name="T78" fmla="*/ 96 w 304"/>
                <a:gd name="T79" fmla="*/ 90 h 510"/>
                <a:gd name="T80" fmla="*/ 96 w 304"/>
                <a:gd name="T81" fmla="*/ 101 h 510"/>
                <a:gd name="T82" fmla="*/ 96 w 304"/>
                <a:gd name="T83" fmla="*/ 111 h 510"/>
                <a:gd name="T84" fmla="*/ 96 w 304"/>
                <a:gd name="T85" fmla="*/ 122 h 510"/>
                <a:gd name="T86" fmla="*/ 96 w 304"/>
                <a:gd name="T87" fmla="*/ 133 h 510"/>
                <a:gd name="T88" fmla="*/ 96 w 304"/>
                <a:gd name="T89" fmla="*/ 143 h 510"/>
                <a:gd name="T90" fmla="*/ 96 w 304"/>
                <a:gd name="T91" fmla="*/ 154 h 510"/>
                <a:gd name="T92" fmla="*/ 92 w 304"/>
                <a:gd name="T93" fmla="*/ 168 h 510"/>
                <a:gd name="T94" fmla="*/ 86 w 304"/>
                <a:gd name="T95" fmla="*/ 184 h 510"/>
                <a:gd name="T96" fmla="*/ 80 w 304"/>
                <a:gd name="T97" fmla="*/ 199 h 510"/>
                <a:gd name="T98" fmla="*/ 75 w 304"/>
                <a:gd name="T99" fmla="*/ 215 h 510"/>
                <a:gd name="T100" fmla="*/ 69 w 304"/>
                <a:gd name="T101" fmla="*/ 231 h 510"/>
                <a:gd name="T102" fmla="*/ 63 w 304"/>
                <a:gd name="T103" fmla="*/ 247 h 510"/>
                <a:gd name="T104" fmla="*/ 58 w 304"/>
                <a:gd name="T105" fmla="*/ 263 h 510"/>
                <a:gd name="T106" fmla="*/ 52 w 304"/>
                <a:gd name="T107" fmla="*/ 279 h 510"/>
                <a:gd name="T108" fmla="*/ 46 w 304"/>
                <a:gd name="T109" fmla="*/ 295 h 510"/>
                <a:gd name="T110" fmla="*/ 41 w 304"/>
                <a:gd name="T111" fmla="*/ 311 h 510"/>
                <a:gd name="T112" fmla="*/ 35 w 304"/>
                <a:gd name="T113" fmla="*/ 328 h 510"/>
                <a:gd name="T114" fmla="*/ 29 w 304"/>
                <a:gd name="T115" fmla="*/ 344 h 510"/>
                <a:gd name="T116" fmla="*/ 23 w 304"/>
                <a:gd name="T117" fmla="*/ 360 h 510"/>
                <a:gd name="T118" fmla="*/ 18 w 304"/>
                <a:gd name="T119" fmla="*/ 376 h 510"/>
                <a:gd name="T120" fmla="*/ 12 w 304"/>
                <a:gd name="T121" fmla="*/ 392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4" h="510">
                  <a:moveTo>
                    <a:pt x="294" y="400"/>
                  </a:moveTo>
                  <a:cubicBezTo>
                    <a:pt x="294" y="400"/>
                    <a:pt x="294" y="400"/>
                    <a:pt x="294" y="399"/>
                  </a:cubicBezTo>
                  <a:cubicBezTo>
                    <a:pt x="294" y="399"/>
                    <a:pt x="294" y="398"/>
                    <a:pt x="293" y="398"/>
                  </a:cubicBezTo>
                  <a:cubicBezTo>
                    <a:pt x="293" y="398"/>
                    <a:pt x="293" y="397"/>
                    <a:pt x="293" y="397"/>
                  </a:cubicBezTo>
                  <a:cubicBezTo>
                    <a:pt x="293" y="396"/>
                    <a:pt x="293" y="396"/>
                    <a:pt x="293" y="396"/>
                  </a:cubicBezTo>
                  <a:cubicBezTo>
                    <a:pt x="292" y="395"/>
                    <a:pt x="292" y="395"/>
                    <a:pt x="292" y="394"/>
                  </a:cubicBezTo>
                  <a:cubicBezTo>
                    <a:pt x="292" y="394"/>
                    <a:pt x="292" y="393"/>
                    <a:pt x="292" y="393"/>
                  </a:cubicBezTo>
                  <a:cubicBezTo>
                    <a:pt x="292" y="393"/>
                    <a:pt x="291" y="392"/>
                    <a:pt x="291" y="392"/>
                  </a:cubicBezTo>
                  <a:cubicBezTo>
                    <a:pt x="291" y="391"/>
                    <a:pt x="291" y="391"/>
                    <a:pt x="291" y="391"/>
                  </a:cubicBezTo>
                  <a:cubicBezTo>
                    <a:pt x="291" y="390"/>
                    <a:pt x="291" y="390"/>
                    <a:pt x="290" y="389"/>
                  </a:cubicBezTo>
                  <a:cubicBezTo>
                    <a:pt x="290" y="389"/>
                    <a:pt x="290" y="389"/>
                    <a:pt x="290" y="388"/>
                  </a:cubicBezTo>
                  <a:cubicBezTo>
                    <a:pt x="290" y="388"/>
                    <a:pt x="290" y="387"/>
                    <a:pt x="290" y="387"/>
                  </a:cubicBezTo>
                  <a:cubicBezTo>
                    <a:pt x="289" y="386"/>
                    <a:pt x="289" y="386"/>
                    <a:pt x="289" y="386"/>
                  </a:cubicBezTo>
                  <a:cubicBezTo>
                    <a:pt x="289" y="385"/>
                    <a:pt x="289" y="385"/>
                    <a:pt x="289" y="384"/>
                  </a:cubicBezTo>
                  <a:cubicBezTo>
                    <a:pt x="289" y="384"/>
                    <a:pt x="288" y="384"/>
                    <a:pt x="288" y="383"/>
                  </a:cubicBezTo>
                  <a:cubicBezTo>
                    <a:pt x="288" y="383"/>
                    <a:pt x="288" y="382"/>
                    <a:pt x="288" y="382"/>
                  </a:cubicBezTo>
                  <a:cubicBezTo>
                    <a:pt x="288" y="382"/>
                    <a:pt x="287" y="381"/>
                    <a:pt x="287" y="381"/>
                  </a:cubicBezTo>
                  <a:cubicBezTo>
                    <a:pt x="287" y="380"/>
                    <a:pt x="287" y="380"/>
                    <a:pt x="287" y="379"/>
                  </a:cubicBezTo>
                  <a:cubicBezTo>
                    <a:pt x="287" y="379"/>
                    <a:pt x="287" y="379"/>
                    <a:pt x="286" y="378"/>
                  </a:cubicBezTo>
                  <a:cubicBezTo>
                    <a:pt x="286" y="378"/>
                    <a:pt x="286" y="377"/>
                    <a:pt x="286" y="377"/>
                  </a:cubicBezTo>
                  <a:cubicBezTo>
                    <a:pt x="286" y="377"/>
                    <a:pt x="286" y="376"/>
                    <a:pt x="286" y="376"/>
                  </a:cubicBezTo>
                  <a:cubicBezTo>
                    <a:pt x="285" y="375"/>
                    <a:pt x="285" y="375"/>
                    <a:pt x="285" y="375"/>
                  </a:cubicBezTo>
                  <a:cubicBezTo>
                    <a:pt x="285" y="374"/>
                    <a:pt x="285" y="374"/>
                    <a:pt x="285" y="373"/>
                  </a:cubicBezTo>
                  <a:cubicBezTo>
                    <a:pt x="285" y="373"/>
                    <a:pt x="284" y="372"/>
                    <a:pt x="284" y="372"/>
                  </a:cubicBezTo>
                  <a:cubicBezTo>
                    <a:pt x="284" y="372"/>
                    <a:pt x="284" y="371"/>
                    <a:pt x="284" y="371"/>
                  </a:cubicBezTo>
                  <a:cubicBezTo>
                    <a:pt x="284" y="370"/>
                    <a:pt x="284" y="370"/>
                    <a:pt x="283" y="370"/>
                  </a:cubicBezTo>
                  <a:cubicBezTo>
                    <a:pt x="283" y="369"/>
                    <a:pt x="283" y="369"/>
                    <a:pt x="283" y="368"/>
                  </a:cubicBezTo>
                  <a:cubicBezTo>
                    <a:pt x="283" y="368"/>
                    <a:pt x="283" y="368"/>
                    <a:pt x="283" y="367"/>
                  </a:cubicBezTo>
                  <a:cubicBezTo>
                    <a:pt x="282" y="367"/>
                    <a:pt x="282" y="366"/>
                    <a:pt x="282" y="366"/>
                  </a:cubicBezTo>
                  <a:cubicBezTo>
                    <a:pt x="282" y="365"/>
                    <a:pt x="282" y="365"/>
                    <a:pt x="282" y="365"/>
                  </a:cubicBezTo>
                  <a:cubicBezTo>
                    <a:pt x="282" y="364"/>
                    <a:pt x="281" y="364"/>
                    <a:pt x="281" y="363"/>
                  </a:cubicBezTo>
                  <a:cubicBezTo>
                    <a:pt x="281" y="363"/>
                    <a:pt x="281" y="363"/>
                    <a:pt x="281" y="362"/>
                  </a:cubicBezTo>
                  <a:cubicBezTo>
                    <a:pt x="281" y="362"/>
                    <a:pt x="280" y="361"/>
                    <a:pt x="280" y="361"/>
                  </a:cubicBezTo>
                  <a:cubicBezTo>
                    <a:pt x="280" y="361"/>
                    <a:pt x="280" y="360"/>
                    <a:pt x="280" y="360"/>
                  </a:cubicBezTo>
                  <a:cubicBezTo>
                    <a:pt x="280" y="359"/>
                    <a:pt x="280" y="359"/>
                    <a:pt x="279" y="359"/>
                  </a:cubicBezTo>
                  <a:cubicBezTo>
                    <a:pt x="279" y="358"/>
                    <a:pt x="279" y="358"/>
                    <a:pt x="279" y="357"/>
                  </a:cubicBezTo>
                  <a:cubicBezTo>
                    <a:pt x="279" y="357"/>
                    <a:pt x="279" y="356"/>
                    <a:pt x="279" y="356"/>
                  </a:cubicBezTo>
                  <a:cubicBezTo>
                    <a:pt x="278" y="356"/>
                    <a:pt x="278" y="355"/>
                    <a:pt x="278" y="355"/>
                  </a:cubicBezTo>
                  <a:cubicBezTo>
                    <a:pt x="278" y="354"/>
                    <a:pt x="278" y="354"/>
                    <a:pt x="278" y="354"/>
                  </a:cubicBezTo>
                  <a:cubicBezTo>
                    <a:pt x="278" y="353"/>
                    <a:pt x="277" y="353"/>
                    <a:pt x="277" y="352"/>
                  </a:cubicBezTo>
                  <a:cubicBezTo>
                    <a:pt x="277" y="352"/>
                    <a:pt x="277" y="352"/>
                    <a:pt x="277" y="351"/>
                  </a:cubicBezTo>
                  <a:cubicBezTo>
                    <a:pt x="277" y="351"/>
                    <a:pt x="277" y="350"/>
                    <a:pt x="276" y="350"/>
                  </a:cubicBezTo>
                  <a:cubicBezTo>
                    <a:pt x="276" y="349"/>
                    <a:pt x="276" y="349"/>
                    <a:pt x="276" y="349"/>
                  </a:cubicBezTo>
                  <a:cubicBezTo>
                    <a:pt x="276" y="348"/>
                    <a:pt x="276" y="348"/>
                    <a:pt x="276" y="347"/>
                  </a:cubicBezTo>
                  <a:cubicBezTo>
                    <a:pt x="275" y="347"/>
                    <a:pt x="275" y="347"/>
                    <a:pt x="275" y="346"/>
                  </a:cubicBezTo>
                  <a:cubicBezTo>
                    <a:pt x="275" y="346"/>
                    <a:pt x="275" y="345"/>
                    <a:pt x="275" y="345"/>
                  </a:cubicBezTo>
                  <a:cubicBezTo>
                    <a:pt x="275" y="345"/>
                    <a:pt x="274" y="344"/>
                    <a:pt x="274" y="344"/>
                  </a:cubicBezTo>
                  <a:cubicBezTo>
                    <a:pt x="274" y="343"/>
                    <a:pt x="274" y="343"/>
                    <a:pt x="274" y="342"/>
                  </a:cubicBezTo>
                  <a:cubicBezTo>
                    <a:pt x="274" y="342"/>
                    <a:pt x="273" y="342"/>
                    <a:pt x="273" y="341"/>
                  </a:cubicBezTo>
                  <a:cubicBezTo>
                    <a:pt x="273" y="341"/>
                    <a:pt x="273" y="340"/>
                    <a:pt x="273" y="340"/>
                  </a:cubicBezTo>
                  <a:cubicBezTo>
                    <a:pt x="273" y="340"/>
                    <a:pt x="273" y="339"/>
                    <a:pt x="272" y="339"/>
                  </a:cubicBezTo>
                  <a:cubicBezTo>
                    <a:pt x="272" y="338"/>
                    <a:pt x="272" y="338"/>
                    <a:pt x="272" y="338"/>
                  </a:cubicBezTo>
                  <a:cubicBezTo>
                    <a:pt x="272" y="337"/>
                    <a:pt x="272" y="337"/>
                    <a:pt x="272" y="336"/>
                  </a:cubicBezTo>
                  <a:cubicBezTo>
                    <a:pt x="271" y="336"/>
                    <a:pt x="271" y="335"/>
                    <a:pt x="271" y="335"/>
                  </a:cubicBezTo>
                  <a:cubicBezTo>
                    <a:pt x="271" y="335"/>
                    <a:pt x="271" y="334"/>
                    <a:pt x="271" y="334"/>
                  </a:cubicBezTo>
                  <a:cubicBezTo>
                    <a:pt x="271" y="333"/>
                    <a:pt x="270" y="333"/>
                    <a:pt x="270" y="333"/>
                  </a:cubicBezTo>
                  <a:cubicBezTo>
                    <a:pt x="270" y="332"/>
                    <a:pt x="270" y="332"/>
                    <a:pt x="270" y="331"/>
                  </a:cubicBezTo>
                  <a:cubicBezTo>
                    <a:pt x="270" y="331"/>
                    <a:pt x="270" y="331"/>
                    <a:pt x="269" y="330"/>
                  </a:cubicBezTo>
                  <a:cubicBezTo>
                    <a:pt x="269" y="330"/>
                    <a:pt x="269" y="329"/>
                    <a:pt x="269" y="329"/>
                  </a:cubicBezTo>
                  <a:cubicBezTo>
                    <a:pt x="269" y="328"/>
                    <a:pt x="269" y="328"/>
                    <a:pt x="269" y="328"/>
                  </a:cubicBezTo>
                  <a:cubicBezTo>
                    <a:pt x="268" y="327"/>
                    <a:pt x="268" y="327"/>
                    <a:pt x="268" y="326"/>
                  </a:cubicBezTo>
                  <a:cubicBezTo>
                    <a:pt x="268" y="326"/>
                    <a:pt x="268" y="326"/>
                    <a:pt x="268" y="325"/>
                  </a:cubicBezTo>
                  <a:cubicBezTo>
                    <a:pt x="268" y="325"/>
                    <a:pt x="267" y="324"/>
                    <a:pt x="267" y="324"/>
                  </a:cubicBezTo>
                  <a:cubicBezTo>
                    <a:pt x="267" y="324"/>
                    <a:pt x="267" y="323"/>
                    <a:pt x="267" y="323"/>
                  </a:cubicBezTo>
                  <a:cubicBezTo>
                    <a:pt x="267" y="322"/>
                    <a:pt x="267" y="322"/>
                    <a:pt x="266" y="322"/>
                  </a:cubicBezTo>
                  <a:cubicBezTo>
                    <a:pt x="266" y="321"/>
                    <a:pt x="266" y="321"/>
                    <a:pt x="266" y="320"/>
                  </a:cubicBezTo>
                  <a:cubicBezTo>
                    <a:pt x="266" y="320"/>
                    <a:pt x="266" y="319"/>
                    <a:pt x="265" y="319"/>
                  </a:cubicBezTo>
                  <a:cubicBezTo>
                    <a:pt x="265" y="319"/>
                    <a:pt x="265" y="318"/>
                    <a:pt x="265" y="318"/>
                  </a:cubicBezTo>
                  <a:cubicBezTo>
                    <a:pt x="265" y="317"/>
                    <a:pt x="265" y="317"/>
                    <a:pt x="265" y="317"/>
                  </a:cubicBezTo>
                  <a:cubicBezTo>
                    <a:pt x="264" y="316"/>
                    <a:pt x="264" y="316"/>
                    <a:pt x="264" y="315"/>
                  </a:cubicBezTo>
                  <a:cubicBezTo>
                    <a:pt x="264" y="315"/>
                    <a:pt x="264" y="315"/>
                    <a:pt x="264" y="314"/>
                  </a:cubicBezTo>
                  <a:cubicBezTo>
                    <a:pt x="264" y="314"/>
                    <a:pt x="263" y="313"/>
                    <a:pt x="263" y="313"/>
                  </a:cubicBezTo>
                  <a:cubicBezTo>
                    <a:pt x="263" y="312"/>
                    <a:pt x="263" y="312"/>
                    <a:pt x="263" y="312"/>
                  </a:cubicBezTo>
                  <a:cubicBezTo>
                    <a:pt x="263" y="311"/>
                    <a:pt x="263" y="311"/>
                    <a:pt x="262" y="310"/>
                  </a:cubicBezTo>
                  <a:cubicBezTo>
                    <a:pt x="262" y="310"/>
                    <a:pt x="262" y="310"/>
                    <a:pt x="262" y="309"/>
                  </a:cubicBezTo>
                  <a:cubicBezTo>
                    <a:pt x="262" y="309"/>
                    <a:pt x="262" y="308"/>
                    <a:pt x="262" y="308"/>
                  </a:cubicBezTo>
                  <a:cubicBezTo>
                    <a:pt x="261" y="308"/>
                    <a:pt x="261" y="307"/>
                    <a:pt x="261" y="307"/>
                  </a:cubicBezTo>
                  <a:cubicBezTo>
                    <a:pt x="261" y="306"/>
                    <a:pt x="261" y="306"/>
                    <a:pt x="261" y="305"/>
                  </a:cubicBezTo>
                  <a:cubicBezTo>
                    <a:pt x="261" y="305"/>
                    <a:pt x="260" y="305"/>
                    <a:pt x="260" y="304"/>
                  </a:cubicBezTo>
                  <a:cubicBezTo>
                    <a:pt x="260" y="304"/>
                    <a:pt x="260" y="303"/>
                    <a:pt x="260" y="303"/>
                  </a:cubicBezTo>
                  <a:cubicBezTo>
                    <a:pt x="260" y="303"/>
                    <a:pt x="260" y="302"/>
                    <a:pt x="259" y="302"/>
                  </a:cubicBezTo>
                  <a:cubicBezTo>
                    <a:pt x="259" y="301"/>
                    <a:pt x="259" y="301"/>
                    <a:pt x="259" y="301"/>
                  </a:cubicBezTo>
                  <a:cubicBezTo>
                    <a:pt x="259" y="300"/>
                    <a:pt x="259" y="300"/>
                    <a:pt x="258" y="299"/>
                  </a:cubicBezTo>
                  <a:cubicBezTo>
                    <a:pt x="258" y="299"/>
                    <a:pt x="258" y="298"/>
                    <a:pt x="258" y="298"/>
                  </a:cubicBezTo>
                  <a:cubicBezTo>
                    <a:pt x="258" y="298"/>
                    <a:pt x="258" y="297"/>
                    <a:pt x="258" y="297"/>
                  </a:cubicBezTo>
                  <a:cubicBezTo>
                    <a:pt x="257" y="296"/>
                    <a:pt x="257" y="296"/>
                    <a:pt x="257" y="296"/>
                  </a:cubicBezTo>
                  <a:cubicBezTo>
                    <a:pt x="257" y="295"/>
                    <a:pt x="257" y="295"/>
                    <a:pt x="257" y="294"/>
                  </a:cubicBezTo>
                  <a:cubicBezTo>
                    <a:pt x="257" y="294"/>
                    <a:pt x="256" y="294"/>
                    <a:pt x="256" y="293"/>
                  </a:cubicBezTo>
                  <a:cubicBezTo>
                    <a:pt x="256" y="293"/>
                    <a:pt x="256" y="292"/>
                    <a:pt x="256" y="292"/>
                  </a:cubicBezTo>
                  <a:cubicBezTo>
                    <a:pt x="256" y="292"/>
                    <a:pt x="256" y="291"/>
                    <a:pt x="255" y="291"/>
                  </a:cubicBezTo>
                  <a:cubicBezTo>
                    <a:pt x="255" y="290"/>
                    <a:pt x="255" y="290"/>
                    <a:pt x="255" y="289"/>
                  </a:cubicBezTo>
                  <a:cubicBezTo>
                    <a:pt x="255" y="289"/>
                    <a:pt x="255" y="289"/>
                    <a:pt x="255" y="288"/>
                  </a:cubicBezTo>
                  <a:cubicBezTo>
                    <a:pt x="254" y="288"/>
                    <a:pt x="254" y="287"/>
                    <a:pt x="254" y="287"/>
                  </a:cubicBezTo>
                  <a:cubicBezTo>
                    <a:pt x="254" y="287"/>
                    <a:pt x="254" y="286"/>
                    <a:pt x="254" y="286"/>
                  </a:cubicBezTo>
                  <a:cubicBezTo>
                    <a:pt x="254" y="285"/>
                    <a:pt x="253" y="285"/>
                    <a:pt x="253" y="285"/>
                  </a:cubicBezTo>
                  <a:cubicBezTo>
                    <a:pt x="253" y="284"/>
                    <a:pt x="253" y="284"/>
                    <a:pt x="253" y="283"/>
                  </a:cubicBezTo>
                  <a:cubicBezTo>
                    <a:pt x="253" y="283"/>
                    <a:pt x="253" y="282"/>
                    <a:pt x="252" y="282"/>
                  </a:cubicBezTo>
                  <a:cubicBezTo>
                    <a:pt x="252" y="282"/>
                    <a:pt x="252" y="281"/>
                    <a:pt x="252" y="281"/>
                  </a:cubicBezTo>
                  <a:cubicBezTo>
                    <a:pt x="252" y="280"/>
                    <a:pt x="252" y="280"/>
                    <a:pt x="252" y="280"/>
                  </a:cubicBezTo>
                  <a:cubicBezTo>
                    <a:pt x="251" y="279"/>
                    <a:pt x="251" y="279"/>
                    <a:pt x="251" y="278"/>
                  </a:cubicBezTo>
                  <a:cubicBezTo>
                    <a:pt x="251" y="278"/>
                    <a:pt x="251" y="278"/>
                    <a:pt x="251" y="277"/>
                  </a:cubicBezTo>
                  <a:cubicBezTo>
                    <a:pt x="250" y="277"/>
                    <a:pt x="250" y="276"/>
                    <a:pt x="250" y="276"/>
                  </a:cubicBezTo>
                  <a:cubicBezTo>
                    <a:pt x="250" y="275"/>
                    <a:pt x="250" y="275"/>
                    <a:pt x="250" y="275"/>
                  </a:cubicBezTo>
                  <a:cubicBezTo>
                    <a:pt x="250" y="274"/>
                    <a:pt x="249" y="274"/>
                    <a:pt x="249" y="273"/>
                  </a:cubicBezTo>
                  <a:cubicBezTo>
                    <a:pt x="249" y="273"/>
                    <a:pt x="249" y="273"/>
                    <a:pt x="249" y="272"/>
                  </a:cubicBezTo>
                  <a:cubicBezTo>
                    <a:pt x="249" y="272"/>
                    <a:pt x="249" y="271"/>
                    <a:pt x="248" y="271"/>
                  </a:cubicBezTo>
                  <a:cubicBezTo>
                    <a:pt x="248" y="271"/>
                    <a:pt x="248" y="270"/>
                    <a:pt x="248" y="270"/>
                  </a:cubicBezTo>
                  <a:cubicBezTo>
                    <a:pt x="248" y="269"/>
                    <a:pt x="248" y="269"/>
                    <a:pt x="248" y="269"/>
                  </a:cubicBezTo>
                  <a:cubicBezTo>
                    <a:pt x="247" y="268"/>
                    <a:pt x="247" y="268"/>
                    <a:pt x="247" y="267"/>
                  </a:cubicBezTo>
                  <a:cubicBezTo>
                    <a:pt x="247" y="267"/>
                    <a:pt x="247" y="266"/>
                    <a:pt x="247" y="266"/>
                  </a:cubicBezTo>
                  <a:cubicBezTo>
                    <a:pt x="247" y="266"/>
                    <a:pt x="246" y="265"/>
                    <a:pt x="246" y="265"/>
                  </a:cubicBezTo>
                  <a:cubicBezTo>
                    <a:pt x="246" y="264"/>
                    <a:pt x="246" y="264"/>
                    <a:pt x="246" y="264"/>
                  </a:cubicBezTo>
                  <a:cubicBezTo>
                    <a:pt x="246" y="263"/>
                    <a:pt x="246" y="263"/>
                    <a:pt x="245" y="262"/>
                  </a:cubicBezTo>
                  <a:cubicBezTo>
                    <a:pt x="245" y="262"/>
                    <a:pt x="245" y="262"/>
                    <a:pt x="245" y="261"/>
                  </a:cubicBezTo>
                  <a:cubicBezTo>
                    <a:pt x="245" y="261"/>
                    <a:pt x="245" y="260"/>
                    <a:pt x="245" y="260"/>
                  </a:cubicBezTo>
                  <a:cubicBezTo>
                    <a:pt x="244" y="259"/>
                    <a:pt x="244" y="259"/>
                    <a:pt x="244" y="259"/>
                  </a:cubicBezTo>
                  <a:cubicBezTo>
                    <a:pt x="244" y="258"/>
                    <a:pt x="244" y="258"/>
                    <a:pt x="244" y="257"/>
                  </a:cubicBezTo>
                  <a:cubicBezTo>
                    <a:pt x="244" y="257"/>
                    <a:pt x="243" y="257"/>
                    <a:pt x="243" y="256"/>
                  </a:cubicBezTo>
                  <a:cubicBezTo>
                    <a:pt x="243" y="256"/>
                    <a:pt x="243" y="255"/>
                    <a:pt x="243" y="255"/>
                  </a:cubicBezTo>
                  <a:cubicBezTo>
                    <a:pt x="243" y="255"/>
                    <a:pt x="242" y="254"/>
                    <a:pt x="242" y="254"/>
                  </a:cubicBezTo>
                  <a:cubicBezTo>
                    <a:pt x="242" y="253"/>
                    <a:pt x="242" y="253"/>
                    <a:pt x="242" y="253"/>
                  </a:cubicBezTo>
                  <a:cubicBezTo>
                    <a:pt x="242" y="252"/>
                    <a:pt x="242" y="252"/>
                    <a:pt x="241" y="251"/>
                  </a:cubicBezTo>
                  <a:cubicBezTo>
                    <a:pt x="241" y="251"/>
                    <a:pt x="241" y="250"/>
                    <a:pt x="241" y="250"/>
                  </a:cubicBezTo>
                  <a:cubicBezTo>
                    <a:pt x="241" y="250"/>
                    <a:pt x="241" y="249"/>
                    <a:pt x="241" y="249"/>
                  </a:cubicBezTo>
                  <a:cubicBezTo>
                    <a:pt x="240" y="248"/>
                    <a:pt x="240" y="248"/>
                    <a:pt x="240" y="248"/>
                  </a:cubicBezTo>
                  <a:cubicBezTo>
                    <a:pt x="240" y="247"/>
                    <a:pt x="240" y="247"/>
                    <a:pt x="240" y="246"/>
                  </a:cubicBezTo>
                  <a:cubicBezTo>
                    <a:pt x="240" y="246"/>
                    <a:pt x="239" y="246"/>
                    <a:pt x="239" y="245"/>
                  </a:cubicBezTo>
                  <a:cubicBezTo>
                    <a:pt x="239" y="245"/>
                    <a:pt x="239" y="244"/>
                    <a:pt x="239" y="244"/>
                  </a:cubicBezTo>
                  <a:cubicBezTo>
                    <a:pt x="239" y="243"/>
                    <a:pt x="239" y="243"/>
                    <a:pt x="238" y="243"/>
                  </a:cubicBezTo>
                  <a:cubicBezTo>
                    <a:pt x="238" y="242"/>
                    <a:pt x="238" y="242"/>
                    <a:pt x="238" y="241"/>
                  </a:cubicBezTo>
                  <a:cubicBezTo>
                    <a:pt x="238" y="241"/>
                    <a:pt x="238" y="241"/>
                    <a:pt x="238" y="240"/>
                  </a:cubicBezTo>
                  <a:cubicBezTo>
                    <a:pt x="237" y="240"/>
                    <a:pt x="237" y="239"/>
                    <a:pt x="237" y="239"/>
                  </a:cubicBezTo>
                  <a:cubicBezTo>
                    <a:pt x="237" y="239"/>
                    <a:pt x="237" y="238"/>
                    <a:pt x="237" y="238"/>
                  </a:cubicBezTo>
                  <a:cubicBezTo>
                    <a:pt x="237" y="237"/>
                    <a:pt x="236" y="237"/>
                    <a:pt x="236" y="237"/>
                  </a:cubicBezTo>
                  <a:cubicBezTo>
                    <a:pt x="236" y="236"/>
                    <a:pt x="236" y="236"/>
                    <a:pt x="236" y="235"/>
                  </a:cubicBezTo>
                  <a:cubicBezTo>
                    <a:pt x="236" y="235"/>
                    <a:pt x="236" y="234"/>
                    <a:pt x="235" y="234"/>
                  </a:cubicBezTo>
                  <a:cubicBezTo>
                    <a:pt x="235" y="234"/>
                    <a:pt x="235" y="233"/>
                    <a:pt x="235" y="233"/>
                  </a:cubicBezTo>
                  <a:cubicBezTo>
                    <a:pt x="235" y="232"/>
                    <a:pt x="235" y="232"/>
                    <a:pt x="234" y="232"/>
                  </a:cubicBezTo>
                  <a:cubicBezTo>
                    <a:pt x="234" y="231"/>
                    <a:pt x="234" y="231"/>
                    <a:pt x="234" y="230"/>
                  </a:cubicBezTo>
                  <a:cubicBezTo>
                    <a:pt x="234" y="230"/>
                    <a:pt x="234" y="230"/>
                    <a:pt x="234" y="229"/>
                  </a:cubicBezTo>
                  <a:cubicBezTo>
                    <a:pt x="233" y="229"/>
                    <a:pt x="233" y="228"/>
                    <a:pt x="233" y="228"/>
                  </a:cubicBezTo>
                  <a:cubicBezTo>
                    <a:pt x="233" y="227"/>
                    <a:pt x="233" y="227"/>
                    <a:pt x="233" y="227"/>
                  </a:cubicBezTo>
                  <a:cubicBezTo>
                    <a:pt x="233" y="226"/>
                    <a:pt x="232" y="226"/>
                    <a:pt x="232" y="225"/>
                  </a:cubicBezTo>
                  <a:cubicBezTo>
                    <a:pt x="232" y="225"/>
                    <a:pt x="232" y="225"/>
                    <a:pt x="232" y="224"/>
                  </a:cubicBezTo>
                  <a:cubicBezTo>
                    <a:pt x="232" y="224"/>
                    <a:pt x="232" y="223"/>
                    <a:pt x="231" y="223"/>
                  </a:cubicBezTo>
                  <a:cubicBezTo>
                    <a:pt x="231" y="223"/>
                    <a:pt x="231" y="222"/>
                    <a:pt x="231" y="222"/>
                  </a:cubicBezTo>
                  <a:cubicBezTo>
                    <a:pt x="231" y="221"/>
                    <a:pt x="231" y="221"/>
                    <a:pt x="231" y="221"/>
                  </a:cubicBezTo>
                  <a:cubicBezTo>
                    <a:pt x="230" y="220"/>
                    <a:pt x="230" y="220"/>
                    <a:pt x="230" y="219"/>
                  </a:cubicBezTo>
                  <a:cubicBezTo>
                    <a:pt x="230" y="219"/>
                    <a:pt x="230" y="218"/>
                    <a:pt x="230" y="218"/>
                  </a:cubicBezTo>
                  <a:cubicBezTo>
                    <a:pt x="230" y="218"/>
                    <a:pt x="229" y="217"/>
                    <a:pt x="229" y="217"/>
                  </a:cubicBezTo>
                  <a:cubicBezTo>
                    <a:pt x="229" y="216"/>
                    <a:pt x="229" y="216"/>
                    <a:pt x="229" y="216"/>
                  </a:cubicBezTo>
                  <a:cubicBezTo>
                    <a:pt x="229" y="215"/>
                    <a:pt x="229" y="215"/>
                    <a:pt x="228" y="214"/>
                  </a:cubicBezTo>
                  <a:cubicBezTo>
                    <a:pt x="228" y="214"/>
                    <a:pt x="228" y="214"/>
                    <a:pt x="228" y="213"/>
                  </a:cubicBezTo>
                  <a:cubicBezTo>
                    <a:pt x="228" y="213"/>
                    <a:pt x="228" y="212"/>
                    <a:pt x="228" y="212"/>
                  </a:cubicBezTo>
                  <a:cubicBezTo>
                    <a:pt x="227" y="212"/>
                    <a:pt x="227" y="211"/>
                    <a:pt x="227" y="211"/>
                  </a:cubicBezTo>
                  <a:cubicBezTo>
                    <a:pt x="227" y="210"/>
                    <a:pt x="227" y="210"/>
                    <a:pt x="227" y="209"/>
                  </a:cubicBezTo>
                  <a:cubicBezTo>
                    <a:pt x="227" y="209"/>
                    <a:pt x="226" y="209"/>
                    <a:pt x="226" y="208"/>
                  </a:cubicBezTo>
                  <a:cubicBezTo>
                    <a:pt x="226" y="208"/>
                    <a:pt x="226" y="207"/>
                    <a:pt x="226" y="207"/>
                  </a:cubicBezTo>
                  <a:cubicBezTo>
                    <a:pt x="226" y="207"/>
                    <a:pt x="226" y="206"/>
                    <a:pt x="225" y="206"/>
                  </a:cubicBezTo>
                  <a:cubicBezTo>
                    <a:pt x="225" y="205"/>
                    <a:pt x="225" y="205"/>
                    <a:pt x="225" y="205"/>
                  </a:cubicBezTo>
                  <a:cubicBezTo>
                    <a:pt x="225" y="204"/>
                    <a:pt x="225" y="204"/>
                    <a:pt x="224" y="203"/>
                  </a:cubicBezTo>
                  <a:cubicBezTo>
                    <a:pt x="224" y="203"/>
                    <a:pt x="224" y="203"/>
                    <a:pt x="224" y="202"/>
                  </a:cubicBezTo>
                  <a:cubicBezTo>
                    <a:pt x="224" y="202"/>
                    <a:pt x="224" y="201"/>
                    <a:pt x="224" y="201"/>
                  </a:cubicBezTo>
                  <a:cubicBezTo>
                    <a:pt x="223" y="200"/>
                    <a:pt x="223" y="200"/>
                    <a:pt x="223" y="200"/>
                  </a:cubicBezTo>
                  <a:cubicBezTo>
                    <a:pt x="223" y="199"/>
                    <a:pt x="223" y="199"/>
                    <a:pt x="223" y="198"/>
                  </a:cubicBezTo>
                  <a:cubicBezTo>
                    <a:pt x="223" y="198"/>
                    <a:pt x="222" y="198"/>
                    <a:pt x="222" y="197"/>
                  </a:cubicBezTo>
                  <a:cubicBezTo>
                    <a:pt x="222" y="197"/>
                    <a:pt x="222" y="196"/>
                    <a:pt x="222" y="196"/>
                  </a:cubicBezTo>
                  <a:cubicBezTo>
                    <a:pt x="222" y="196"/>
                    <a:pt x="222" y="195"/>
                    <a:pt x="221" y="195"/>
                  </a:cubicBezTo>
                  <a:cubicBezTo>
                    <a:pt x="221" y="194"/>
                    <a:pt x="221" y="194"/>
                    <a:pt x="221" y="194"/>
                  </a:cubicBezTo>
                  <a:cubicBezTo>
                    <a:pt x="221" y="193"/>
                    <a:pt x="221" y="193"/>
                    <a:pt x="221" y="192"/>
                  </a:cubicBezTo>
                  <a:cubicBezTo>
                    <a:pt x="220" y="192"/>
                    <a:pt x="220" y="191"/>
                    <a:pt x="220" y="191"/>
                  </a:cubicBezTo>
                  <a:cubicBezTo>
                    <a:pt x="220" y="191"/>
                    <a:pt x="220" y="190"/>
                    <a:pt x="220" y="190"/>
                  </a:cubicBezTo>
                  <a:cubicBezTo>
                    <a:pt x="219" y="189"/>
                    <a:pt x="219" y="189"/>
                    <a:pt x="219" y="189"/>
                  </a:cubicBezTo>
                  <a:cubicBezTo>
                    <a:pt x="219" y="189"/>
                    <a:pt x="219" y="188"/>
                    <a:pt x="219" y="188"/>
                  </a:cubicBezTo>
                  <a:cubicBezTo>
                    <a:pt x="219" y="187"/>
                    <a:pt x="219" y="187"/>
                    <a:pt x="219" y="186"/>
                  </a:cubicBezTo>
                  <a:cubicBezTo>
                    <a:pt x="218" y="186"/>
                    <a:pt x="218" y="186"/>
                    <a:pt x="218" y="185"/>
                  </a:cubicBezTo>
                  <a:cubicBezTo>
                    <a:pt x="218" y="185"/>
                    <a:pt x="218" y="184"/>
                    <a:pt x="218" y="184"/>
                  </a:cubicBezTo>
                  <a:cubicBezTo>
                    <a:pt x="218" y="184"/>
                    <a:pt x="217" y="183"/>
                    <a:pt x="217" y="183"/>
                  </a:cubicBezTo>
                  <a:cubicBezTo>
                    <a:pt x="217" y="182"/>
                    <a:pt x="217" y="182"/>
                    <a:pt x="217" y="182"/>
                  </a:cubicBezTo>
                  <a:cubicBezTo>
                    <a:pt x="217" y="181"/>
                    <a:pt x="216" y="181"/>
                    <a:pt x="216" y="180"/>
                  </a:cubicBezTo>
                  <a:cubicBezTo>
                    <a:pt x="216" y="180"/>
                    <a:pt x="216" y="179"/>
                    <a:pt x="216" y="179"/>
                  </a:cubicBezTo>
                  <a:cubicBezTo>
                    <a:pt x="216" y="179"/>
                    <a:pt x="216" y="178"/>
                    <a:pt x="215" y="178"/>
                  </a:cubicBezTo>
                  <a:cubicBezTo>
                    <a:pt x="215" y="177"/>
                    <a:pt x="215" y="177"/>
                    <a:pt x="215" y="177"/>
                  </a:cubicBezTo>
                  <a:cubicBezTo>
                    <a:pt x="215" y="176"/>
                    <a:pt x="215" y="176"/>
                    <a:pt x="215" y="175"/>
                  </a:cubicBezTo>
                  <a:cubicBezTo>
                    <a:pt x="214" y="175"/>
                    <a:pt x="214" y="174"/>
                    <a:pt x="214" y="174"/>
                  </a:cubicBezTo>
                  <a:cubicBezTo>
                    <a:pt x="214" y="174"/>
                    <a:pt x="214" y="173"/>
                    <a:pt x="214" y="173"/>
                  </a:cubicBezTo>
                  <a:cubicBezTo>
                    <a:pt x="214" y="172"/>
                    <a:pt x="213" y="172"/>
                    <a:pt x="213" y="172"/>
                  </a:cubicBezTo>
                  <a:cubicBezTo>
                    <a:pt x="213" y="171"/>
                    <a:pt x="213" y="171"/>
                    <a:pt x="213" y="170"/>
                  </a:cubicBezTo>
                  <a:cubicBezTo>
                    <a:pt x="213" y="170"/>
                    <a:pt x="213" y="170"/>
                    <a:pt x="212" y="169"/>
                  </a:cubicBezTo>
                  <a:cubicBezTo>
                    <a:pt x="212" y="169"/>
                    <a:pt x="212" y="168"/>
                    <a:pt x="212" y="168"/>
                  </a:cubicBezTo>
                  <a:cubicBezTo>
                    <a:pt x="212" y="167"/>
                    <a:pt x="212" y="167"/>
                    <a:pt x="212" y="167"/>
                  </a:cubicBezTo>
                  <a:cubicBezTo>
                    <a:pt x="211" y="166"/>
                    <a:pt x="211" y="166"/>
                    <a:pt x="211" y="165"/>
                  </a:cubicBezTo>
                  <a:cubicBezTo>
                    <a:pt x="211" y="165"/>
                    <a:pt x="211" y="165"/>
                    <a:pt x="211" y="164"/>
                  </a:cubicBezTo>
                  <a:cubicBezTo>
                    <a:pt x="211" y="164"/>
                    <a:pt x="210" y="163"/>
                    <a:pt x="210" y="163"/>
                  </a:cubicBezTo>
                  <a:cubicBezTo>
                    <a:pt x="210" y="163"/>
                    <a:pt x="210" y="162"/>
                    <a:pt x="210" y="162"/>
                  </a:cubicBezTo>
                  <a:cubicBezTo>
                    <a:pt x="210" y="161"/>
                    <a:pt x="209" y="161"/>
                    <a:pt x="209" y="160"/>
                  </a:cubicBezTo>
                  <a:cubicBezTo>
                    <a:pt x="209" y="160"/>
                    <a:pt x="209" y="160"/>
                    <a:pt x="209" y="159"/>
                  </a:cubicBezTo>
                  <a:cubicBezTo>
                    <a:pt x="209" y="159"/>
                    <a:pt x="209" y="158"/>
                    <a:pt x="208" y="158"/>
                  </a:cubicBezTo>
                  <a:cubicBezTo>
                    <a:pt x="208" y="158"/>
                    <a:pt x="208" y="157"/>
                    <a:pt x="208" y="157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08" y="155"/>
                    <a:pt x="208" y="155"/>
                    <a:pt x="208" y="155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2"/>
                    <a:pt x="208" y="152"/>
                    <a:pt x="208" y="152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0"/>
                    <a:pt x="208" y="150"/>
                    <a:pt x="208" y="150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6"/>
                    <a:pt x="208" y="146"/>
                    <a:pt x="208" y="146"/>
                  </a:cubicBezTo>
                  <a:cubicBezTo>
                    <a:pt x="208" y="145"/>
                    <a:pt x="208" y="145"/>
                    <a:pt x="208" y="145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36"/>
                    <a:pt x="208" y="136"/>
                    <a:pt x="208" y="136"/>
                  </a:cubicBezTo>
                  <a:cubicBezTo>
                    <a:pt x="208" y="135"/>
                    <a:pt x="208" y="135"/>
                    <a:pt x="208" y="135"/>
                  </a:cubicBezTo>
                  <a:cubicBezTo>
                    <a:pt x="208" y="134"/>
                    <a:pt x="208" y="134"/>
                    <a:pt x="208" y="134"/>
                  </a:cubicBezTo>
                  <a:cubicBezTo>
                    <a:pt x="208" y="134"/>
                    <a:pt x="208" y="134"/>
                    <a:pt x="208" y="134"/>
                  </a:cubicBezTo>
                  <a:cubicBezTo>
                    <a:pt x="208" y="133"/>
                    <a:pt x="208" y="133"/>
                    <a:pt x="208" y="133"/>
                  </a:cubicBezTo>
                  <a:cubicBezTo>
                    <a:pt x="208" y="132"/>
                    <a:pt x="208" y="132"/>
                    <a:pt x="208" y="132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0"/>
                    <a:pt x="208" y="130"/>
                    <a:pt x="208" y="130"/>
                  </a:cubicBezTo>
                  <a:cubicBezTo>
                    <a:pt x="208" y="129"/>
                    <a:pt x="208" y="129"/>
                    <a:pt x="208" y="129"/>
                  </a:cubicBezTo>
                  <a:cubicBezTo>
                    <a:pt x="208" y="129"/>
                    <a:pt x="208" y="129"/>
                    <a:pt x="208" y="129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8" y="124"/>
                    <a:pt x="208" y="124"/>
                    <a:pt x="208" y="124"/>
                  </a:cubicBezTo>
                  <a:cubicBezTo>
                    <a:pt x="208" y="123"/>
                    <a:pt x="208" y="123"/>
                    <a:pt x="208" y="123"/>
                  </a:cubicBezTo>
                  <a:cubicBezTo>
                    <a:pt x="208" y="122"/>
                    <a:pt x="208" y="122"/>
                    <a:pt x="208" y="122"/>
                  </a:cubicBezTo>
                  <a:cubicBezTo>
                    <a:pt x="208" y="121"/>
                    <a:pt x="208" y="121"/>
                    <a:pt x="208" y="121"/>
                  </a:cubicBezTo>
                  <a:cubicBezTo>
                    <a:pt x="208" y="121"/>
                    <a:pt x="208" y="121"/>
                    <a:pt x="208" y="121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8" y="117"/>
                    <a:pt x="208" y="117"/>
                    <a:pt x="208" y="117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8" y="115"/>
                    <a:pt x="208" y="115"/>
                    <a:pt x="208" y="115"/>
                  </a:cubicBezTo>
                  <a:cubicBezTo>
                    <a:pt x="208" y="114"/>
                    <a:pt x="208" y="114"/>
                    <a:pt x="208" y="114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08" y="112"/>
                    <a:pt x="208" y="112"/>
                    <a:pt x="208" y="112"/>
                  </a:cubicBezTo>
                  <a:cubicBezTo>
                    <a:pt x="208" y="112"/>
                    <a:pt x="208" y="112"/>
                    <a:pt x="208" y="112"/>
                  </a:cubicBezTo>
                  <a:cubicBezTo>
                    <a:pt x="208" y="111"/>
                    <a:pt x="208" y="111"/>
                    <a:pt x="208" y="111"/>
                  </a:cubicBezTo>
                  <a:cubicBezTo>
                    <a:pt x="208" y="110"/>
                    <a:pt x="208" y="110"/>
                    <a:pt x="208" y="110"/>
                  </a:cubicBezTo>
                  <a:cubicBezTo>
                    <a:pt x="208" y="109"/>
                    <a:pt x="208" y="109"/>
                    <a:pt x="208" y="109"/>
                  </a:cubicBezTo>
                  <a:cubicBezTo>
                    <a:pt x="208" y="108"/>
                    <a:pt x="208" y="108"/>
                    <a:pt x="208" y="108"/>
                  </a:cubicBezTo>
                  <a:cubicBezTo>
                    <a:pt x="208" y="108"/>
                    <a:pt x="208" y="108"/>
                    <a:pt x="208" y="108"/>
                  </a:cubicBezTo>
                  <a:cubicBezTo>
                    <a:pt x="208" y="107"/>
                    <a:pt x="208" y="107"/>
                    <a:pt x="208" y="107"/>
                  </a:cubicBezTo>
                  <a:cubicBezTo>
                    <a:pt x="208" y="106"/>
                    <a:pt x="208" y="106"/>
                    <a:pt x="208" y="106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1"/>
                    <a:pt x="208" y="101"/>
                    <a:pt x="208" y="101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99"/>
                    <a:pt x="208" y="99"/>
                    <a:pt x="208" y="99"/>
                  </a:cubicBezTo>
                  <a:cubicBezTo>
                    <a:pt x="208" y="99"/>
                    <a:pt x="208" y="99"/>
                    <a:pt x="208" y="99"/>
                  </a:cubicBezTo>
                  <a:cubicBezTo>
                    <a:pt x="208" y="98"/>
                    <a:pt x="208" y="98"/>
                    <a:pt x="208" y="98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08" y="96"/>
                    <a:pt x="208" y="96"/>
                    <a:pt x="208" y="96"/>
                  </a:cubicBezTo>
                  <a:cubicBezTo>
                    <a:pt x="208" y="95"/>
                    <a:pt x="208" y="95"/>
                    <a:pt x="208" y="95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93"/>
                    <a:pt x="208" y="93"/>
                    <a:pt x="208" y="93"/>
                  </a:cubicBezTo>
                  <a:cubicBezTo>
                    <a:pt x="208" y="92"/>
                    <a:pt x="208" y="92"/>
                    <a:pt x="208" y="92"/>
                  </a:cubicBezTo>
                  <a:cubicBezTo>
                    <a:pt x="208" y="91"/>
                    <a:pt x="208" y="91"/>
                    <a:pt x="208" y="91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208" y="89"/>
                    <a:pt x="208" y="89"/>
                  </a:cubicBezTo>
                  <a:cubicBezTo>
                    <a:pt x="208" y="88"/>
                    <a:pt x="208" y="88"/>
                    <a:pt x="208" y="88"/>
                  </a:cubicBezTo>
                  <a:cubicBezTo>
                    <a:pt x="208" y="87"/>
                    <a:pt x="208" y="87"/>
                    <a:pt x="208" y="87"/>
                  </a:cubicBezTo>
                  <a:cubicBezTo>
                    <a:pt x="208" y="86"/>
                    <a:pt x="208" y="86"/>
                    <a:pt x="208" y="86"/>
                  </a:cubicBezTo>
                  <a:cubicBezTo>
                    <a:pt x="208" y="86"/>
                    <a:pt x="208" y="86"/>
                    <a:pt x="208" y="86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8" y="84"/>
                    <a:pt x="208" y="84"/>
                    <a:pt x="208" y="84"/>
                  </a:cubicBezTo>
                  <a:cubicBezTo>
                    <a:pt x="208" y="83"/>
                    <a:pt x="208" y="83"/>
                    <a:pt x="208" y="83"/>
                  </a:cubicBezTo>
                  <a:cubicBezTo>
                    <a:pt x="208" y="82"/>
                    <a:pt x="208" y="82"/>
                    <a:pt x="208" y="82"/>
                  </a:cubicBezTo>
                  <a:cubicBezTo>
                    <a:pt x="208" y="81"/>
                    <a:pt x="208" y="81"/>
                    <a:pt x="208" y="81"/>
                  </a:cubicBezTo>
                  <a:cubicBezTo>
                    <a:pt x="208" y="81"/>
                    <a:pt x="208" y="81"/>
                    <a:pt x="208" y="81"/>
                  </a:cubicBezTo>
                  <a:cubicBezTo>
                    <a:pt x="208" y="80"/>
                    <a:pt x="208" y="80"/>
                    <a:pt x="208" y="80"/>
                  </a:cubicBezTo>
                  <a:cubicBezTo>
                    <a:pt x="208" y="79"/>
                    <a:pt x="208" y="79"/>
                    <a:pt x="208" y="79"/>
                  </a:cubicBezTo>
                  <a:cubicBezTo>
                    <a:pt x="208" y="78"/>
                    <a:pt x="208" y="78"/>
                    <a:pt x="208" y="78"/>
                  </a:cubicBezTo>
                  <a:cubicBezTo>
                    <a:pt x="208" y="77"/>
                    <a:pt x="208" y="77"/>
                    <a:pt x="208" y="77"/>
                  </a:cubicBezTo>
                  <a:cubicBezTo>
                    <a:pt x="208" y="77"/>
                    <a:pt x="208" y="77"/>
                    <a:pt x="208" y="77"/>
                  </a:cubicBezTo>
                  <a:cubicBezTo>
                    <a:pt x="208" y="76"/>
                    <a:pt x="208" y="76"/>
                    <a:pt x="208" y="76"/>
                  </a:cubicBezTo>
                  <a:cubicBezTo>
                    <a:pt x="208" y="75"/>
                    <a:pt x="208" y="75"/>
                    <a:pt x="208" y="75"/>
                  </a:cubicBezTo>
                  <a:cubicBezTo>
                    <a:pt x="208" y="108"/>
                    <a:pt x="208" y="108"/>
                    <a:pt x="208" y="108"/>
                  </a:cubicBezTo>
                  <a:cubicBezTo>
                    <a:pt x="208" y="107"/>
                    <a:pt x="208" y="107"/>
                    <a:pt x="208" y="107"/>
                  </a:cubicBezTo>
                  <a:cubicBezTo>
                    <a:pt x="208" y="106"/>
                    <a:pt x="208" y="106"/>
                    <a:pt x="208" y="106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1"/>
                    <a:pt x="208" y="101"/>
                    <a:pt x="208" y="101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99"/>
                    <a:pt x="208" y="99"/>
                    <a:pt x="208" y="99"/>
                  </a:cubicBezTo>
                  <a:cubicBezTo>
                    <a:pt x="208" y="98"/>
                    <a:pt x="208" y="98"/>
                    <a:pt x="208" y="98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08" y="96"/>
                    <a:pt x="208" y="96"/>
                    <a:pt x="208" y="96"/>
                  </a:cubicBezTo>
                  <a:cubicBezTo>
                    <a:pt x="208" y="96"/>
                    <a:pt x="208" y="96"/>
                    <a:pt x="208" y="96"/>
                  </a:cubicBezTo>
                  <a:cubicBezTo>
                    <a:pt x="208" y="95"/>
                    <a:pt x="208" y="95"/>
                    <a:pt x="208" y="95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93"/>
                    <a:pt x="208" y="93"/>
                    <a:pt x="208" y="93"/>
                  </a:cubicBezTo>
                  <a:cubicBezTo>
                    <a:pt x="208" y="92"/>
                    <a:pt x="208" y="92"/>
                    <a:pt x="208" y="92"/>
                  </a:cubicBezTo>
                  <a:cubicBezTo>
                    <a:pt x="208" y="91"/>
                    <a:pt x="208" y="91"/>
                    <a:pt x="208" y="91"/>
                  </a:cubicBezTo>
                  <a:cubicBezTo>
                    <a:pt x="208" y="91"/>
                    <a:pt x="208" y="91"/>
                    <a:pt x="208" y="91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208" y="89"/>
                    <a:pt x="208" y="89"/>
                  </a:cubicBezTo>
                  <a:cubicBezTo>
                    <a:pt x="208" y="88"/>
                    <a:pt x="208" y="88"/>
                    <a:pt x="208" y="88"/>
                  </a:cubicBezTo>
                  <a:cubicBezTo>
                    <a:pt x="208" y="87"/>
                    <a:pt x="208" y="87"/>
                    <a:pt x="208" y="87"/>
                  </a:cubicBezTo>
                  <a:cubicBezTo>
                    <a:pt x="208" y="87"/>
                    <a:pt x="208" y="87"/>
                    <a:pt x="208" y="87"/>
                  </a:cubicBezTo>
                  <a:cubicBezTo>
                    <a:pt x="208" y="86"/>
                    <a:pt x="208" y="86"/>
                    <a:pt x="208" y="86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8" y="84"/>
                    <a:pt x="208" y="84"/>
                    <a:pt x="208" y="84"/>
                  </a:cubicBezTo>
                  <a:cubicBezTo>
                    <a:pt x="208" y="83"/>
                    <a:pt x="208" y="83"/>
                    <a:pt x="208" y="83"/>
                  </a:cubicBezTo>
                  <a:cubicBezTo>
                    <a:pt x="208" y="83"/>
                    <a:pt x="208" y="83"/>
                    <a:pt x="208" y="83"/>
                  </a:cubicBezTo>
                  <a:cubicBezTo>
                    <a:pt x="208" y="82"/>
                    <a:pt x="208" y="82"/>
                    <a:pt x="208" y="82"/>
                  </a:cubicBezTo>
                  <a:cubicBezTo>
                    <a:pt x="208" y="81"/>
                    <a:pt x="208" y="81"/>
                    <a:pt x="208" y="81"/>
                  </a:cubicBezTo>
                  <a:cubicBezTo>
                    <a:pt x="208" y="80"/>
                    <a:pt x="208" y="80"/>
                    <a:pt x="208" y="80"/>
                  </a:cubicBezTo>
                  <a:cubicBezTo>
                    <a:pt x="208" y="79"/>
                    <a:pt x="208" y="79"/>
                    <a:pt x="208" y="79"/>
                  </a:cubicBezTo>
                  <a:cubicBezTo>
                    <a:pt x="208" y="78"/>
                    <a:pt x="208" y="78"/>
                    <a:pt x="208" y="78"/>
                  </a:cubicBezTo>
                  <a:cubicBezTo>
                    <a:pt x="208" y="78"/>
                    <a:pt x="208" y="78"/>
                    <a:pt x="208" y="78"/>
                  </a:cubicBezTo>
                  <a:cubicBezTo>
                    <a:pt x="208" y="77"/>
                    <a:pt x="208" y="77"/>
                    <a:pt x="208" y="77"/>
                  </a:cubicBezTo>
                  <a:cubicBezTo>
                    <a:pt x="208" y="76"/>
                    <a:pt x="208" y="76"/>
                    <a:pt x="208" y="76"/>
                  </a:cubicBezTo>
                  <a:cubicBezTo>
                    <a:pt x="208" y="75"/>
                    <a:pt x="208" y="75"/>
                    <a:pt x="208" y="75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3"/>
                    <a:pt x="208" y="73"/>
                    <a:pt x="208" y="73"/>
                  </a:cubicBezTo>
                  <a:cubicBezTo>
                    <a:pt x="208" y="72"/>
                    <a:pt x="208" y="72"/>
                    <a:pt x="208" y="72"/>
                  </a:cubicBezTo>
                  <a:cubicBezTo>
                    <a:pt x="208" y="71"/>
                    <a:pt x="208" y="71"/>
                    <a:pt x="208" y="71"/>
                  </a:cubicBezTo>
                  <a:cubicBezTo>
                    <a:pt x="208" y="70"/>
                    <a:pt x="208" y="70"/>
                    <a:pt x="208" y="70"/>
                  </a:cubicBezTo>
                  <a:cubicBezTo>
                    <a:pt x="208" y="70"/>
                    <a:pt x="208" y="70"/>
                    <a:pt x="208" y="70"/>
                  </a:cubicBezTo>
                  <a:cubicBezTo>
                    <a:pt x="208" y="69"/>
                    <a:pt x="208" y="69"/>
                    <a:pt x="208" y="69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4"/>
                    <a:pt x="208" y="64"/>
                    <a:pt x="208" y="64"/>
                  </a:cubicBezTo>
                  <a:cubicBezTo>
                    <a:pt x="208" y="63"/>
                    <a:pt x="208" y="63"/>
                    <a:pt x="208" y="63"/>
                  </a:cubicBezTo>
                  <a:cubicBezTo>
                    <a:pt x="208" y="62"/>
                    <a:pt x="208" y="62"/>
                    <a:pt x="208" y="62"/>
                  </a:cubicBezTo>
                  <a:cubicBezTo>
                    <a:pt x="208" y="61"/>
                    <a:pt x="208" y="61"/>
                    <a:pt x="208" y="61"/>
                  </a:cubicBezTo>
                  <a:cubicBezTo>
                    <a:pt x="208" y="61"/>
                    <a:pt x="208" y="61"/>
                    <a:pt x="208" y="61"/>
                  </a:cubicBezTo>
                  <a:cubicBezTo>
                    <a:pt x="208" y="60"/>
                    <a:pt x="208" y="60"/>
                    <a:pt x="208" y="60"/>
                  </a:cubicBezTo>
                  <a:cubicBezTo>
                    <a:pt x="208" y="59"/>
                    <a:pt x="208" y="59"/>
                    <a:pt x="208" y="59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8" y="53"/>
                    <a:pt x="208" y="53"/>
                    <a:pt x="208" y="53"/>
                  </a:cubicBezTo>
                  <a:cubicBezTo>
                    <a:pt x="208" y="52"/>
                    <a:pt x="208" y="52"/>
                    <a:pt x="208" y="52"/>
                  </a:cubicBezTo>
                  <a:cubicBezTo>
                    <a:pt x="208" y="52"/>
                    <a:pt x="208" y="52"/>
                    <a:pt x="208" y="52"/>
                  </a:cubicBezTo>
                  <a:cubicBezTo>
                    <a:pt x="208" y="51"/>
                    <a:pt x="208" y="51"/>
                    <a:pt x="208" y="51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08" y="44"/>
                    <a:pt x="208" y="44"/>
                    <a:pt x="208" y="44"/>
                  </a:cubicBezTo>
                  <a:cubicBezTo>
                    <a:pt x="208" y="43"/>
                    <a:pt x="208" y="43"/>
                    <a:pt x="208" y="43"/>
                  </a:cubicBezTo>
                  <a:cubicBezTo>
                    <a:pt x="208" y="43"/>
                    <a:pt x="208" y="43"/>
                    <a:pt x="208" y="43"/>
                  </a:cubicBezTo>
                  <a:cubicBezTo>
                    <a:pt x="208" y="42"/>
                    <a:pt x="208" y="42"/>
                    <a:pt x="208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9"/>
                    <a:pt x="208" y="39"/>
                    <a:pt x="208" y="39"/>
                  </a:cubicBezTo>
                  <a:cubicBezTo>
                    <a:pt x="208" y="39"/>
                    <a:pt x="208" y="39"/>
                    <a:pt x="208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8" y="36"/>
                    <a:pt x="208" y="36"/>
                    <a:pt x="208" y="36"/>
                  </a:cubicBezTo>
                  <a:cubicBezTo>
                    <a:pt x="208" y="35"/>
                    <a:pt x="208" y="35"/>
                    <a:pt x="208" y="35"/>
                  </a:cubicBezTo>
                  <a:cubicBezTo>
                    <a:pt x="208" y="35"/>
                    <a:pt x="208" y="35"/>
                    <a:pt x="208" y="35"/>
                  </a:cubicBezTo>
                  <a:cubicBezTo>
                    <a:pt x="208" y="34"/>
                    <a:pt x="208" y="34"/>
                    <a:pt x="208" y="34"/>
                  </a:cubicBezTo>
                  <a:cubicBezTo>
                    <a:pt x="208" y="33"/>
                    <a:pt x="208" y="33"/>
                    <a:pt x="208" y="33"/>
                  </a:cubicBezTo>
                  <a:cubicBezTo>
                    <a:pt x="208" y="32"/>
                    <a:pt x="208" y="32"/>
                    <a:pt x="208" y="32"/>
                  </a:cubicBezTo>
                  <a:cubicBezTo>
                    <a:pt x="208" y="31"/>
                    <a:pt x="208" y="31"/>
                    <a:pt x="208" y="31"/>
                  </a:cubicBezTo>
                  <a:cubicBezTo>
                    <a:pt x="208" y="30"/>
                    <a:pt x="208" y="30"/>
                    <a:pt x="208" y="30"/>
                  </a:cubicBezTo>
                  <a:cubicBezTo>
                    <a:pt x="208" y="30"/>
                    <a:pt x="208" y="30"/>
                    <a:pt x="208" y="30"/>
                  </a:cubicBezTo>
                  <a:cubicBezTo>
                    <a:pt x="208" y="29"/>
                    <a:pt x="208" y="29"/>
                    <a:pt x="208" y="29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08" y="21"/>
                    <a:pt x="202" y="15"/>
                    <a:pt x="191" y="10"/>
                  </a:cubicBezTo>
                  <a:cubicBezTo>
                    <a:pt x="169" y="0"/>
                    <a:pt x="134" y="0"/>
                    <a:pt x="112" y="10"/>
                  </a:cubicBezTo>
                  <a:cubicBezTo>
                    <a:pt x="101" y="15"/>
                    <a:pt x="96" y="21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30"/>
                    <a:pt x="96" y="30"/>
                    <a:pt x="96" y="30"/>
                  </a:cubicBezTo>
                  <a:cubicBezTo>
                    <a:pt x="96" y="30"/>
                    <a:pt x="96" y="30"/>
                    <a:pt x="96" y="30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6" y="32"/>
                    <a:pt x="96" y="32"/>
                    <a:pt x="96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5"/>
                    <a:pt x="96" y="35"/>
                    <a:pt x="96" y="35"/>
                  </a:cubicBezTo>
                  <a:cubicBezTo>
                    <a:pt x="96" y="36"/>
                    <a:pt x="96" y="36"/>
                    <a:pt x="96" y="36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51"/>
                    <a:pt x="96" y="51"/>
                    <a:pt x="96" y="51"/>
                  </a:cubicBezTo>
                  <a:cubicBezTo>
                    <a:pt x="96" y="51"/>
                    <a:pt x="96" y="51"/>
                    <a:pt x="96" y="51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54"/>
                    <a:pt x="96" y="54"/>
                    <a:pt x="96" y="54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6" y="56"/>
                    <a:pt x="96" y="56"/>
                    <a:pt x="96" y="56"/>
                  </a:cubicBezTo>
                  <a:cubicBezTo>
                    <a:pt x="96" y="56"/>
                    <a:pt x="96" y="56"/>
                    <a:pt x="96" y="56"/>
                  </a:cubicBezTo>
                  <a:cubicBezTo>
                    <a:pt x="96" y="57"/>
                    <a:pt x="96" y="57"/>
                    <a:pt x="96" y="57"/>
                  </a:cubicBezTo>
                  <a:cubicBezTo>
                    <a:pt x="96" y="58"/>
                    <a:pt x="96" y="58"/>
                    <a:pt x="96" y="58"/>
                  </a:cubicBezTo>
                  <a:cubicBezTo>
                    <a:pt x="96" y="59"/>
                    <a:pt x="96" y="59"/>
                    <a:pt x="96" y="59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96" y="61"/>
                    <a:pt x="96" y="61"/>
                    <a:pt x="96" y="61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6" y="67"/>
                    <a:pt x="96" y="67"/>
                    <a:pt x="96" y="67"/>
                  </a:cubicBezTo>
                  <a:cubicBezTo>
                    <a:pt x="96" y="68"/>
                    <a:pt x="96" y="68"/>
                    <a:pt x="96" y="68"/>
                  </a:cubicBezTo>
                  <a:cubicBezTo>
                    <a:pt x="96" y="69"/>
                    <a:pt x="96" y="69"/>
                    <a:pt x="96" y="69"/>
                  </a:cubicBezTo>
                  <a:cubicBezTo>
                    <a:pt x="96" y="69"/>
                    <a:pt x="96" y="69"/>
                    <a:pt x="96" y="69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6" y="71"/>
                    <a:pt x="96" y="71"/>
                    <a:pt x="96" y="71"/>
                  </a:cubicBezTo>
                  <a:cubicBezTo>
                    <a:pt x="96" y="72"/>
                    <a:pt x="96" y="72"/>
                    <a:pt x="96" y="72"/>
                  </a:cubicBezTo>
                  <a:cubicBezTo>
                    <a:pt x="96" y="73"/>
                    <a:pt x="96" y="73"/>
                    <a:pt x="96" y="73"/>
                  </a:cubicBezTo>
                  <a:cubicBezTo>
                    <a:pt x="96" y="73"/>
                    <a:pt x="96" y="73"/>
                    <a:pt x="96" y="73"/>
                  </a:cubicBezTo>
                  <a:cubicBezTo>
                    <a:pt x="96" y="74"/>
                    <a:pt x="96" y="74"/>
                    <a:pt x="96" y="74"/>
                  </a:cubicBezTo>
                  <a:cubicBezTo>
                    <a:pt x="96" y="75"/>
                    <a:pt x="96" y="75"/>
                    <a:pt x="96" y="75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96" y="80"/>
                    <a:pt x="96" y="80"/>
                    <a:pt x="96" y="80"/>
                  </a:cubicBezTo>
                  <a:cubicBezTo>
                    <a:pt x="96" y="81"/>
                    <a:pt x="96" y="81"/>
                    <a:pt x="96" y="81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3"/>
                    <a:pt x="96" y="83"/>
                    <a:pt x="96" y="83"/>
                  </a:cubicBezTo>
                  <a:cubicBezTo>
                    <a:pt x="96" y="84"/>
                    <a:pt x="96" y="84"/>
                    <a:pt x="96" y="84"/>
                  </a:cubicBezTo>
                  <a:cubicBezTo>
                    <a:pt x="96" y="85"/>
                    <a:pt x="96" y="85"/>
                    <a:pt x="96" y="85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96" y="87"/>
                    <a:pt x="96" y="87"/>
                    <a:pt x="96" y="87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6" y="89"/>
                    <a:pt x="96" y="89"/>
                    <a:pt x="96" y="89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7"/>
                    <a:pt x="96" y="97"/>
                    <a:pt x="96" y="97"/>
                  </a:cubicBezTo>
                  <a:cubicBezTo>
                    <a:pt x="96" y="98"/>
                    <a:pt x="96" y="98"/>
                    <a:pt x="96" y="98"/>
                  </a:cubicBezTo>
                  <a:cubicBezTo>
                    <a:pt x="96" y="99"/>
                    <a:pt x="96" y="99"/>
                    <a:pt x="96" y="99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6" y="102"/>
                    <a:pt x="96" y="102"/>
                    <a:pt x="96" y="102"/>
                  </a:cubicBezTo>
                  <a:cubicBezTo>
                    <a:pt x="96" y="103"/>
                    <a:pt x="96" y="103"/>
                    <a:pt x="96" y="103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6" y="106"/>
                    <a:pt x="96" y="106"/>
                    <a:pt x="96" y="106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6" y="75"/>
                    <a:pt x="96" y="75"/>
                    <a:pt x="96" y="75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6" y="79"/>
                    <a:pt x="96" y="79"/>
                    <a:pt x="96" y="79"/>
                  </a:cubicBezTo>
                  <a:cubicBezTo>
                    <a:pt x="96" y="80"/>
                    <a:pt x="96" y="80"/>
                    <a:pt x="96" y="80"/>
                  </a:cubicBezTo>
                  <a:cubicBezTo>
                    <a:pt x="96" y="81"/>
                    <a:pt x="96" y="81"/>
                    <a:pt x="96" y="81"/>
                  </a:cubicBezTo>
                  <a:cubicBezTo>
                    <a:pt x="96" y="81"/>
                    <a:pt x="96" y="81"/>
                    <a:pt x="96" y="81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3"/>
                    <a:pt x="96" y="83"/>
                    <a:pt x="96" y="83"/>
                  </a:cubicBezTo>
                  <a:cubicBezTo>
                    <a:pt x="96" y="84"/>
                    <a:pt x="96" y="84"/>
                    <a:pt x="96" y="84"/>
                  </a:cubicBezTo>
                  <a:cubicBezTo>
                    <a:pt x="96" y="85"/>
                    <a:pt x="96" y="85"/>
                    <a:pt x="96" y="85"/>
                  </a:cubicBezTo>
                  <a:cubicBezTo>
                    <a:pt x="96" y="85"/>
                    <a:pt x="96" y="85"/>
                    <a:pt x="96" y="85"/>
                  </a:cubicBezTo>
                  <a:cubicBezTo>
                    <a:pt x="96" y="86"/>
                    <a:pt x="96" y="86"/>
                    <a:pt x="96" y="86"/>
                  </a:cubicBezTo>
                  <a:cubicBezTo>
                    <a:pt x="96" y="87"/>
                    <a:pt x="96" y="87"/>
                    <a:pt x="96" y="87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6" y="89"/>
                    <a:pt x="96" y="89"/>
                    <a:pt x="96" y="89"/>
                  </a:cubicBezTo>
                  <a:cubicBezTo>
                    <a:pt x="96" y="89"/>
                    <a:pt x="96" y="89"/>
                    <a:pt x="96" y="89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7"/>
                    <a:pt x="96" y="97"/>
                    <a:pt x="96" y="97"/>
                  </a:cubicBezTo>
                  <a:cubicBezTo>
                    <a:pt x="96" y="98"/>
                    <a:pt x="96" y="98"/>
                    <a:pt x="96" y="98"/>
                  </a:cubicBezTo>
                  <a:cubicBezTo>
                    <a:pt x="96" y="98"/>
                    <a:pt x="96" y="98"/>
                    <a:pt x="96" y="98"/>
                  </a:cubicBezTo>
                  <a:cubicBezTo>
                    <a:pt x="96" y="99"/>
                    <a:pt x="96" y="99"/>
                    <a:pt x="96" y="99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6" y="101"/>
                    <a:pt x="96" y="101"/>
                    <a:pt x="96" y="101"/>
                  </a:cubicBezTo>
                  <a:cubicBezTo>
                    <a:pt x="96" y="102"/>
                    <a:pt x="96" y="102"/>
                    <a:pt x="96" y="102"/>
                  </a:cubicBezTo>
                  <a:cubicBezTo>
                    <a:pt x="96" y="103"/>
                    <a:pt x="96" y="103"/>
                    <a:pt x="96" y="103"/>
                  </a:cubicBezTo>
                  <a:cubicBezTo>
                    <a:pt x="96" y="103"/>
                    <a:pt x="96" y="103"/>
                    <a:pt x="96" y="103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6" y="106"/>
                    <a:pt x="96" y="106"/>
                    <a:pt x="96" y="106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6" y="109"/>
                    <a:pt x="96" y="109"/>
                    <a:pt x="96" y="109"/>
                  </a:cubicBezTo>
                  <a:cubicBezTo>
                    <a:pt x="96" y="110"/>
                    <a:pt x="96" y="110"/>
                    <a:pt x="96" y="110"/>
                  </a:cubicBezTo>
                  <a:cubicBezTo>
                    <a:pt x="96" y="111"/>
                    <a:pt x="96" y="111"/>
                    <a:pt x="96" y="111"/>
                  </a:cubicBezTo>
                  <a:cubicBezTo>
                    <a:pt x="96" y="111"/>
                    <a:pt x="96" y="111"/>
                    <a:pt x="96" y="111"/>
                  </a:cubicBezTo>
                  <a:cubicBezTo>
                    <a:pt x="96" y="112"/>
                    <a:pt x="96" y="112"/>
                    <a:pt x="96" y="112"/>
                  </a:cubicBezTo>
                  <a:cubicBezTo>
                    <a:pt x="96" y="113"/>
                    <a:pt x="96" y="113"/>
                    <a:pt x="96" y="113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6" y="116"/>
                    <a:pt x="96" y="116"/>
                    <a:pt x="96" y="116"/>
                  </a:cubicBezTo>
                  <a:cubicBezTo>
                    <a:pt x="96" y="116"/>
                    <a:pt x="96" y="116"/>
                    <a:pt x="96" y="116"/>
                  </a:cubicBezTo>
                  <a:cubicBezTo>
                    <a:pt x="96" y="117"/>
                    <a:pt x="96" y="117"/>
                    <a:pt x="96" y="117"/>
                  </a:cubicBezTo>
                  <a:cubicBezTo>
                    <a:pt x="96" y="118"/>
                    <a:pt x="96" y="118"/>
                    <a:pt x="96" y="118"/>
                  </a:cubicBezTo>
                  <a:cubicBezTo>
                    <a:pt x="96" y="119"/>
                    <a:pt x="96" y="119"/>
                    <a:pt x="96" y="119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1"/>
                    <a:pt x="96" y="121"/>
                    <a:pt x="96" y="121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5"/>
                    <a:pt x="96" y="125"/>
                    <a:pt x="96" y="125"/>
                  </a:cubicBezTo>
                  <a:cubicBezTo>
                    <a:pt x="96" y="126"/>
                    <a:pt x="96" y="126"/>
                    <a:pt x="96" y="126"/>
                  </a:cubicBezTo>
                  <a:cubicBezTo>
                    <a:pt x="96" y="127"/>
                    <a:pt x="96" y="127"/>
                    <a:pt x="96" y="127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6" y="129"/>
                    <a:pt x="96" y="129"/>
                    <a:pt x="96" y="129"/>
                  </a:cubicBezTo>
                  <a:cubicBezTo>
                    <a:pt x="96" y="129"/>
                    <a:pt x="96" y="129"/>
                    <a:pt x="96" y="129"/>
                  </a:cubicBezTo>
                  <a:cubicBezTo>
                    <a:pt x="96" y="130"/>
                    <a:pt x="96" y="130"/>
                    <a:pt x="96" y="130"/>
                  </a:cubicBezTo>
                  <a:cubicBezTo>
                    <a:pt x="96" y="131"/>
                    <a:pt x="96" y="131"/>
                    <a:pt x="96" y="131"/>
                  </a:cubicBezTo>
                  <a:cubicBezTo>
                    <a:pt x="96" y="132"/>
                    <a:pt x="96" y="132"/>
                    <a:pt x="96" y="132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6" y="139"/>
                    <a:pt x="96" y="139"/>
                    <a:pt x="96" y="139"/>
                  </a:cubicBezTo>
                  <a:cubicBezTo>
                    <a:pt x="96" y="140"/>
                    <a:pt x="96" y="140"/>
                    <a:pt x="96" y="140"/>
                  </a:cubicBezTo>
                  <a:cubicBezTo>
                    <a:pt x="96" y="141"/>
                    <a:pt x="96" y="141"/>
                    <a:pt x="96" y="141"/>
                  </a:cubicBezTo>
                  <a:cubicBezTo>
                    <a:pt x="96" y="142"/>
                    <a:pt x="96" y="142"/>
                    <a:pt x="96" y="142"/>
                  </a:cubicBezTo>
                  <a:cubicBezTo>
                    <a:pt x="96" y="142"/>
                    <a:pt x="96" y="142"/>
                    <a:pt x="96" y="142"/>
                  </a:cubicBezTo>
                  <a:cubicBezTo>
                    <a:pt x="96" y="143"/>
                    <a:pt x="96" y="143"/>
                    <a:pt x="96" y="143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96" y="145"/>
                    <a:pt x="96" y="145"/>
                    <a:pt x="96" y="145"/>
                  </a:cubicBezTo>
                  <a:cubicBezTo>
                    <a:pt x="96" y="146"/>
                    <a:pt x="96" y="146"/>
                    <a:pt x="96" y="146"/>
                  </a:cubicBezTo>
                  <a:cubicBezTo>
                    <a:pt x="96" y="146"/>
                    <a:pt x="96" y="146"/>
                    <a:pt x="96" y="146"/>
                  </a:cubicBezTo>
                  <a:cubicBezTo>
                    <a:pt x="96" y="147"/>
                    <a:pt x="96" y="147"/>
                    <a:pt x="96" y="147"/>
                  </a:cubicBezTo>
                  <a:cubicBezTo>
                    <a:pt x="96" y="148"/>
                    <a:pt x="96" y="148"/>
                    <a:pt x="96" y="148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51"/>
                    <a:pt x="96" y="151"/>
                    <a:pt x="96" y="151"/>
                  </a:cubicBezTo>
                  <a:cubicBezTo>
                    <a:pt x="96" y="151"/>
                    <a:pt x="96" y="151"/>
                    <a:pt x="96" y="151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6" y="153"/>
                    <a:pt x="96" y="153"/>
                    <a:pt x="96" y="153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96" y="155"/>
                    <a:pt x="96" y="155"/>
                    <a:pt x="96" y="155"/>
                  </a:cubicBezTo>
                  <a:cubicBezTo>
                    <a:pt x="96" y="155"/>
                    <a:pt x="96" y="155"/>
                    <a:pt x="96" y="155"/>
                  </a:cubicBezTo>
                  <a:cubicBezTo>
                    <a:pt x="96" y="155"/>
                    <a:pt x="96" y="155"/>
                    <a:pt x="96" y="155"/>
                  </a:cubicBezTo>
                  <a:cubicBezTo>
                    <a:pt x="96" y="156"/>
                    <a:pt x="96" y="156"/>
                    <a:pt x="95" y="157"/>
                  </a:cubicBezTo>
                  <a:cubicBezTo>
                    <a:pt x="95" y="157"/>
                    <a:pt x="95" y="157"/>
                    <a:pt x="95" y="158"/>
                  </a:cubicBezTo>
                  <a:cubicBezTo>
                    <a:pt x="95" y="158"/>
                    <a:pt x="95" y="159"/>
                    <a:pt x="95" y="159"/>
                  </a:cubicBezTo>
                  <a:cubicBezTo>
                    <a:pt x="94" y="159"/>
                    <a:pt x="94" y="160"/>
                    <a:pt x="94" y="160"/>
                  </a:cubicBezTo>
                  <a:cubicBezTo>
                    <a:pt x="94" y="161"/>
                    <a:pt x="94" y="161"/>
                    <a:pt x="94" y="162"/>
                  </a:cubicBezTo>
                  <a:cubicBezTo>
                    <a:pt x="94" y="162"/>
                    <a:pt x="93" y="162"/>
                    <a:pt x="93" y="163"/>
                  </a:cubicBezTo>
                  <a:cubicBezTo>
                    <a:pt x="93" y="163"/>
                    <a:pt x="93" y="164"/>
                    <a:pt x="93" y="164"/>
                  </a:cubicBezTo>
                  <a:cubicBezTo>
                    <a:pt x="93" y="164"/>
                    <a:pt x="93" y="165"/>
                    <a:pt x="92" y="165"/>
                  </a:cubicBezTo>
                  <a:cubicBezTo>
                    <a:pt x="92" y="166"/>
                    <a:pt x="92" y="166"/>
                    <a:pt x="92" y="166"/>
                  </a:cubicBezTo>
                  <a:cubicBezTo>
                    <a:pt x="92" y="167"/>
                    <a:pt x="92" y="167"/>
                    <a:pt x="92" y="168"/>
                  </a:cubicBezTo>
                  <a:cubicBezTo>
                    <a:pt x="91" y="168"/>
                    <a:pt x="91" y="169"/>
                    <a:pt x="91" y="169"/>
                  </a:cubicBezTo>
                  <a:cubicBezTo>
                    <a:pt x="91" y="169"/>
                    <a:pt x="91" y="170"/>
                    <a:pt x="91" y="170"/>
                  </a:cubicBezTo>
                  <a:cubicBezTo>
                    <a:pt x="91" y="171"/>
                    <a:pt x="90" y="171"/>
                    <a:pt x="90" y="171"/>
                  </a:cubicBezTo>
                  <a:cubicBezTo>
                    <a:pt x="90" y="172"/>
                    <a:pt x="90" y="172"/>
                    <a:pt x="90" y="173"/>
                  </a:cubicBezTo>
                  <a:cubicBezTo>
                    <a:pt x="90" y="173"/>
                    <a:pt x="90" y="173"/>
                    <a:pt x="89" y="174"/>
                  </a:cubicBezTo>
                  <a:cubicBezTo>
                    <a:pt x="89" y="174"/>
                    <a:pt x="89" y="175"/>
                    <a:pt x="89" y="175"/>
                  </a:cubicBezTo>
                  <a:cubicBezTo>
                    <a:pt x="89" y="175"/>
                    <a:pt x="89" y="176"/>
                    <a:pt x="89" y="176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8"/>
                    <a:pt x="88" y="178"/>
                    <a:pt x="88" y="179"/>
                  </a:cubicBezTo>
                  <a:cubicBezTo>
                    <a:pt x="88" y="179"/>
                    <a:pt x="87" y="179"/>
                    <a:pt x="87" y="180"/>
                  </a:cubicBezTo>
                  <a:cubicBezTo>
                    <a:pt x="87" y="180"/>
                    <a:pt x="87" y="181"/>
                    <a:pt x="87" y="181"/>
                  </a:cubicBezTo>
                  <a:cubicBezTo>
                    <a:pt x="87" y="181"/>
                    <a:pt x="87" y="182"/>
                    <a:pt x="86" y="182"/>
                  </a:cubicBezTo>
                  <a:cubicBezTo>
                    <a:pt x="86" y="183"/>
                    <a:pt x="86" y="183"/>
                    <a:pt x="86" y="184"/>
                  </a:cubicBezTo>
                  <a:cubicBezTo>
                    <a:pt x="86" y="184"/>
                    <a:pt x="86" y="184"/>
                    <a:pt x="86" y="185"/>
                  </a:cubicBezTo>
                  <a:cubicBezTo>
                    <a:pt x="85" y="185"/>
                    <a:pt x="85" y="186"/>
                    <a:pt x="85" y="186"/>
                  </a:cubicBezTo>
                  <a:cubicBezTo>
                    <a:pt x="85" y="186"/>
                    <a:pt x="85" y="187"/>
                    <a:pt x="85" y="187"/>
                  </a:cubicBezTo>
                  <a:cubicBezTo>
                    <a:pt x="84" y="188"/>
                    <a:pt x="84" y="188"/>
                    <a:pt x="84" y="188"/>
                  </a:cubicBezTo>
                  <a:cubicBezTo>
                    <a:pt x="84" y="189"/>
                    <a:pt x="84" y="189"/>
                    <a:pt x="84" y="190"/>
                  </a:cubicBezTo>
                  <a:cubicBezTo>
                    <a:pt x="84" y="190"/>
                    <a:pt x="83" y="190"/>
                    <a:pt x="83" y="191"/>
                  </a:cubicBezTo>
                  <a:cubicBezTo>
                    <a:pt x="83" y="191"/>
                    <a:pt x="83" y="192"/>
                    <a:pt x="83" y="192"/>
                  </a:cubicBezTo>
                  <a:cubicBezTo>
                    <a:pt x="83" y="193"/>
                    <a:pt x="83" y="193"/>
                    <a:pt x="82" y="193"/>
                  </a:cubicBezTo>
                  <a:cubicBezTo>
                    <a:pt x="82" y="194"/>
                    <a:pt x="82" y="194"/>
                    <a:pt x="82" y="195"/>
                  </a:cubicBezTo>
                  <a:cubicBezTo>
                    <a:pt x="82" y="195"/>
                    <a:pt x="82" y="195"/>
                    <a:pt x="82" y="196"/>
                  </a:cubicBezTo>
                  <a:cubicBezTo>
                    <a:pt x="81" y="196"/>
                    <a:pt x="81" y="197"/>
                    <a:pt x="81" y="197"/>
                  </a:cubicBezTo>
                  <a:cubicBezTo>
                    <a:pt x="81" y="197"/>
                    <a:pt x="81" y="198"/>
                    <a:pt x="81" y="198"/>
                  </a:cubicBezTo>
                  <a:cubicBezTo>
                    <a:pt x="81" y="199"/>
                    <a:pt x="80" y="199"/>
                    <a:pt x="80" y="199"/>
                  </a:cubicBezTo>
                  <a:cubicBezTo>
                    <a:pt x="80" y="200"/>
                    <a:pt x="80" y="200"/>
                    <a:pt x="80" y="201"/>
                  </a:cubicBezTo>
                  <a:cubicBezTo>
                    <a:pt x="80" y="201"/>
                    <a:pt x="80" y="202"/>
                    <a:pt x="79" y="202"/>
                  </a:cubicBezTo>
                  <a:cubicBezTo>
                    <a:pt x="79" y="202"/>
                    <a:pt x="79" y="203"/>
                    <a:pt x="79" y="203"/>
                  </a:cubicBezTo>
                  <a:cubicBezTo>
                    <a:pt x="79" y="204"/>
                    <a:pt x="79" y="204"/>
                    <a:pt x="79" y="204"/>
                  </a:cubicBezTo>
                  <a:cubicBezTo>
                    <a:pt x="78" y="205"/>
                    <a:pt x="78" y="205"/>
                    <a:pt x="78" y="206"/>
                  </a:cubicBezTo>
                  <a:cubicBezTo>
                    <a:pt x="78" y="206"/>
                    <a:pt x="78" y="206"/>
                    <a:pt x="78" y="207"/>
                  </a:cubicBezTo>
                  <a:cubicBezTo>
                    <a:pt x="78" y="207"/>
                    <a:pt x="77" y="208"/>
                    <a:pt x="77" y="208"/>
                  </a:cubicBezTo>
                  <a:cubicBezTo>
                    <a:pt x="77" y="208"/>
                    <a:pt x="77" y="209"/>
                    <a:pt x="77" y="209"/>
                  </a:cubicBezTo>
                  <a:cubicBezTo>
                    <a:pt x="77" y="210"/>
                    <a:pt x="77" y="210"/>
                    <a:pt x="76" y="211"/>
                  </a:cubicBezTo>
                  <a:cubicBezTo>
                    <a:pt x="76" y="211"/>
                    <a:pt x="76" y="211"/>
                    <a:pt x="76" y="212"/>
                  </a:cubicBezTo>
                  <a:cubicBezTo>
                    <a:pt x="76" y="212"/>
                    <a:pt x="76" y="213"/>
                    <a:pt x="76" y="213"/>
                  </a:cubicBezTo>
                  <a:cubicBezTo>
                    <a:pt x="75" y="213"/>
                    <a:pt x="75" y="214"/>
                    <a:pt x="75" y="214"/>
                  </a:cubicBezTo>
                  <a:cubicBezTo>
                    <a:pt x="75" y="215"/>
                    <a:pt x="75" y="215"/>
                    <a:pt x="75" y="215"/>
                  </a:cubicBezTo>
                  <a:cubicBezTo>
                    <a:pt x="74" y="216"/>
                    <a:pt x="74" y="216"/>
                    <a:pt x="74" y="217"/>
                  </a:cubicBezTo>
                  <a:cubicBezTo>
                    <a:pt x="74" y="217"/>
                    <a:pt x="74" y="217"/>
                    <a:pt x="74" y="218"/>
                  </a:cubicBezTo>
                  <a:cubicBezTo>
                    <a:pt x="74" y="218"/>
                    <a:pt x="73" y="219"/>
                    <a:pt x="73" y="219"/>
                  </a:cubicBezTo>
                  <a:cubicBezTo>
                    <a:pt x="73" y="220"/>
                    <a:pt x="73" y="220"/>
                    <a:pt x="73" y="220"/>
                  </a:cubicBezTo>
                  <a:cubicBezTo>
                    <a:pt x="73" y="221"/>
                    <a:pt x="73" y="221"/>
                    <a:pt x="72" y="222"/>
                  </a:cubicBezTo>
                  <a:cubicBezTo>
                    <a:pt x="72" y="222"/>
                    <a:pt x="72" y="222"/>
                    <a:pt x="72" y="223"/>
                  </a:cubicBezTo>
                  <a:cubicBezTo>
                    <a:pt x="72" y="223"/>
                    <a:pt x="72" y="224"/>
                    <a:pt x="72" y="224"/>
                  </a:cubicBezTo>
                  <a:cubicBezTo>
                    <a:pt x="71" y="224"/>
                    <a:pt x="71" y="225"/>
                    <a:pt x="71" y="225"/>
                  </a:cubicBezTo>
                  <a:cubicBezTo>
                    <a:pt x="71" y="226"/>
                    <a:pt x="71" y="226"/>
                    <a:pt x="71" y="227"/>
                  </a:cubicBezTo>
                  <a:cubicBezTo>
                    <a:pt x="71" y="227"/>
                    <a:pt x="70" y="227"/>
                    <a:pt x="70" y="228"/>
                  </a:cubicBezTo>
                  <a:cubicBezTo>
                    <a:pt x="70" y="228"/>
                    <a:pt x="70" y="229"/>
                    <a:pt x="70" y="229"/>
                  </a:cubicBezTo>
                  <a:cubicBezTo>
                    <a:pt x="70" y="229"/>
                    <a:pt x="70" y="230"/>
                    <a:pt x="69" y="230"/>
                  </a:cubicBezTo>
                  <a:cubicBezTo>
                    <a:pt x="69" y="231"/>
                    <a:pt x="69" y="231"/>
                    <a:pt x="69" y="231"/>
                  </a:cubicBezTo>
                  <a:cubicBezTo>
                    <a:pt x="69" y="232"/>
                    <a:pt x="69" y="232"/>
                    <a:pt x="69" y="233"/>
                  </a:cubicBezTo>
                  <a:cubicBezTo>
                    <a:pt x="68" y="233"/>
                    <a:pt x="68" y="233"/>
                    <a:pt x="68" y="234"/>
                  </a:cubicBezTo>
                  <a:cubicBezTo>
                    <a:pt x="68" y="234"/>
                    <a:pt x="68" y="235"/>
                    <a:pt x="68" y="235"/>
                  </a:cubicBezTo>
                  <a:cubicBezTo>
                    <a:pt x="68" y="236"/>
                    <a:pt x="67" y="236"/>
                    <a:pt x="67" y="236"/>
                  </a:cubicBezTo>
                  <a:cubicBezTo>
                    <a:pt x="67" y="237"/>
                    <a:pt x="67" y="237"/>
                    <a:pt x="67" y="238"/>
                  </a:cubicBezTo>
                  <a:cubicBezTo>
                    <a:pt x="67" y="238"/>
                    <a:pt x="66" y="238"/>
                    <a:pt x="66" y="239"/>
                  </a:cubicBezTo>
                  <a:cubicBezTo>
                    <a:pt x="66" y="239"/>
                    <a:pt x="66" y="240"/>
                    <a:pt x="66" y="240"/>
                  </a:cubicBezTo>
                  <a:cubicBezTo>
                    <a:pt x="66" y="240"/>
                    <a:pt x="66" y="241"/>
                    <a:pt x="65" y="241"/>
                  </a:cubicBezTo>
                  <a:cubicBezTo>
                    <a:pt x="65" y="242"/>
                    <a:pt x="65" y="242"/>
                    <a:pt x="65" y="242"/>
                  </a:cubicBezTo>
                  <a:cubicBezTo>
                    <a:pt x="65" y="243"/>
                    <a:pt x="65" y="243"/>
                    <a:pt x="65" y="244"/>
                  </a:cubicBezTo>
                  <a:cubicBezTo>
                    <a:pt x="64" y="244"/>
                    <a:pt x="64" y="245"/>
                    <a:pt x="64" y="245"/>
                  </a:cubicBezTo>
                  <a:cubicBezTo>
                    <a:pt x="64" y="245"/>
                    <a:pt x="64" y="246"/>
                    <a:pt x="64" y="246"/>
                  </a:cubicBezTo>
                  <a:cubicBezTo>
                    <a:pt x="64" y="247"/>
                    <a:pt x="63" y="247"/>
                    <a:pt x="63" y="247"/>
                  </a:cubicBezTo>
                  <a:cubicBezTo>
                    <a:pt x="63" y="248"/>
                    <a:pt x="63" y="248"/>
                    <a:pt x="63" y="249"/>
                  </a:cubicBezTo>
                  <a:cubicBezTo>
                    <a:pt x="63" y="249"/>
                    <a:pt x="63" y="249"/>
                    <a:pt x="62" y="250"/>
                  </a:cubicBezTo>
                  <a:cubicBezTo>
                    <a:pt x="62" y="250"/>
                    <a:pt x="62" y="251"/>
                    <a:pt x="62" y="251"/>
                  </a:cubicBezTo>
                  <a:cubicBezTo>
                    <a:pt x="62" y="252"/>
                    <a:pt x="62" y="252"/>
                    <a:pt x="62" y="252"/>
                  </a:cubicBezTo>
                  <a:cubicBezTo>
                    <a:pt x="61" y="253"/>
                    <a:pt x="61" y="253"/>
                    <a:pt x="61" y="254"/>
                  </a:cubicBezTo>
                  <a:cubicBezTo>
                    <a:pt x="61" y="254"/>
                    <a:pt x="61" y="254"/>
                    <a:pt x="61" y="255"/>
                  </a:cubicBezTo>
                  <a:cubicBezTo>
                    <a:pt x="61" y="255"/>
                    <a:pt x="60" y="256"/>
                    <a:pt x="60" y="256"/>
                  </a:cubicBezTo>
                  <a:cubicBezTo>
                    <a:pt x="60" y="256"/>
                    <a:pt x="60" y="257"/>
                    <a:pt x="60" y="257"/>
                  </a:cubicBezTo>
                  <a:cubicBezTo>
                    <a:pt x="60" y="258"/>
                    <a:pt x="60" y="258"/>
                    <a:pt x="59" y="258"/>
                  </a:cubicBezTo>
                  <a:cubicBezTo>
                    <a:pt x="59" y="259"/>
                    <a:pt x="59" y="259"/>
                    <a:pt x="59" y="260"/>
                  </a:cubicBezTo>
                  <a:cubicBezTo>
                    <a:pt x="59" y="260"/>
                    <a:pt x="59" y="261"/>
                    <a:pt x="58" y="261"/>
                  </a:cubicBezTo>
                  <a:cubicBezTo>
                    <a:pt x="58" y="261"/>
                    <a:pt x="58" y="262"/>
                    <a:pt x="58" y="262"/>
                  </a:cubicBezTo>
                  <a:cubicBezTo>
                    <a:pt x="58" y="263"/>
                    <a:pt x="58" y="263"/>
                    <a:pt x="58" y="263"/>
                  </a:cubicBezTo>
                  <a:cubicBezTo>
                    <a:pt x="57" y="264"/>
                    <a:pt x="57" y="264"/>
                    <a:pt x="57" y="265"/>
                  </a:cubicBezTo>
                  <a:cubicBezTo>
                    <a:pt x="57" y="265"/>
                    <a:pt x="57" y="265"/>
                    <a:pt x="57" y="266"/>
                  </a:cubicBezTo>
                  <a:cubicBezTo>
                    <a:pt x="57" y="266"/>
                    <a:pt x="56" y="267"/>
                    <a:pt x="56" y="267"/>
                  </a:cubicBezTo>
                  <a:cubicBezTo>
                    <a:pt x="56" y="268"/>
                    <a:pt x="56" y="268"/>
                    <a:pt x="56" y="268"/>
                  </a:cubicBezTo>
                  <a:cubicBezTo>
                    <a:pt x="56" y="269"/>
                    <a:pt x="56" y="269"/>
                    <a:pt x="55" y="270"/>
                  </a:cubicBezTo>
                  <a:cubicBezTo>
                    <a:pt x="55" y="270"/>
                    <a:pt x="55" y="270"/>
                    <a:pt x="55" y="271"/>
                  </a:cubicBezTo>
                  <a:cubicBezTo>
                    <a:pt x="55" y="271"/>
                    <a:pt x="55" y="272"/>
                    <a:pt x="55" y="272"/>
                  </a:cubicBezTo>
                  <a:cubicBezTo>
                    <a:pt x="54" y="272"/>
                    <a:pt x="54" y="273"/>
                    <a:pt x="54" y="273"/>
                  </a:cubicBezTo>
                  <a:cubicBezTo>
                    <a:pt x="54" y="274"/>
                    <a:pt x="54" y="274"/>
                    <a:pt x="54" y="275"/>
                  </a:cubicBezTo>
                  <a:cubicBezTo>
                    <a:pt x="54" y="275"/>
                    <a:pt x="53" y="275"/>
                    <a:pt x="53" y="276"/>
                  </a:cubicBezTo>
                  <a:cubicBezTo>
                    <a:pt x="53" y="276"/>
                    <a:pt x="53" y="277"/>
                    <a:pt x="53" y="277"/>
                  </a:cubicBezTo>
                  <a:cubicBezTo>
                    <a:pt x="53" y="277"/>
                    <a:pt x="53" y="278"/>
                    <a:pt x="52" y="278"/>
                  </a:cubicBezTo>
                  <a:cubicBezTo>
                    <a:pt x="52" y="279"/>
                    <a:pt x="52" y="279"/>
                    <a:pt x="52" y="279"/>
                  </a:cubicBezTo>
                  <a:cubicBezTo>
                    <a:pt x="52" y="280"/>
                    <a:pt x="52" y="280"/>
                    <a:pt x="51" y="281"/>
                  </a:cubicBezTo>
                  <a:cubicBezTo>
                    <a:pt x="51" y="281"/>
                    <a:pt x="51" y="281"/>
                    <a:pt x="51" y="282"/>
                  </a:cubicBezTo>
                  <a:cubicBezTo>
                    <a:pt x="51" y="282"/>
                    <a:pt x="51" y="283"/>
                    <a:pt x="51" y="283"/>
                  </a:cubicBezTo>
                  <a:cubicBezTo>
                    <a:pt x="50" y="284"/>
                    <a:pt x="50" y="284"/>
                    <a:pt x="50" y="284"/>
                  </a:cubicBezTo>
                  <a:cubicBezTo>
                    <a:pt x="50" y="285"/>
                    <a:pt x="50" y="285"/>
                    <a:pt x="50" y="286"/>
                  </a:cubicBezTo>
                  <a:cubicBezTo>
                    <a:pt x="50" y="286"/>
                    <a:pt x="49" y="286"/>
                    <a:pt x="49" y="287"/>
                  </a:cubicBezTo>
                  <a:cubicBezTo>
                    <a:pt x="49" y="287"/>
                    <a:pt x="49" y="288"/>
                    <a:pt x="49" y="288"/>
                  </a:cubicBezTo>
                  <a:cubicBezTo>
                    <a:pt x="49" y="288"/>
                    <a:pt x="49" y="289"/>
                    <a:pt x="48" y="289"/>
                  </a:cubicBezTo>
                  <a:cubicBezTo>
                    <a:pt x="48" y="290"/>
                    <a:pt x="48" y="290"/>
                    <a:pt x="48" y="291"/>
                  </a:cubicBezTo>
                  <a:cubicBezTo>
                    <a:pt x="48" y="291"/>
                    <a:pt x="48" y="291"/>
                    <a:pt x="48" y="292"/>
                  </a:cubicBezTo>
                  <a:cubicBezTo>
                    <a:pt x="47" y="292"/>
                    <a:pt x="47" y="293"/>
                    <a:pt x="47" y="293"/>
                  </a:cubicBezTo>
                  <a:cubicBezTo>
                    <a:pt x="47" y="293"/>
                    <a:pt x="47" y="294"/>
                    <a:pt x="47" y="294"/>
                  </a:cubicBezTo>
                  <a:cubicBezTo>
                    <a:pt x="47" y="295"/>
                    <a:pt x="46" y="295"/>
                    <a:pt x="46" y="295"/>
                  </a:cubicBezTo>
                  <a:cubicBezTo>
                    <a:pt x="46" y="296"/>
                    <a:pt x="46" y="296"/>
                    <a:pt x="46" y="297"/>
                  </a:cubicBezTo>
                  <a:cubicBezTo>
                    <a:pt x="46" y="297"/>
                    <a:pt x="46" y="297"/>
                    <a:pt x="45" y="298"/>
                  </a:cubicBezTo>
                  <a:cubicBezTo>
                    <a:pt x="45" y="298"/>
                    <a:pt x="45" y="299"/>
                    <a:pt x="45" y="299"/>
                  </a:cubicBezTo>
                  <a:cubicBezTo>
                    <a:pt x="45" y="300"/>
                    <a:pt x="45" y="300"/>
                    <a:pt x="45" y="300"/>
                  </a:cubicBezTo>
                  <a:cubicBezTo>
                    <a:pt x="44" y="301"/>
                    <a:pt x="44" y="301"/>
                    <a:pt x="44" y="302"/>
                  </a:cubicBezTo>
                  <a:cubicBezTo>
                    <a:pt x="44" y="302"/>
                    <a:pt x="44" y="302"/>
                    <a:pt x="44" y="303"/>
                  </a:cubicBezTo>
                  <a:cubicBezTo>
                    <a:pt x="43" y="303"/>
                    <a:pt x="43" y="304"/>
                    <a:pt x="43" y="304"/>
                  </a:cubicBezTo>
                  <a:cubicBezTo>
                    <a:pt x="43" y="304"/>
                    <a:pt x="43" y="305"/>
                    <a:pt x="43" y="305"/>
                  </a:cubicBezTo>
                  <a:cubicBezTo>
                    <a:pt x="43" y="306"/>
                    <a:pt x="42" y="306"/>
                    <a:pt x="42" y="307"/>
                  </a:cubicBezTo>
                  <a:cubicBezTo>
                    <a:pt x="42" y="307"/>
                    <a:pt x="42" y="307"/>
                    <a:pt x="42" y="308"/>
                  </a:cubicBezTo>
                  <a:cubicBezTo>
                    <a:pt x="42" y="308"/>
                    <a:pt x="42" y="309"/>
                    <a:pt x="41" y="309"/>
                  </a:cubicBezTo>
                  <a:cubicBezTo>
                    <a:pt x="41" y="309"/>
                    <a:pt x="41" y="310"/>
                    <a:pt x="41" y="310"/>
                  </a:cubicBezTo>
                  <a:cubicBezTo>
                    <a:pt x="41" y="311"/>
                    <a:pt x="41" y="311"/>
                    <a:pt x="41" y="311"/>
                  </a:cubicBezTo>
                  <a:cubicBezTo>
                    <a:pt x="40" y="312"/>
                    <a:pt x="40" y="312"/>
                    <a:pt x="40" y="313"/>
                  </a:cubicBezTo>
                  <a:cubicBezTo>
                    <a:pt x="40" y="313"/>
                    <a:pt x="40" y="314"/>
                    <a:pt x="40" y="314"/>
                  </a:cubicBezTo>
                  <a:cubicBezTo>
                    <a:pt x="40" y="314"/>
                    <a:pt x="39" y="315"/>
                    <a:pt x="39" y="315"/>
                  </a:cubicBezTo>
                  <a:cubicBezTo>
                    <a:pt x="39" y="316"/>
                    <a:pt x="39" y="316"/>
                    <a:pt x="39" y="316"/>
                  </a:cubicBezTo>
                  <a:cubicBezTo>
                    <a:pt x="39" y="317"/>
                    <a:pt x="39" y="317"/>
                    <a:pt x="38" y="318"/>
                  </a:cubicBezTo>
                  <a:cubicBezTo>
                    <a:pt x="38" y="318"/>
                    <a:pt x="38" y="318"/>
                    <a:pt x="38" y="319"/>
                  </a:cubicBezTo>
                  <a:cubicBezTo>
                    <a:pt x="38" y="319"/>
                    <a:pt x="38" y="320"/>
                    <a:pt x="38" y="320"/>
                  </a:cubicBezTo>
                  <a:cubicBezTo>
                    <a:pt x="37" y="321"/>
                    <a:pt x="37" y="321"/>
                    <a:pt x="37" y="321"/>
                  </a:cubicBezTo>
                  <a:cubicBezTo>
                    <a:pt x="37" y="322"/>
                    <a:pt x="37" y="322"/>
                    <a:pt x="37" y="323"/>
                  </a:cubicBezTo>
                  <a:cubicBezTo>
                    <a:pt x="36" y="323"/>
                    <a:pt x="36" y="323"/>
                    <a:pt x="36" y="324"/>
                  </a:cubicBezTo>
                  <a:cubicBezTo>
                    <a:pt x="36" y="324"/>
                    <a:pt x="36" y="325"/>
                    <a:pt x="36" y="325"/>
                  </a:cubicBezTo>
                  <a:cubicBezTo>
                    <a:pt x="36" y="325"/>
                    <a:pt x="35" y="326"/>
                    <a:pt x="35" y="326"/>
                  </a:cubicBezTo>
                  <a:cubicBezTo>
                    <a:pt x="35" y="327"/>
                    <a:pt x="35" y="327"/>
                    <a:pt x="35" y="328"/>
                  </a:cubicBezTo>
                  <a:cubicBezTo>
                    <a:pt x="35" y="328"/>
                    <a:pt x="35" y="328"/>
                    <a:pt x="34" y="329"/>
                  </a:cubicBezTo>
                  <a:cubicBezTo>
                    <a:pt x="34" y="329"/>
                    <a:pt x="34" y="330"/>
                    <a:pt x="34" y="330"/>
                  </a:cubicBezTo>
                  <a:cubicBezTo>
                    <a:pt x="34" y="330"/>
                    <a:pt x="34" y="331"/>
                    <a:pt x="34" y="331"/>
                  </a:cubicBezTo>
                  <a:cubicBezTo>
                    <a:pt x="33" y="332"/>
                    <a:pt x="33" y="332"/>
                    <a:pt x="33" y="332"/>
                  </a:cubicBezTo>
                  <a:cubicBezTo>
                    <a:pt x="33" y="333"/>
                    <a:pt x="33" y="333"/>
                    <a:pt x="33" y="334"/>
                  </a:cubicBezTo>
                  <a:cubicBezTo>
                    <a:pt x="33" y="334"/>
                    <a:pt x="32" y="334"/>
                    <a:pt x="32" y="335"/>
                  </a:cubicBezTo>
                  <a:cubicBezTo>
                    <a:pt x="32" y="335"/>
                    <a:pt x="32" y="336"/>
                    <a:pt x="32" y="336"/>
                  </a:cubicBezTo>
                  <a:cubicBezTo>
                    <a:pt x="32" y="337"/>
                    <a:pt x="32" y="337"/>
                    <a:pt x="31" y="337"/>
                  </a:cubicBezTo>
                  <a:cubicBezTo>
                    <a:pt x="31" y="338"/>
                    <a:pt x="31" y="338"/>
                    <a:pt x="31" y="339"/>
                  </a:cubicBezTo>
                  <a:cubicBezTo>
                    <a:pt x="31" y="339"/>
                    <a:pt x="31" y="339"/>
                    <a:pt x="30" y="340"/>
                  </a:cubicBezTo>
                  <a:cubicBezTo>
                    <a:pt x="30" y="340"/>
                    <a:pt x="30" y="341"/>
                    <a:pt x="30" y="341"/>
                  </a:cubicBezTo>
                  <a:cubicBezTo>
                    <a:pt x="30" y="341"/>
                    <a:pt x="30" y="342"/>
                    <a:pt x="30" y="342"/>
                  </a:cubicBezTo>
                  <a:cubicBezTo>
                    <a:pt x="29" y="343"/>
                    <a:pt x="29" y="343"/>
                    <a:pt x="29" y="344"/>
                  </a:cubicBezTo>
                  <a:cubicBezTo>
                    <a:pt x="29" y="344"/>
                    <a:pt x="29" y="344"/>
                    <a:pt x="29" y="345"/>
                  </a:cubicBezTo>
                  <a:cubicBezTo>
                    <a:pt x="29" y="345"/>
                    <a:pt x="28" y="346"/>
                    <a:pt x="28" y="346"/>
                  </a:cubicBezTo>
                  <a:cubicBezTo>
                    <a:pt x="28" y="346"/>
                    <a:pt x="28" y="347"/>
                    <a:pt x="28" y="347"/>
                  </a:cubicBezTo>
                  <a:cubicBezTo>
                    <a:pt x="28" y="348"/>
                    <a:pt x="28" y="348"/>
                    <a:pt x="27" y="348"/>
                  </a:cubicBezTo>
                  <a:cubicBezTo>
                    <a:pt x="27" y="349"/>
                    <a:pt x="27" y="349"/>
                    <a:pt x="27" y="350"/>
                  </a:cubicBezTo>
                  <a:cubicBezTo>
                    <a:pt x="27" y="350"/>
                    <a:pt x="27" y="351"/>
                    <a:pt x="27" y="351"/>
                  </a:cubicBezTo>
                  <a:cubicBezTo>
                    <a:pt x="26" y="351"/>
                    <a:pt x="26" y="352"/>
                    <a:pt x="26" y="352"/>
                  </a:cubicBezTo>
                  <a:cubicBezTo>
                    <a:pt x="26" y="353"/>
                    <a:pt x="26" y="353"/>
                    <a:pt x="26" y="353"/>
                  </a:cubicBezTo>
                  <a:cubicBezTo>
                    <a:pt x="26" y="354"/>
                    <a:pt x="25" y="354"/>
                    <a:pt x="25" y="355"/>
                  </a:cubicBezTo>
                  <a:cubicBezTo>
                    <a:pt x="25" y="355"/>
                    <a:pt x="25" y="355"/>
                    <a:pt x="25" y="356"/>
                  </a:cubicBezTo>
                  <a:cubicBezTo>
                    <a:pt x="25" y="356"/>
                    <a:pt x="25" y="357"/>
                    <a:pt x="24" y="357"/>
                  </a:cubicBezTo>
                  <a:cubicBezTo>
                    <a:pt x="24" y="358"/>
                    <a:pt x="24" y="358"/>
                    <a:pt x="24" y="358"/>
                  </a:cubicBezTo>
                  <a:cubicBezTo>
                    <a:pt x="24" y="359"/>
                    <a:pt x="24" y="359"/>
                    <a:pt x="23" y="360"/>
                  </a:cubicBezTo>
                  <a:cubicBezTo>
                    <a:pt x="23" y="360"/>
                    <a:pt x="23" y="360"/>
                    <a:pt x="23" y="361"/>
                  </a:cubicBezTo>
                  <a:cubicBezTo>
                    <a:pt x="23" y="361"/>
                    <a:pt x="23" y="362"/>
                    <a:pt x="23" y="362"/>
                  </a:cubicBezTo>
                  <a:cubicBezTo>
                    <a:pt x="22" y="362"/>
                    <a:pt x="22" y="363"/>
                    <a:pt x="22" y="363"/>
                  </a:cubicBezTo>
                  <a:cubicBezTo>
                    <a:pt x="22" y="364"/>
                    <a:pt x="22" y="364"/>
                    <a:pt x="22" y="365"/>
                  </a:cubicBezTo>
                  <a:cubicBezTo>
                    <a:pt x="22" y="365"/>
                    <a:pt x="21" y="365"/>
                    <a:pt x="21" y="366"/>
                  </a:cubicBezTo>
                  <a:cubicBezTo>
                    <a:pt x="21" y="366"/>
                    <a:pt x="21" y="367"/>
                    <a:pt x="21" y="367"/>
                  </a:cubicBezTo>
                  <a:cubicBezTo>
                    <a:pt x="21" y="367"/>
                    <a:pt x="21" y="368"/>
                    <a:pt x="20" y="368"/>
                  </a:cubicBezTo>
                  <a:cubicBezTo>
                    <a:pt x="20" y="369"/>
                    <a:pt x="20" y="369"/>
                    <a:pt x="20" y="369"/>
                  </a:cubicBezTo>
                  <a:cubicBezTo>
                    <a:pt x="20" y="370"/>
                    <a:pt x="20" y="370"/>
                    <a:pt x="20" y="371"/>
                  </a:cubicBezTo>
                  <a:cubicBezTo>
                    <a:pt x="19" y="371"/>
                    <a:pt x="19" y="371"/>
                    <a:pt x="19" y="372"/>
                  </a:cubicBezTo>
                  <a:cubicBezTo>
                    <a:pt x="19" y="372"/>
                    <a:pt x="19" y="373"/>
                    <a:pt x="19" y="373"/>
                  </a:cubicBezTo>
                  <a:cubicBezTo>
                    <a:pt x="19" y="374"/>
                    <a:pt x="18" y="374"/>
                    <a:pt x="18" y="374"/>
                  </a:cubicBezTo>
                  <a:cubicBezTo>
                    <a:pt x="18" y="375"/>
                    <a:pt x="18" y="375"/>
                    <a:pt x="18" y="376"/>
                  </a:cubicBezTo>
                  <a:cubicBezTo>
                    <a:pt x="18" y="376"/>
                    <a:pt x="17" y="376"/>
                    <a:pt x="17" y="377"/>
                  </a:cubicBezTo>
                  <a:cubicBezTo>
                    <a:pt x="17" y="377"/>
                    <a:pt x="17" y="378"/>
                    <a:pt x="17" y="378"/>
                  </a:cubicBezTo>
                  <a:cubicBezTo>
                    <a:pt x="17" y="378"/>
                    <a:pt x="17" y="379"/>
                    <a:pt x="16" y="379"/>
                  </a:cubicBezTo>
                  <a:cubicBezTo>
                    <a:pt x="16" y="380"/>
                    <a:pt x="16" y="380"/>
                    <a:pt x="16" y="381"/>
                  </a:cubicBezTo>
                  <a:cubicBezTo>
                    <a:pt x="16" y="381"/>
                    <a:pt x="16" y="381"/>
                    <a:pt x="16" y="382"/>
                  </a:cubicBezTo>
                  <a:cubicBezTo>
                    <a:pt x="15" y="382"/>
                    <a:pt x="15" y="383"/>
                    <a:pt x="15" y="383"/>
                  </a:cubicBezTo>
                  <a:cubicBezTo>
                    <a:pt x="15" y="383"/>
                    <a:pt x="15" y="384"/>
                    <a:pt x="15" y="384"/>
                  </a:cubicBezTo>
                  <a:cubicBezTo>
                    <a:pt x="15" y="385"/>
                    <a:pt x="14" y="385"/>
                    <a:pt x="14" y="385"/>
                  </a:cubicBezTo>
                  <a:cubicBezTo>
                    <a:pt x="14" y="386"/>
                    <a:pt x="14" y="386"/>
                    <a:pt x="14" y="387"/>
                  </a:cubicBezTo>
                  <a:cubicBezTo>
                    <a:pt x="14" y="387"/>
                    <a:pt x="14" y="388"/>
                    <a:pt x="13" y="388"/>
                  </a:cubicBezTo>
                  <a:cubicBezTo>
                    <a:pt x="13" y="388"/>
                    <a:pt x="13" y="389"/>
                    <a:pt x="13" y="389"/>
                  </a:cubicBezTo>
                  <a:cubicBezTo>
                    <a:pt x="13" y="390"/>
                    <a:pt x="13" y="390"/>
                    <a:pt x="13" y="390"/>
                  </a:cubicBezTo>
                  <a:cubicBezTo>
                    <a:pt x="12" y="391"/>
                    <a:pt x="12" y="391"/>
                    <a:pt x="12" y="392"/>
                  </a:cubicBezTo>
                  <a:cubicBezTo>
                    <a:pt x="12" y="392"/>
                    <a:pt x="12" y="392"/>
                    <a:pt x="12" y="393"/>
                  </a:cubicBezTo>
                  <a:cubicBezTo>
                    <a:pt x="12" y="393"/>
                    <a:pt x="11" y="394"/>
                    <a:pt x="11" y="394"/>
                  </a:cubicBezTo>
                  <a:cubicBezTo>
                    <a:pt x="11" y="395"/>
                    <a:pt x="11" y="395"/>
                    <a:pt x="11" y="395"/>
                  </a:cubicBezTo>
                  <a:cubicBezTo>
                    <a:pt x="11" y="396"/>
                    <a:pt x="10" y="396"/>
                    <a:pt x="10" y="397"/>
                  </a:cubicBezTo>
                  <a:cubicBezTo>
                    <a:pt x="10" y="397"/>
                    <a:pt x="10" y="397"/>
                    <a:pt x="10" y="398"/>
                  </a:cubicBezTo>
                  <a:cubicBezTo>
                    <a:pt x="10" y="398"/>
                    <a:pt x="10" y="399"/>
                    <a:pt x="9" y="399"/>
                  </a:cubicBezTo>
                  <a:cubicBezTo>
                    <a:pt x="9" y="399"/>
                    <a:pt x="9" y="400"/>
                    <a:pt x="9" y="400"/>
                  </a:cubicBezTo>
                  <a:cubicBezTo>
                    <a:pt x="0" y="427"/>
                    <a:pt x="13" y="456"/>
                    <a:pt x="49" y="477"/>
                  </a:cubicBezTo>
                  <a:cubicBezTo>
                    <a:pt x="106" y="510"/>
                    <a:pt x="198" y="510"/>
                    <a:pt x="255" y="477"/>
                  </a:cubicBezTo>
                  <a:cubicBezTo>
                    <a:pt x="291" y="456"/>
                    <a:pt x="304" y="427"/>
                    <a:pt x="294" y="400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3" name="íšľíḓe">
              <a:extLst>
                <a:ext uri="{FF2B5EF4-FFF2-40B4-BE49-F238E27FC236}">
                  <a16:creationId xmlns:a16="http://schemas.microsoft.com/office/drawing/2014/main" id="{E34967B0-986A-461E-A34A-DCC77B9C2808}"/>
                </a:ext>
              </a:extLst>
            </p:cNvPr>
            <p:cNvSpPr/>
            <p:nvPr/>
          </p:nvSpPr>
          <p:spPr bwMode="auto">
            <a:xfrm>
              <a:off x="7400131" y="3182937"/>
              <a:ext cx="844550" cy="804863"/>
            </a:xfrm>
            <a:custGeom>
              <a:avLst/>
              <a:gdLst>
                <a:gd name="T0" fmla="*/ 247 w 256"/>
                <a:gd name="T1" fmla="*/ 149 h 244"/>
                <a:gd name="T2" fmla="*/ 246 w 256"/>
                <a:gd name="T3" fmla="*/ 145 h 244"/>
                <a:gd name="T4" fmla="*/ 244 w 256"/>
                <a:gd name="T5" fmla="*/ 140 h 244"/>
                <a:gd name="T6" fmla="*/ 243 w 256"/>
                <a:gd name="T7" fmla="*/ 136 h 244"/>
                <a:gd name="T8" fmla="*/ 242 w 256"/>
                <a:gd name="T9" fmla="*/ 132 h 244"/>
                <a:gd name="T10" fmla="*/ 240 w 256"/>
                <a:gd name="T11" fmla="*/ 128 h 244"/>
                <a:gd name="T12" fmla="*/ 239 w 256"/>
                <a:gd name="T13" fmla="*/ 124 h 244"/>
                <a:gd name="T14" fmla="*/ 238 w 256"/>
                <a:gd name="T15" fmla="*/ 120 h 244"/>
                <a:gd name="T16" fmla="*/ 236 w 256"/>
                <a:gd name="T17" fmla="*/ 116 h 244"/>
                <a:gd name="T18" fmla="*/ 235 w 256"/>
                <a:gd name="T19" fmla="*/ 112 h 244"/>
                <a:gd name="T20" fmla="*/ 234 w 256"/>
                <a:gd name="T21" fmla="*/ 107 h 244"/>
                <a:gd name="T22" fmla="*/ 232 w 256"/>
                <a:gd name="T23" fmla="*/ 103 h 244"/>
                <a:gd name="T24" fmla="*/ 232 w 256"/>
                <a:gd name="T25" fmla="*/ 101 h 244"/>
                <a:gd name="T26" fmla="*/ 230 w 256"/>
                <a:gd name="T27" fmla="*/ 97 h 244"/>
                <a:gd name="T28" fmla="*/ 229 w 256"/>
                <a:gd name="T29" fmla="*/ 93 h 244"/>
                <a:gd name="T30" fmla="*/ 228 w 256"/>
                <a:gd name="T31" fmla="*/ 89 h 244"/>
                <a:gd name="T32" fmla="*/ 226 w 256"/>
                <a:gd name="T33" fmla="*/ 84 h 244"/>
                <a:gd name="T34" fmla="*/ 225 w 256"/>
                <a:gd name="T35" fmla="*/ 80 h 244"/>
                <a:gd name="T36" fmla="*/ 223 w 256"/>
                <a:gd name="T37" fmla="*/ 76 h 244"/>
                <a:gd name="T38" fmla="*/ 222 w 256"/>
                <a:gd name="T39" fmla="*/ 72 h 244"/>
                <a:gd name="T40" fmla="*/ 221 w 256"/>
                <a:gd name="T41" fmla="*/ 68 h 244"/>
                <a:gd name="T42" fmla="*/ 219 w 256"/>
                <a:gd name="T43" fmla="*/ 63 h 244"/>
                <a:gd name="T44" fmla="*/ 218 w 256"/>
                <a:gd name="T45" fmla="*/ 59 h 244"/>
                <a:gd name="T46" fmla="*/ 217 w 256"/>
                <a:gd name="T47" fmla="*/ 55 h 244"/>
                <a:gd name="T48" fmla="*/ 215 w 256"/>
                <a:gd name="T49" fmla="*/ 51 h 244"/>
                <a:gd name="T50" fmla="*/ 214 w 256"/>
                <a:gd name="T51" fmla="*/ 47 h 244"/>
                <a:gd name="T52" fmla="*/ 213 w 256"/>
                <a:gd name="T53" fmla="*/ 43 h 244"/>
                <a:gd name="T54" fmla="*/ 211 w 256"/>
                <a:gd name="T55" fmla="*/ 38 h 244"/>
                <a:gd name="T56" fmla="*/ 69 w 256"/>
                <a:gd name="T57" fmla="*/ 14 h 244"/>
                <a:gd name="T58" fmla="*/ 44 w 256"/>
                <a:gd name="T59" fmla="*/ 39 h 244"/>
                <a:gd name="T60" fmla="*/ 43 w 256"/>
                <a:gd name="T61" fmla="*/ 43 h 244"/>
                <a:gd name="T62" fmla="*/ 41 w 256"/>
                <a:gd name="T63" fmla="*/ 47 h 244"/>
                <a:gd name="T64" fmla="*/ 40 w 256"/>
                <a:gd name="T65" fmla="*/ 51 h 244"/>
                <a:gd name="T66" fmla="*/ 39 w 256"/>
                <a:gd name="T67" fmla="*/ 56 h 244"/>
                <a:gd name="T68" fmla="*/ 37 w 256"/>
                <a:gd name="T69" fmla="*/ 60 h 244"/>
                <a:gd name="T70" fmla="*/ 36 w 256"/>
                <a:gd name="T71" fmla="*/ 64 h 244"/>
                <a:gd name="T72" fmla="*/ 34 w 256"/>
                <a:gd name="T73" fmla="*/ 68 h 244"/>
                <a:gd name="T74" fmla="*/ 33 w 256"/>
                <a:gd name="T75" fmla="*/ 72 h 244"/>
                <a:gd name="T76" fmla="*/ 32 w 256"/>
                <a:gd name="T77" fmla="*/ 77 h 244"/>
                <a:gd name="T78" fmla="*/ 30 w 256"/>
                <a:gd name="T79" fmla="*/ 81 h 244"/>
                <a:gd name="T80" fmla="*/ 30 w 256"/>
                <a:gd name="T81" fmla="*/ 83 h 244"/>
                <a:gd name="T82" fmla="*/ 28 w 256"/>
                <a:gd name="T83" fmla="*/ 87 h 244"/>
                <a:gd name="T84" fmla="*/ 27 w 256"/>
                <a:gd name="T85" fmla="*/ 91 h 244"/>
                <a:gd name="T86" fmla="*/ 26 w 256"/>
                <a:gd name="T87" fmla="*/ 95 h 244"/>
                <a:gd name="T88" fmla="*/ 24 w 256"/>
                <a:gd name="T89" fmla="*/ 100 h 244"/>
                <a:gd name="T90" fmla="*/ 23 w 256"/>
                <a:gd name="T91" fmla="*/ 104 h 244"/>
                <a:gd name="T92" fmla="*/ 22 w 256"/>
                <a:gd name="T93" fmla="*/ 108 h 244"/>
                <a:gd name="T94" fmla="*/ 20 w 256"/>
                <a:gd name="T95" fmla="*/ 112 h 244"/>
                <a:gd name="T96" fmla="*/ 19 w 256"/>
                <a:gd name="T97" fmla="*/ 116 h 244"/>
                <a:gd name="T98" fmla="*/ 18 w 256"/>
                <a:gd name="T99" fmla="*/ 120 h 244"/>
                <a:gd name="T100" fmla="*/ 16 w 256"/>
                <a:gd name="T101" fmla="*/ 124 h 244"/>
                <a:gd name="T102" fmla="*/ 15 w 256"/>
                <a:gd name="T103" fmla="*/ 129 h 244"/>
                <a:gd name="T104" fmla="*/ 14 w 256"/>
                <a:gd name="T105" fmla="*/ 133 h 244"/>
                <a:gd name="T106" fmla="*/ 12 w 256"/>
                <a:gd name="T107" fmla="*/ 137 h 244"/>
                <a:gd name="T108" fmla="*/ 11 w 256"/>
                <a:gd name="T109" fmla="*/ 141 h 244"/>
                <a:gd name="T110" fmla="*/ 10 w 256"/>
                <a:gd name="T111" fmla="*/ 145 h 244"/>
                <a:gd name="T112" fmla="*/ 8 w 256"/>
                <a:gd name="T113" fmla="*/ 149 h 244"/>
                <a:gd name="T114" fmla="*/ 215 w 256"/>
                <a:gd name="T115" fmla="*/ 21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6" h="244">
                  <a:moveTo>
                    <a:pt x="248" y="152"/>
                  </a:moveTo>
                  <a:cubicBezTo>
                    <a:pt x="248" y="152"/>
                    <a:pt x="248" y="152"/>
                    <a:pt x="248" y="152"/>
                  </a:cubicBezTo>
                  <a:cubicBezTo>
                    <a:pt x="248" y="151"/>
                    <a:pt x="248" y="151"/>
                    <a:pt x="248" y="151"/>
                  </a:cubicBezTo>
                  <a:cubicBezTo>
                    <a:pt x="248" y="151"/>
                    <a:pt x="248" y="151"/>
                    <a:pt x="248" y="151"/>
                  </a:cubicBezTo>
                  <a:cubicBezTo>
                    <a:pt x="247" y="150"/>
                    <a:pt x="247" y="150"/>
                    <a:pt x="247" y="150"/>
                  </a:cubicBezTo>
                  <a:cubicBezTo>
                    <a:pt x="247" y="149"/>
                    <a:pt x="247" y="149"/>
                    <a:pt x="247" y="149"/>
                  </a:cubicBezTo>
                  <a:cubicBezTo>
                    <a:pt x="247" y="149"/>
                    <a:pt x="247" y="149"/>
                    <a:pt x="247" y="149"/>
                  </a:cubicBezTo>
                  <a:cubicBezTo>
                    <a:pt x="247" y="148"/>
                    <a:pt x="247" y="148"/>
                    <a:pt x="247" y="148"/>
                  </a:cubicBezTo>
                  <a:cubicBezTo>
                    <a:pt x="247" y="148"/>
                    <a:pt x="247" y="148"/>
                    <a:pt x="247" y="148"/>
                  </a:cubicBezTo>
                  <a:cubicBezTo>
                    <a:pt x="246" y="147"/>
                    <a:pt x="246" y="147"/>
                    <a:pt x="246" y="147"/>
                  </a:cubicBezTo>
                  <a:cubicBezTo>
                    <a:pt x="246" y="146"/>
                    <a:pt x="246" y="146"/>
                    <a:pt x="246" y="146"/>
                  </a:cubicBezTo>
                  <a:cubicBezTo>
                    <a:pt x="246" y="146"/>
                    <a:pt x="246" y="146"/>
                    <a:pt x="246" y="146"/>
                  </a:cubicBezTo>
                  <a:cubicBezTo>
                    <a:pt x="246" y="145"/>
                    <a:pt x="246" y="145"/>
                    <a:pt x="246" y="145"/>
                  </a:cubicBezTo>
                  <a:cubicBezTo>
                    <a:pt x="246" y="145"/>
                    <a:pt x="246" y="145"/>
                    <a:pt x="246" y="145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4" y="141"/>
                    <a:pt x="244" y="141"/>
                    <a:pt x="244" y="141"/>
                  </a:cubicBezTo>
                  <a:cubicBezTo>
                    <a:pt x="244" y="140"/>
                    <a:pt x="244" y="140"/>
                    <a:pt x="244" y="140"/>
                  </a:cubicBezTo>
                  <a:cubicBezTo>
                    <a:pt x="244" y="140"/>
                    <a:pt x="244" y="140"/>
                    <a:pt x="244" y="140"/>
                  </a:cubicBezTo>
                  <a:cubicBezTo>
                    <a:pt x="244" y="139"/>
                    <a:pt x="244" y="139"/>
                    <a:pt x="244" y="139"/>
                  </a:cubicBezTo>
                  <a:cubicBezTo>
                    <a:pt x="244" y="139"/>
                    <a:pt x="244" y="139"/>
                    <a:pt x="244" y="139"/>
                  </a:cubicBezTo>
                  <a:cubicBezTo>
                    <a:pt x="244" y="138"/>
                    <a:pt x="244" y="138"/>
                    <a:pt x="244" y="13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7"/>
                    <a:pt x="243" y="137"/>
                    <a:pt x="243" y="137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3"/>
                    <a:pt x="242" y="133"/>
                    <a:pt x="242" y="133"/>
                  </a:cubicBezTo>
                  <a:cubicBezTo>
                    <a:pt x="242" y="133"/>
                    <a:pt x="242" y="133"/>
                    <a:pt x="242" y="133"/>
                  </a:cubicBezTo>
                  <a:cubicBezTo>
                    <a:pt x="242" y="132"/>
                    <a:pt x="242" y="132"/>
                    <a:pt x="242" y="132"/>
                  </a:cubicBezTo>
                  <a:cubicBezTo>
                    <a:pt x="241" y="132"/>
                    <a:pt x="241" y="132"/>
                    <a:pt x="241" y="132"/>
                  </a:cubicBezTo>
                  <a:cubicBezTo>
                    <a:pt x="241" y="131"/>
                    <a:pt x="241" y="131"/>
                    <a:pt x="241" y="131"/>
                  </a:cubicBezTo>
                  <a:cubicBezTo>
                    <a:pt x="241" y="130"/>
                    <a:pt x="241" y="130"/>
                    <a:pt x="241" y="130"/>
                  </a:cubicBezTo>
                  <a:cubicBezTo>
                    <a:pt x="241" y="130"/>
                    <a:pt x="241" y="130"/>
                    <a:pt x="241" y="130"/>
                  </a:cubicBezTo>
                  <a:cubicBezTo>
                    <a:pt x="241" y="129"/>
                    <a:pt x="241" y="129"/>
                    <a:pt x="241" y="129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0" y="128"/>
                    <a:pt x="240" y="128"/>
                    <a:pt x="240" y="128"/>
                  </a:cubicBezTo>
                  <a:cubicBezTo>
                    <a:pt x="240" y="127"/>
                    <a:pt x="240" y="127"/>
                    <a:pt x="240" y="127"/>
                  </a:cubicBezTo>
                  <a:cubicBezTo>
                    <a:pt x="240" y="127"/>
                    <a:pt x="240" y="127"/>
                    <a:pt x="240" y="127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39" y="125"/>
                    <a:pt x="239" y="125"/>
                    <a:pt x="239" y="125"/>
                  </a:cubicBezTo>
                  <a:cubicBezTo>
                    <a:pt x="239" y="125"/>
                    <a:pt x="239" y="125"/>
                    <a:pt x="239" y="125"/>
                  </a:cubicBezTo>
                  <a:cubicBezTo>
                    <a:pt x="239" y="124"/>
                    <a:pt x="239" y="124"/>
                    <a:pt x="239" y="124"/>
                  </a:cubicBezTo>
                  <a:cubicBezTo>
                    <a:pt x="239" y="123"/>
                    <a:pt x="239" y="123"/>
                    <a:pt x="239" y="123"/>
                  </a:cubicBezTo>
                  <a:cubicBezTo>
                    <a:pt x="239" y="123"/>
                    <a:pt x="239" y="123"/>
                    <a:pt x="239" y="123"/>
                  </a:cubicBezTo>
                  <a:cubicBezTo>
                    <a:pt x="238" y="122"/>
                    <a:pt x="238" y="122"/>
                    <a:pt x="238" y="122"/>
                  </a:cubicBezTo>
                  <a:cubicBezTo>
                    <a:pt x="238" y="122"/>
                    <a:pt x="238" y="122"/>
                    <a:pt x="238" y="122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8" y="120"/>
                    <a:pt x="238" y="120"/>
                    <a:pt x="238" y="120"/>
                  </a:cubicBezTo>
                  <a:cubicBezTo>
                    <a:pt x="238" y="120"/>
                    <a:pt x="238" y="120"/>
                    <a:pt x="238" y="120"/>
                  </a:cubicBezTo>
                  <a:cubicBezTo>
                    <a:pt x="237" y="119"/>
                    <a:pt x="237" y="119"/>
                    <a:pt x="237" y="119"/>
                  </a:cubicBezTo>
                  <a:cubicBezTo>
                    <a:pt x="237" y="119"/>
                    <a:pt x="237" y="119"/>
                    <a:pt x="237" y="119"/>
                  </a:cubicBezTo>
                  <a:cubicBezTo>
                    <a:pt x="237" y="118"/>
                    <a:pt x="237" y="118"/>
                    <a:pt x="237" y="118"/>
                  </a:cubicBezTo>
                  <a:cubicBezTo>
                    <a:pt x="237" y="117"/>
                    <a:pt x="237" y="117"/>
                    <a:pt x="237" y="117"/>
                  </a:cubicBezTo>
                  <a:cubicBezTo>
                    <a:pt x="237" y="117"/>
                    <a:pt x="237" y="117"/>
                    <a:pt x="237" y="117"/>
                  </a:cubicBezTo>
                  <a:cubicBezTo>
                    <a:pt x="236" y="116"/>
                    <a:pt x="236" y="116"/>
                    <a:pt x="236" y="116"/>
                  </a:cubicBezTo>
                  <a:cubicBezTo>
                    <a:pt x="236" y="116"/>
                    <a:pt x="236" y="116"/>
                    <a:pt x="236" y="116"/>
                  </a:cubicBezTo>
                  <a:cubicBezTo>
                    <a:pt x="236" y="115"/>
                    <a:pt x="236" y="115"/>
                    <a:pt x="236" y="115"/>
                  </a:cubicBezTo>
                  <a:cubicBezTo>
                    <a:pt x="236" y="114"/>
                    <a:pt x="236" y="114"/>
                    <a:pt x="236" y="114"/>
                  </a:cubicBezTo>
                  <a:cubicBezTo>
                    <a:pt x="236" y="114"/>
                    <a:pt x="236" y="114"/>
                    <a:pt x="236" y="114"/>
                  </a:cubicBezTo>
                  <a:cubicBezTo>
                    <a:pt x="235" y="113"/>
                    <a:pt x="235" y="113"/>
                    <a:pt x="235" y="113"/>
                  </a:cubicBezTo>
                  <a:cubicBezTo>
                    <a:pt x="235" y="113"/>
                    <a:pt x="235" y="113"/>
                    <a:pt x="235" y="113"/>
                  </a:cubicBezTo>
                  <a:cubicBezTo>
                    <a:pt x="235" y="112"/>
                    <a:pt x="235" y="112"/>
                    <a:pt x="235" y="112"/>
                  </a:cubicBezTo>
                  <a:cubicBezTo>
                    <a:pt x="235" y="112"/>
                    <a:pt x="235" y="112"/>
                    <a:pt x="235" y="112"/>
                  </a:cubicBezTo>
                  <a:cubicBezTo>
                    <a:pt x="235" y="111"/>
                    <a:pt x="235" y="111"/>
                    <a:pt x="235" y="111"/>
                  </a:cubicBezTo>
                  <a:cubicBezTo>
                    <a:pt x="235" y="110"/>
                    <a:pt x="235" y="110"/>
                    <a:pt x="235" y="110"/>
                  </a:cubicBezTo>
                  <a:cubicBezTo>
                    <a:pt x="234" y="110"/>
                    <a:pt x="234" y="110"/>
                    <a:pt x="234" y="110"/>
                  </a:cubicBezTo>
                  <a:cubicBezTo>
                    <a:pt x="234" y="109"/>
                    <a:pt x="234" y="109"/>
                    <a:pt x="234" y="109"/>
                  </a:cubicBezTo>
                  <a:cubicBezTo>
                    <a:pt x="234" y="109"/>
                    <a:pt x="234" y="109"/>
                    <a:pt x="234" y="109"/>
                  </a:cubicBezTo>
                  <a:cubicBezTo>
                    <a:pt x="234" y="108"/>
                    <a:pt x="234" y="108"/>
                    <a:pt x="234" y="108"/>
                  </a:cubicBezTo>
                  <a:cubicBezTo>
                    <a:pt x="234" y="107"/>
                    <a:pt x="234" y="107"/>
                    <a:pt x="234" y="107"/>
                  </a:cubicBezTo>
                  <a:cubicBezTo>
                    <a:pt x="233" y="107"/>
                    <a:pt x="233" y="107"/>
                    <a:pt x="233" y="107"/>
                  </a:cubicBezTo>
                  <a:cubicBezTo>
                    <a:pt x="233" y="106"/>
                    <a:pt x="233" y="106"/>
                    <a:pt x="233" y="106"/>
                  </a:cubicBezTo>
                  <a:cubicBezTo>
                    <a:pt x="233" y="106"/>
                    <a:pt x="233" y="106"/>
                    <a:pt x="233" y="106"/>
                  </a:cubicBezTo>
                  <a:cubicBezTo>
                    <a:pt x="233" y="105"/>
                    <a:pt x="233" y="105"/>
                    <a:pt x="233" y="105"/>
                  </a:cubicBezTo>
                  <a:cubicBezTo>
                    <a:pt x="233" y="104"/>
                    <a:pt x="233" y="104"/>
                    <a:pt x="233" y="104"/>
                  </a:cubicBezTo>
                  <a:cubicBezTo>
                    <a:pt x="232" y="104"/>
                    <a:pt x="232" y="104"/>
                    <a:pt x="232" y="104"/>
                  </a:cubicBezTo>
                  <a:cubicBezTo>
                    <a:pt x="232" y="103"/>
                    <a:pt x="232" y="103"/>
                    <a:pt x="232" y="103"/>
                  </a:cubicBezTo>
                  <a:cubicBezTo>
                    <a:pt x="232" y="103"/>
                    <a:pt x="232" y="103"/>
                    <a:pt x="232" y="103"/>
                  </a:cubicBezTo>
                  <a:cubicBezTo>
                    <a:pt x="232" y="102"/>
                    <a:pt x="232" y="102"/>
                    <a:pt x="232" y="102"/>
                  </a:cubicBezTo>
                  <a:cubicBezTo>
                    <a:pt x="232" y="102"/>
                    <a:pt x="232" y="102"/>
                    <a:pt x="232" y="102"/>
                  </a:cubicBezTo>
                  <a:cubicBezTo>
                    <a:pt x="232" y="102"/>
                    <a:pt x="232" y="102"/>
                    <a:pt x="232" y="102"/>
                  </a:cubicBezTo>
                  <a:cubicBezTo>
                    <a:pt x="232" y="101"/>
                    <a:pt x="232" y="101"/>
                    <a:pt x="232" y="101"/>
                  </a:cubicBezTo>
                  <a:cubicBezTo>
                    <a:pt x="232" y="101"/>
                    <a:pt x="232" y="101"/>
                    <a:pt x="232" y="101"/>
                  </a:cubicBezTo>
                  <a:cubicBezTo>
                    <a:pt x="232" y="101"/>
                    <a:pt x="232" y="101"/>
                    <a:pt x="232" y="101"/>
                  </a:cubicBezTo>
                  <a:cubicBezTo>
                    <a:pt x="231" y="101"/>
                    <a:pt x="231" y="101"/>
                    <a:pt x="231" y="101"/>
                  </a:cubicBezTo>
                  <a:cubicBezTo>
                    <a:pt x="231" y="100"/>
                    <a:pt x="231" y="100"/>
                    <a:pt x="231" y="100"/>
                  </a:cubicBezTo>
                  <a:cubicBezTo>
                    <a:pt x="231" y="99"/>
                    <a:pt x="231" y="99"/>
                    <a:pt x="231" y="99"/>
                  </a:cubicBezTo>
                  <a:cubicBezTo>
                    <a:pt x="231" y="99"/>
                    <a:pt x="231" y="99"/>
                    <a:pt x="231" y="99"/>
                  </a:cubicBezTo>
                  <a:cubicBezTo>
                    <a:pt x="231" y="98"/>
                    <a:pt x="231" y="98"/>
                    <a:pt x="231" y="98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7"/>
                    <a:pt x="230" y="97"/>
                    <a:pt x="230" y="97"/>
                  </a:cubicBezTo>
                  <a:cubicBezTo>
                    <a:pt x="230" y="96"/>
                    <a:pt x="230" y="96"/>
                    <a:pt x="230" y="96"/>
                  </a:cubicBezTo>
                  <a:cubicBezTo>
                    <a:pt x="230" y="96"/>
                    <a:pt x="230" y="96"/>
                    <a:pt x="230" y="96"/>
                  </a:cubicBezTo>
                  <a:cubicBezTo>
                    <a:pt x="230" y="95"/>
                    <a:pt x="230" y="95"/>
                    <a:pt x="230" y="95"/>
                  </a:cubicBezTo>
                  <a:cubicBezTo>
                    <a:pt x="229" y="95"/>
                    <a:pt x="229" y="95"/>
                    <a:pt x="229" y="95"/>
                  </a:cubicBezTo>
                  <a:cubicBezTo>
                    <a:pt x="229" y="94"/>
                    <a:pt x="229" y="94"/>
                    <a:pt x="229" y="94"/>
                  </a:cubicBezTo>
                  <a:cubicBezTo>
                    <a:pt x="229" y="93"/>
                    <a:pt x="229" y="93"/>
                    <a:pt x="229" y="93"/>
                  </a:cubicBezTo>
                  <a:cubicBezTo>
                    <a:pt x="229" y="93"/>
                    <a:pt x="229" y="93"/>
                    <a:pt x="229" y="93"/>
                  </a:cubicBezTo>
                  <a:cubicBezTo>
                    <a:pt x="229" y="92"/>
                    <a:pt x="229" y="92"/>
                    <a:pt x="229" y="92"/>
                  </a:cubicBezTo>
                  <a:cubicBezTo>
                    <a:pt x="228" y="92"/>
                    <a:pt x="228" y="92"/>
                    <a:pt x="228" y="92"/>
                  </a:cubicBezTo>
                  <a:cubicBezTo>
                    <a:pt x="228" y="91"/>
                    <a:pt x="228" y="91"/>
                    <a:pt x="228" y="91"/>
                  </a:cubicBezTo>
                  <a:cubicBezTo>
                    <a:pt x="228" y="90"/>
                    <a:pt x="228" y="90"/>
                    <a:pt x="228" y="90"/>
                  </a:cubicBezTo>
                  <a:cubicBezTo>
                    <a:pt x="228" y="90"/>
                    <a:pt x="228" y="90"/>
                    <a:pt x="228" y="90"/>
                  </a:cubicBezTo>
                  <a:cubicBezTo>
                    <a:pt x="228" y="89"/>
                    <a:pt x="228" y="89"/>
                    <a:pt x="228" y="89"/>
                  </a:cubicBezTo>
                  <a:cubicBezTo>
                    <a:pt x="228" y="89"/>
                    <a:pt x="228" y="89"/>
                    <a:pt x="228" y="89"/>
                  </a:cubicBezTo>
                  <a:cubicBezTo>
                    <a:pt x="227" y="88"/>
                    <a:pt x="227" y="88"/>
                    <a:pt x="227" y="88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227" y="87"/>
                    <a:pt x="227" y="87"/>
                    <a:pt x="227" y="87"/>
                  </a:cubicBezTo>
                  <a:cubicBezTo>
                    <a:pt x="227" y="86"/>
                    <a:pt x="227" y="86"/>
                    <a:pt x="227" y="86"/>
                  </a:cubicBezTo>
                  <a:cubicBezTo>
                    <a:pt x="227" y="86"/>
                    <a:pt x="227" y="86"/>
                    <a:pt x="227" y="86"/>
                  </a:cubicBezTo>
                  <a:cubicBezTo>
                    <a:pt x="226" y="85"/>
                    <a:pt x="226" y="85"/>
                    <a:pt x="226" y="85"/>
                  </a:cubicBezTo>
                  <a:cubicBezTo>
                    <a:pt x="226" y="84"/>
                    <a:pt x="226" y="84"/>
                    <a:pt x="226" y="84"/>
                  </a:cubicBezTo>
                  <a:cubicBezTo>
                    <a:pt x="226" y="84"/>
                    <a:pt x="226" y="84"/>
                    <a:pt x="226" y="84"/>
                  </a:cubicBezTo>
                  <a:cubicBezTo>
                    <a:pt x="226" y="83"/>
                    <a:pt x="226" y="83"/>
                    <a:pt x="226" y="83"/>
                  </a:cubicBezTo>
                  <a:cubicBezTo>
                    <a:pt x="226" y="83"/>
                    <a:pt x="226" y="83"/>
                    <a:pt x="226" y="83"/>
                  </a:cubicBezTo>
                  <a:cubicBezTo>
                    <a:pt x="225" y="82"/>
                    <a:pt x="225" y="82"/>
                    <a:pt x="225" y="82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3" y="76"/>
                    <a:pt x="223" y="76"/>
                    <a:pt x="223" y="76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2" y="73"/>
                    <a:pt x="222" y="73"/>
                    <a:pt x="222" y="73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0"/>
                    <a:pt x="222" y="70"/>
                    <a:pt x="222" y="70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1" y="67"/>
                    <a:pt x="221" y="67"/>
                    <a:pt x="221" y="67"/>
                  </a:cubicBezTo>
                  <a:cubicBezTo>
                    <a:pt x="220" y="66"/>
                    <a:pt x="220" y="66"/>
                    <a:pt x="220" y="66"/>
                  </a:cubicBezTo>
                  <a:cubicBezTo>
                    <a:pt x="220" y="66"/>
                    <a:pt x="220" y="66"/>
                    <a:pt x="220" y="66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4"/>
                    <a:pt x="220" y="64"/>
                    <a:pt x="220" y="64"/>
                  </a:cubicBezTo>
                  <a:cubicBezTo>
                    <a:pt x="219" y="63"/>
                    <a:pt x="219" y="63"/>
                    <a:pt x="219" y="63"/>
                  </a:cubicBezTo>
                  <a:cubicBezTo>
                    <a:pt x="219" y="63"/>
                    <a:pt x="219" y="63"/>
                    <a:pt x="219" y="63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19" y="62"/>
                    <a:pt x="219" y="62"/>
                    <a:pt x="219" y="62"/>
                  </a:cubicBezTo>
                  <a:cubicBezTo>
                    <a:pt x="219" y="61"/>
                    <a:pt x="219" y="61"/>
                    <a:pt x="219" y="61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8" y="58"/>
                    <a:pt x="218" y="58"/>
                    <a:pt x="218" y="58"/>
                  </a:cubicBezTo>
                  <a:cubicBezTo>
                    <a:pt x="217" y="58"/>
                    <a:pt x="217" y="58"/>
                    <a:pt x="217" y="58"/>
                  </a:cubicBezTo>
                  <a:cubicBezTo>
                    <a:pt x="217" y="57"/>
                    <a:pt x="217" y="57"/>
                    <a:pt x="217" y="57"/>
                  </a:cubicBezTo>
                  <a:cubicBezTo>
                    <a:pt x="217" y="56"/>
                    <a:pt x="217" y="56"/>
                    <a:pt x="217" y="56"/>
                  </a:cubicBezTo>
                  <a:cubicBezTo>
                    <a:pt x="217" y="56"/>
                    <a:pt x="217" y="56"/>
                    <a:pt x="217" y="56"/>
                  </a:cubicBezTo>
                  <a:cubicBezTo>
                    <a:pt x="217" y="55"/>
                    <a:pt x="217" y="55"/>
                    <a:pt x="217" y="55"/>
                  </a:cubicBezTo>
                  <a:cubicBezTo>
                    <a:pt x="217" y="55"/>
                    <a:pt x="217" y="55"/>
                    <a:pt x="217" y="55"/>
                  </a:cubicBezTo>
                  <a:cubicBezTo>
                    <a:pt x="216" y="54"/>
                    <a:pt x="216" y="54"/>
                    <a:pt x="216" y="54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6" y="52"/>
                    <a:pt x="216" y="52"/>
                    <a:pt x="216" y="52"/>
                  </a:cubicBezTo>
                  <a:cubicBezTo>
                    <a:pt x="216" y="52"/>
                    <a:pt x="216" y="52"/>
                    <a:pt x="216" y="52"/>
                  </a:cubicBezTo>
                  <a:cubicBezTo>
                    <a:pt x="215" y="51"/>
                    <a:pt x="215" y="51"/>
                    <a:pt x="215" y="51"/>
                  </a:cubicBezTo>
                  <a:cubicBezTo>
                    <a:pt x="215" y="50"/>
                    <a:pt x="215" y="50"/>
                    <a:pt x="215" y="50"/>
                  </a:cubicBezTo>
                  <a:cubicBezTo>
                    <a:pt x="215" y="50"/>
                    <a:pt x="215" y="50"/>
                    <a:pt x="215" y="50"/>
                  </a:cubicBezTo>
                  <a:cubicBezTo>
                    <a:pt x="215" y="49"/>
                    <a:pt x="215" y="49"/>
                    <a:pt x="215" y="49"/>
                  </a:cubicBezTo>
                  <a:cubicBezTo>
                    <a:pt x="215" y="49"/>
                    <a:pt x="215" y="49"/>
                    <a:pt x="215" y="49"/>
                  </a:cubicBezTo>
                  <a:cubicBezTo>
                    <a:pt x="214" y="48"/>
                    <a:pt x="214" y="48"/>
                    <a:pt x="214" y="48"/>
                  </a:cubicBezTo>
                  <a:cubicBezTo>
                    <a:pt x="214" y="47"/>
                    <a:pt x="214" y="47"/>
                    <a:pt x="214" y="47"/>
                  </a:cubicBezTo>
                  <a:cubicBezTo>
                    <a:pt x="214" y="47"/>
                    <a:pt x="214" y="47"/>
                    <a:pt x="214" y="47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4" y="46"/>
                    <a:pt x="214" y="46"/>
                    <a:pt x="214" y="46"/>
                  </a:cubicBezTo>
                  <a:cubicBezTo>
                    <a:pt x="213" y="45"/>
                    <a:pt x="213" y="45"/>
                    <a:pt x="213" y="45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2" y="42"/>
                    <a:pt x="212" y="42"/>
                    <a:pt x="212" y="42"/>
                  </a:cubicBezTo>
                  <a:cubicBezTo>
                    <a:pt x="212" y="41"/>
                    <a:pt x="212" y="41"/>
                    <a:pt x="212" y="41"/>
                  </a:cubicBezTo>
                  <a:cubicBezTo>
                    <a:pt x="212" y="41"/>
                    <a:pt x="212" y="41"/>
                    <a:pt x="212" y="41"/>
                  </a:cubicBezTo>
                  <a:cubicBezTo>
                    <a:pt x="212" y="40"/>
                    <a:pt x="212" y="40"/>
                    <a:pt x="212" y="40"/>
                  </a:cubicBezTo>
                  <a:cubicBezTo>
                    <a:pt x="212" y="40"/>
                    <a:pt x="212" y="40"/>
                    <a:pt x="212" y="40"/>
                  </a:cubicBezTo>
                  <a:cubicBezTo>
                    <a:pt x="212" y="39"/>
                    <a:pt x="212" y="39"/>
                    <a:pt x="212" y="3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11" y="37"/>
                    <a:pt x="211" y="37"/>
                    <a:pt x="211" y="37"/>
                  </a:cubicBezTo>
                  <a:cubicBezTo>
                    <a:pt x="211" y="37"/>
                    <a:pt x="211" y="37"/>
                    <a:pt x="211" y="37"/>
                  </a:cubicBezTo>
                  <a:cubicBezTo>
                    <a:pt x="211" y="36"/>
                    <a:pt x="211" y="36"/>
                    <a:pt x="211" y="36"/>
                  </a:cubicBezTo>
                  <a:cubicBezTo>
                    <a:pt x="210" y="35"/>
                    <a:pt x="210" y="35"/>
                    <a:pt x="210" y="35"/>
                  </a:cubicBezTo>
                  <a:cubicBezTo>
                    <a:pt x="208" y="28"/>
                    <a:pt x="200" y="20"/>
                    <a:pt x="187" y="14"/>
                  </a:cubicBezTo>
                  <a:cubicBezTo>
                    <a:pt x="154" y="0"/>
                    <a:pt x="101" y="0"/>
                    <a:pt x="69" y="14"/>
                  </a:cubicBezTo>
                  <a:cubicBezTo>
                    <a:pt x="55" y="20"/>
                    <a:pt x="47" y="28"/>
                    <a:pt x="45" y="35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4" y="40"/>
                    <a:pt x="44" y="40"/>
                    <a:pt x="44" y="40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3" y="42"/>
                    <a:pt x="43" y="42"/>
                    <a:pt x="43" y="42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49"/>
                    <a:pt x="41" y="49"/>
                    <a:pt x="41" y="49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39" y="56"/>
                    <a:pt x="39" y="56"/>
                    <a:pt x="39" y="56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4" y="69"/>
                    <a:pt x="34" y="69"/>
                    <a:pt x="34" y="69"/>
                  </a:cubicBezTo>
                  <a:cubicBezTo>
                    <a:pt x="34" y="69"/>
                    <a:pt x="34" y="69"/>
                    <a:pt x="34" y="69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3" y="74"/>
                    <a:pt x="33" y="74"/>
                    <a:pt x="33" y="74"/>
                  </a:cubicBezTo>
                  <a:cubicBezTo>
                    <a:pt x="33" y="74"/>
                    <a:pt x="33" y="74"/>
                    <a:pt x="33" y="74"/>
                  </a:cubicBezTo>
                  <a:cubicBezTo>
                    <a:pt x="32" y="75"/>
                    <a:pt x="32" y="75"/>
                    <a:pt x="32" y="75"/>
                  </a:cubicBezTo>
                  <a:cubicBezTo>
                    <a:pt x="32" y="75"/>
                    <a:pt x="32" y="75"/>
                    <a:pt x="32" y="75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2" y="77"/>
                    <a:pt x="32" y="77"/>
                    <a:pt x="32" y="77"/>
                  </a:cubicBezTo>
                  <a:cubicBezTo>
                    <a:pt x="32" y="77"/>
                    <a:pt x="32" y="77"/>
                    <a:pt x="32" y="77"/>
                  </a:cubicBezTo>
                  <a:cubicBezTo>
                    <a:pt x="31" y="78"/>
                    <a:pt x="31" y="78"/>
                    <a:pt x="31" y="78"/>
                  </a:cubicBezTo>
                  <a:cubicBezTo>
                    <a:pt x="31" y="78"/>
                    <a:pt x="31" y="78"/>
                    <a:pt x="31" y="78"/>
                  </a:cubicBezTo>
                  <a:cubicBezTo>
                    <a:pt x="31" y="79"/>
                    <a:pt x="31" y="79"/>
                    <a:pt x="31" y="7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82"/>
                    <a:pt x="30" y="82"/>
                    <a:pt x="30" y="82"/>
                  </a:cubicBezTo>
                  <a:cubicBezTo>
                    <a:pt x="30" y="82"/>
                    <a:pt x="30" y="82"/>
                    <a:pt x="30" y="82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7" y="90"/>
                    <a:pt x="27" y="90"/>
                    <a:pt x="27" y="90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2"/>
                    <a:pt x="27" y="92"/>
                    <a:pt x="27" y="92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6" y="93"/>
                    <a:pt x="26" y="93"/>
                    <a:pt x="26" y="93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4"/>
                    <a:pt x="26" y="94"/>
                    <a:pt x="26" y="94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5" y="96"/>
                    <a:pt x="25" y="96"/>
                    <a:pt x="25" y="96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5" y="98"/>
                    <a:pt x="25" y="98"/>
                    <a:pt x="25" y="98"/>
                  </a:cubicBezTo>
                  <a:cubicBezTo>
                    <a:pt x="25" y="98"/>
                    <a:pt x="25" y="98"/>
                    <a:pt x="25" y="98"/>
                  </a:cubicBezTo>
                  <a:cubicBezTo>
                    <a:pt x="25" y="99"/>
                    <a:pt x="25" y="99"/>
                    <a:pt x="25" y="99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4" y="102"/>
                    <a:pt x="24" y="102"/>
                    <a:pt x="24" y="102"/>
                  </a:cubicBezTo>
                  <a:cubicBezTo>
                    <a:pt x="23" y="103"/>
                    <a:pt x="23" y="103"/>
                    <a:pt x="23" y="103"/>
                  </a:cubicBezTo>
                  <a:cubicBezTo>
                    <a:pt x="23" y="103"/>
                    <a:pt x="23" y="103"/>
                    <a:pt x="23" y="103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23" y="105"/>
                    <a:pt x="23" y="105"/>
                    <a:pt x="23" y="105"/>
                  </a:cubicBezTo>
                  <a:cubicBezTo>
                    <a:pt x="22" y="106"/>
                    <a:pt x="22" y="106"/>
                    <a:pt x="22" y="106"/>
                  </a:cubicBezTo>
                  <a:cubicBezTo>
                    <a:pt x="22" y="106"/>
                    <a:pt x="22" y="106"/>
                    <a:pt x="22" y="106"/>
                  </a:cubicBezTo>
                  <a:cubicBezTo>
                    <a:pt x="22" y="107"/>
                    <a:pt x="22" y="107"/>
                    <a:pt x="22" y="107"/>
                  </a:cubicBezTo>
                  <a:cubicBezTo>
                    <a:pt x="22" y="107"/>
                    <a:pt x="22" y="107"/>
                    <a:pt x="22" y="107"/>
                  </a:cubicBezTo>
                  <a:cubicBezTo>
                    <a:pt x="22" y="108"/>
                    <a:pt x="22" y="108"/>
                    <a:pt x="22" y="108"/>
                  </a:cubicBezTo>
                  <a:cubicBezTo>
                    <a:pt x="21" y="108"/>
                    <a:pt x="21" y="108"/>
                    <a:pt x="21" y="108"/>
                  </a:cubicBezTo>
                  <a:cubicBezTo>
                    <a:pt x="21" y="109"/>
                    <a:pt x="21" y="109"/>
                    <a:pt x="21" y="109"/>
                  </a:cubicBezTo>
                  <a:cubicBezTo>
                    <a:pt x="21" y="110"/>
                    <a:pt x="21" y="110"/>
                    <a:pt x="21" y="110"/>
                  </a:cubicBezTo>
                  <a:cubicBezTo>
                    <a:pt x="21" y="110"/>
                    <a:pt x="21" y="110"/>
                    <a:pt x="21" y="110"/>
                  </a:cubicBezTo>
                  <a:cubicBezTo>
                    <a:pt x="21" y="111"/>
                    <a:pt x="21" y="111"/>
                    <a:pt x="21" y="111"/>
                  </a:cubicBezTo>
                  <a:cubicBezTo>
                    <a:pt x="20" y="111"/>
                    <a:pt x="20" y="111"/>
                    <a:pt x="20" y="111"/>
                  </a:cubicBezTo>
                  <a:cubicBezTo>
                    <a:pt x="20" y="112"/>
                    <a:pt x="20" y="112"/>
                    <a:pt x="20" y="112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0" y="114"/>
                    <a:pt x="20" y="114"/>
                    <a:pt x="20" y="114"/>
                  </a:cubicBezTo>
                  <a:cubicBezTo>
                    <a:pt x="20" y="114"/>
                    <a:pt x="20" y="114"/>
                    <a:pt x="20" y="114"/>
                  </a:cubicBezTo>
                  <a:cubicBezTo>
                    <a:pt x="19" y="115"/>
                    <a:pt x="19" y="115"/>
                    <a:pt x="19" y="115"/>
                  </a:cubicBezTo>
                  <a:cubicBezTo>
                    <a:pt x="19" y="116"/>
                    <a:pt x="19" y="116"/>
                    <a:pt x="19" y="116"/>
                  </a:cubicBezTo>
                  <a:cubicBezTo>
                    <a:pt x="19" y="116"/>
                    <a:pt x="19" y="116"/>
                    <a:pt x="19" y="116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18" y="118"/>
                    <a:pt x="18" y="118"/>
                    <a:pt x="18" y="118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120"/>
                    <a:pt x="18" y="120"/>
                    <a:pt x="18" y="120"/>
                  </a:cubicBezTo>
                  <a:cubicBezTo>
                    <a:pt x="18" y="120"/>
                    <a:pt x="18" y="120"/>
                    <a:pt x="18" y="120"/>
                  </a:cubicBezTo>
                  <a:cubicBezTo>
                    <a:pt x="17" y="121"/>
                    <a:pt x="17" y="121"/>
                    <a:pt x="17" y="121"/>
                  </a:cubicBezTo>
                  <a:cubicBezTo>
                    <a:pt x="17" y="122"/>
                    <a:pt x="17" y="122"/>
                    <a:pt x="17" y="122"/>
                  </a:cubicBezTo>
                  <a:cubicBezTo>
                    <a:pt x="17" y="122"/>
                    <a:pt x="17" y="122"/>
                    <a:pt x="17" y="122"/>
                  </a:cubicBezTo>
                  <a:cubicBezTo>
                    <a:pt x="17" y="123"/>
                    <a:pt x="17" y="123"/>
                    <a:pt x="17" y="123"/>
                  </a:cubicBezTo>
                  <a:cubicBezTo>
                    <a:pt x="17" y="123"/>
                    <a:pt x="17" y="123"/>
                    <a:pt x="17" y="123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6" y="125"/>
                    <a:pt x="16" y="125"/>
                    <a:pt x="16" y="125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5" y="127"/>
                    <a:pt x="15" y="127"/>
                    <a:pt x="15" y="127"/>
                  </a:cubicBezTo>
                  <a:cubicBezTo>
                    <a:pt x="15" y="127"/>
                    <a:pt x="15" y="127"/>
                    <a:pt x="15" y="127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5" y="130"/>
                    <a:pt x="15" y="130"/>
                    <a:pt x="15" y="130"/>
                  </a:cubicBezTo>
                  <a:cubicBezTo>
                    <a:pt x="14" y="130"/>
                    <a:pt x="14" y="130"/>
                    <a:pt x="14" y="130"/>
                  </a:cubicBezTo>
                  <a:cubicBezTo>
                    <a:pt x="14" y="131"/>
                    <a:pt x="14" y="131"/>
                    <a:pt x="14" y="131"/>
                  </a:cubicBezTo>
                  <a:cubicBezTo>
                    <a:pt x="14" y="132"/>
                    <a:pt x="14" y="132"/>
                    <a:pt x="14" y="132"/>
                  </a:cubicBezTo>
                  <a:cubicBezTo>
                    <a:pt x="14" y="132"/>
                    <a:pt x="14" y="132"/>
                    <a:pt x="14" y="132"/>
                  </a:cubicBezTo>
                  <a:cubicBezTo>
                    <a:pt x="14" y="133"/>
                    <a:pt x="14" y="133"/>
                    <a:pt x="14" y="133"/>
                  </a:cubicBezTo>
                  <a:cubicBezTo>
                    <a:pt x="13" y="133"/>
                    <a:pt x="13" y="133"/>
                    <a:pt x="13" y="133"/>
                  </a:cubicBezTo>
                  <a:cubicBezTo>
                    <a:pt x="13" y="134"/>
                    <a:pt x="13" y="134"/>
                    <a:pt x="13" y="134"/>
                  </a:cubicBezTo>
                  <a:cubicBezTo>
                    <a:pt x="13" y="135"/>
                    <a:pt x="13" y="135"/>
                    <a:pt x="13" y="135"/>
                  </a:cubicBezTo>
                  <a:cubicBezTo>
                    <a:pt x="13" y="135"/>
                    <a:pt x="13" y="135"/>
                    <a:pt x="13" y="135"/>
                  </a:cubicBezTo>
                  <a:cubicBezTo>
                    <a:pt x="13" y="136"/>
                    <a:pt x="13" y="136"/>
                    <a:pt x="13" y="136"/>
                  </a:cubicBezTo>
                  <a:cubicBezTo>
                    <a:pt x="12" y="136"/>
                    <a:pt x="12" y="136"/>
                    <a:pt x="12" y="136"/>
                  </a:cubicBezTo>
                  <a:cubicBezTo>
                    <a:pt x="12" y="137"/>
                    <a:pt x="12" y="137"/>
                    <a:pt x="12" y="137"/>
                  </a:cubicBezTo>
                  <a:cubicBezTo>
                    <a:pt x="12" y="137"/>
                    <a:pt x="12" y="137"/>
                    <a:pt x="12" y="137"/>
                  </a:cubicBezTo>
                  <a:cubicBezTo>
                    <a:pt x="12" y="138"/>
                    <a:pt x="12" y="138"/>
                    <a:pt x="12" y="138"/>
                  </a:cubicBezTo>
                  <a:cubicBezTo>
                    <a:pt x="12" y="139"/>
                    <a:pt x="12" y="139"/>
                    <a:pt x="12" y="139"/>
                  </a:cubicBezTo>
                  <a:cubicBezTo>
                    <a:pt x="11" y="139"/>
                    <a:pt x="11" y="139"/>
                    <a:pt x="11" y="139"/>
                  </a:cubicBezTo>
                  <a:cubicBezTo>
                    <a:pt x="11" y="140"/>
                    <a:pt x="11" y="140"/>
                    <a:pt x="11" y="140"/>
                  </a:cubicBezTo>
                  <a:cubicBezTo>
                    <a:pt x="11" y="140"/>
                    <a:pt x="11" y="140"/>
                    <a:pt x="11" y="140"/>
                  </a:cubicBezTo>
                  <a:cubicBezTo>
                    <a:pt x="11" y="141"/>
                    <a:pt x="11" y="141"/>
                    <a:pt x="11" y="141"/>
                  </a:cubicBezTo>
                  <a:cubicBezTo>
                    <a:pt x="11" y="142"/>
                    <a:pt x="11" y="142"/>
                    <a:pt x="11" y="142"/>
                  </a:cubicBezTo>
                  <a:cubicBezTo>
                    <a:pt x="11" y="142"/>
                    <a:pt x="11" y="142"/>
                    <a:pt x="11" y="142"/>
                  </a:cubicBezTo>
                  <a:cubicBezTo>
                    <a:pt x="10" y="143"/>
                    <a:pt x="10" y="143"/>
                    <a:pt x="10" y="143"/>
                  </a:cubicBezTo>
                  <a:cubicBezTo>
                    <a:pt x="10" y="143"/>
                    <a:pt x="10" y="143"/>
                    <a:pt x="10" y="143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9" y="146"/>
                    <a:pt x="9" y="146"/>
                    <a:pt x="9" y="146"/>
                  </a:cubicBezTo>
                  <a:cubicBezTo>
                    <a:pt x="9" y="146"/>
                    <a:pt x="9" y="146"/>
                    <a:pt x="9" y="146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0" y="175"/>
                    <a:pt x="11" y="199"/>
                    <a:pt x="41" y="216"/>
                  </a:cubicBezTo>
                  <a:cubicBezTo>
                    <a:pt x="89" y="244"/>
                    <a:pt x="167" y="244"/>
                    <a:pt x="215" y="216"/>
                  </a:cubicBezTo>
                  <a:cubicBezTo>
                    <a:pt x="245" y="199"/>
                    <a:pt x="256" y="175"/>
                    <a:pt x="248" y="152"/>
                  </a:cubicBezTo>
                  <a:close/>
                </a:path>
              </a:pathLst>
            </a:cu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4" name="ï$1iḍê">
              <a:extLst>
                <a:ext uri="{FF2B5EF4-FFF2-40B4-BE49-F238E27FC236}">
                  <a16:creationId xmlns:a16="http://schemas.microsoft.com/office/drawing/2014/main" id="{8F98E507-A7CD-4654-BB7D-D7E7A94E88CA}"/>
                </a:ext>
              </a:extLst>
            </p:cNvPr>
            <p:cNvSpPr/>
            <p:nvPr/>
          </p:nvSpPr>
          <p:spPr bwMode="auto">
            <a:xfrm>
              <a:off x="7519194" y="3182937"/>
              <a:ext cx="603250" cy="266700"/>
            </a:xfrm>
            <a:custGeom>
              <a:avLst/>
              <a:gdLst>
                <a:gd name="T0" fmla="*/ 151 w 183"/>
                <a:gd name="T1" fmla="*/ 14 h 81"/>
                <a:gd name="T2" fmla="*/ 151 w 183"/>
                <a:gd name="T3" fmla="*/ 67 h 81"/>
                <a:gd name="T4" fmla="*/ 33 w 183"/>
                <a:gd name="T5" fmla="*/ 67 h 81"/>
                <a:gd name="T6" fmla="*/ 33 w 183"/>
                <a:gd name="T7" fmla="*/ 14 h 81"/>
                <a:gd name="T8" fmla="*/ 151 w 183"/>
                <a:gd name="T9" fmla="*/ 14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81">
                  <a:moveTo>
                    <a:pt x="151" y="14"/>
                  </a:moveTo>
                  <a:cubicBezTo>
                    <a:pt x="183" y="29"/>
                    <a:pt x="183" y="52"/>
                    <a:pt x="151" y="67"/>
                  </a:cubicBezTo>
                  <a:cubicBezTo>
                    <a:pt x="118" y="81"/>
                    <a:pt x="66" y="81"/>
                    <a:pt x="33" y="67"/>
                  </a:cubicBezTo>
                  <a:cubicBezTo>
                    <a:pt x="0" y="52"/>
                    <a:pt x="0" y="29"/>
                    <a:pt x="33" y="14"/>
                  </a:cubicBezTo>
                  <a:cubicBezTo>
                    <a:pt x="65" y="0"/>
                    <a:pt x="118" y="0"/>
                    <a:pt x="151" y="14"/>
                  </a:cubicBezTo>
                  <a:close/>
                </a:path>
              </a:pathLst>
            </a:custGeom>
            <a:solidFill>
              <a:srgbClr val="DBA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5" name="íŝḷíḑé">
              <a:extLst>
                <a:ext uri="{FF2B5EF4-FFF2-40B4-BE49-F238E27FC236}">
                  <a16:creationId xmlns:a16="http://schemas.microsoft.com/office/drawing/2014/main" id="{101B53CA-7559-432C-B336-EAAE89E5E040}"/>
                </a:ext>
              </a:extLst>
            </p:cNvPr>
            <p:cNvSpPr/>
            <p:nvPr/>
          </p:nvSpPr>
          <p:spPr bwMode="auto">
            <a:xfrm>
              <a:off x="7617619" y="2376487"/>
              <a:ext cx="406400" cy="180975"/>
            </a:xfrm>
            <a:custGeom>
              <a:avLst/>
              <a:gdLst>
                <a:gd name="T0" fmla="*/ 101 w 123"/>
                <a:gd name="T1" fmla="*/ 10 h 55"/>
                <a:gd name="T2" fmla="*/ 101 w 123"/>
                <a:gd name="T3" fmla="*/ 45 h 55"/>
                <a:gd name="T4" fmla="*/ 22 w 123"/>
                <a:gd name="T5" fmla="*/ 45 h 55"/>
                <a:gd name="T6" fmla="*/ 22 w 123"/>
                <a:gd name="T7" fmla="*/ 10 h 55"/>
                <a:gd name="T8" fmla="*/ 101 w 123"/>
                <a:gd name="T9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55">
                  <a:moveTo>
                    <a:pt x="101" y="10"/>
                  </a:moveTo>
                  <a:cubicBezTo>
                    <a:pt x="123" y="20"/>
                    <a:pt x="123" y="35"/>
                    <a:pt x="101" y="45"/>
                  </a:cubicBezTo>
                  <a:cubicBezTo>
                    <a:pt x="80" y="55"/>
                    <a:pt x="44" y="55"/>
                    <a:pt x="22" y="45"/>
                  </a:cubicBezTo>
                  <a:cubicBezTo>
                    <a:pt x="0" y="35"/>
                    <a:pt x="0" y="20"/>
                    <a:pt x="22" y="10"/>
                  </a:cubicBezTo>
                  <a:cubicBezTo>
                    <a:pt x="44" y="0"/>
                    <a:pt x="79" y="0"/>
                    <a:pt x="101" y="10"/>
                  </a:cubicBezTo>
                  <a:close/>
                </a:path>
              </a:pathLst>
            </a:custGeom>
            <a:solidFill>
              <a:srgbClr val="54A6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6" name="iśľiḋé">
              <a:extLst>
                <a:ext uri="{FF2B5EF4-FFF2-40B4-BE49-F238E27FC236}">
                  <a16:creationId xmlns:a16="http://schemas.microsoft.com/office/drawing/2014/main" id="{8C42C5F8-6392-4B90-9D1C-E72000C6D86D}"/>
                </a:ext>
              </a:extLst>
            </p:cNvPr>
            <p:cNvSpPr/>
            <p:nvPr/>
          </p:nvSpPr>
          <p:spPr bwMode="auto">
            <a:xfrm>
              <a:off x="7868444" y="2273300"/>
              <a:ext cx="63500" cy="63500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7" name="iṩlîḍè">
              <a:extLst>
                <a:ext uri="{FF2B5EF4-FFF2-40B4-BE49-F238E27FC236}">
                  <a16:creationId xmlns:a16="http://schemas.microsoft.com/office/drawing/2014/main" id="{B7DF1011-F75C-427B-A1C1-197C0BF29724}"/>
                </a:ext>
              </a:extLst>
            </p:cNvPr>
            <p:cNvSpPr/>
            <p:nvPr/>
          </p:nvSpPr>
          <p:spPr bwMode="auto">
            <a:xfrm>
              <a:off x="7797006" y="2178050"/>
              <a:ext cx="42863" cy="46038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8" name="îṣḻîḑê">
              <a:extLst>
                <a:ext uri="{FF2B5EF4-FFF2-40B4-BE49-F238E27FC236}">
                  <a16:creationId xmlns:a16="http://schemas.microsoft.com/office/drawing/2014/main" id="{3BB23352-1023-4534-B160-40FBAB396CB9}"/>
                </a:ext>
              </a:extLst>
            </p:cNvPr>
            <p:cNvSpPr/>
            <p:nvPr/>
          </p:nvSpPr>
          <p:spPr bwMode="auto">
            <a:xfrm>
              <a:off x="7846219" y="2112962"/>
              <a:ext cx="46038" cy="42863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9" name="iṣḷïḋe">
              <a:extLst>
                <a:ext uri="{FF2B5EF4-FFF2-40B4-BE49-F238E27FC236}">
                  <a16:creationId xmlns:a16="http://schemas.microsoft.com/office/drawing/2014/main" id="{27BFC10E-B29F-42B3-BFFA-2BF5FD032214}"/>
                </a:ext>
              </a:extLst>
            </p:cNvPr>
            <p:cNvSpPr/>
            <p:nvPr/>
          </p:nvSpPr>
          <p:spPr bwMode="auto">
            <a:xfrm>
              <a:off x="7320756" y="2435225"/>
              <a:ext cx="979488" cy="1620838"/>
            </a:xfrm>
            <a:custGeom>
              <a:avLst/>
              <a:gdLst>
                <a:gd name="T0" fmla="*/ 290 w 297"/>
                <a:gd name="T1" fmla="*/ 427 h 492"/>
                <a:gd name="T2" fmla="*/ 296 w 297"/>
                <a:gd name="T3" fmla="*/ 412 h 492"/>
                <a:gd name="T4" fmla="*/ 297 w 297"/>
                <a:gd name="T5" fmla="*/ 397 h 492"/>
                <a:gd name="T6" fmla="*/ 294 w 297"/>
                <a:gd name="T7" fmla="*/ 381 h 492"/>
                <a:gd name="T8" fmla="*/ 291 w 297"/>
                <a:gd name="T9" fmla="*/ 374 h 492"/>
                <a:gd name="T10" fmla="*/ 289 w 297"/>
                <a:gd name="T11" fmla="*/ 366 h 492"/>
                <a:gd name="T12" fmla="*/ 286 w 297"/>
                <a:gd name="T13" fmla="*/ 359 h 492"/>
                <a:gd name="T14" fmla="*/ 283 w 297"/>
                <a:gd name="T15" fmla="*/ 352 h 492"/>
                <a:gd name="T16" fmla="*/ 281 w 297"/>
                <a:gd name="T17" fmla="*/ 344 h 492"/>
                <a:gd name="T18" fmla="*/ 278 w 297"/>
                <a:gd name="T19" fmla="*/ 337 h 492"/>
                <a:gd name="T20" fmla="*/ 276 w 297"/>
                <a:gd name="T21" fmla="*/ 329 h 492"/>
                <a:gd name="T22" fmla="*/ 273 w 297"/>
                <a:gd name="T23" fmla="*/ 322 h 492"/>
                <a:gd name="T24" fmla="*/ 270 w 297"/>
                <a:gd name="T25" fmla="*/ 315 h 492"/>
                <a:gd name="T26" fmla="*/ 268 w 297"/>
                <a:gd name="T27" fmla="*/ 307 h 492"/>
                <a:gd name="T28" fmla="*/ 265 w 297"/>
                <a:gd name="T29" fmla="*/ 300 h 492"/>
                <a:gd name="T30" fmla="*/ 262 w 297"/>
                <a:gd name="T31" fmla="*/ 292 h 492"/>
                <a:gd name="T32" fmla="*/ 260 w 297"/>
                <a:gd name="T33" fmla="*/ 285 h 492"/>
                <a:gd name="T34" fmla="*/ 257 w 297"/>
                <a:gd name="T35" fmla="*/ 278 h 492"/>
                <a:gd name="T36" fmla="*/ 255 w 297"/>
                <a:gd name="T37" fmla="*/ 270 h 492"/>
                <a:gd name="T38" fmla="*/ 252 w 297"/>
                <a:gd name="T39" fmla="*/ 263 h 492"/>
                <a:gd name="T40" fmla="*/ 249 w 297"/>
                <a:gd name="T41" fmla="*/ 255 h 492"/>
                <a:gd name="T42" fmla="*/ 247 w 297"/>
                <a:gd name="T43" fmla="*/ 248 h 492"/>
                <a:gd name="T44" fmla="*/ 244 w 297"/>
                <a:gd name="T45" fmla="*/ 241 h 492"/>
                <a:gd name="T46" fmla="*/ 241 w 297"/>
                <a:gd name="T47" fmla="*/ 233 h 492"/>
                <a:gd name="T48" fmla="*/ 239 w 297"/>
                <a:gd name="T49" fmla="*/ 226 h 492"/>
                <a:gd name="T50" fmla="*/ 236 w 297"/>
                <a:gd name="T51" fmla="*/ 219 h 492"/>
                <a:gd name="T52" fmla="*/ 234 w 297"/>
                <a:gd name="T53" fmla="*/ 211 h 492"/>
                <a:gd name="T54" fmla="*/ 231 w 297"/>
                <a:gd name="T55" fmla="*/ 204 h 492"/>
                <a:gd name="T56" fmla="*/ 228 w 297"/>
                <a:gd name="T57" fmla="*/ 196 h 492"/>
                <a:gd name="T58" fmla="*/ 226 w 297"/>
                <a:gd name="T59" fmla="*/ 189 h 492"/>
                <a:gd name="T60" fmla="*/ 223 w 297"/>
                <a:gd name="T61" fmla="*/ 182 h 492"/>
                <a:gd name="T62" fmla="*/ 221 w 297"/>
                <a:gd name="T63" fmla="*/ 174 h 492"/>
                <a:gd name="T64" fmla="*/ 218 w 297"/>
                <a:gd name="T65" fmla="*/ 167 h 492"/>
                <a:gd name="T66" fmla="*/ 215 w 297"/>
                <a:gd name="T67" fmla="*/ 160 h 492"/>
                <a:gd name="T68" fmla="*/ 213 w 297"/>
                <a:gd name="T69" fmla="*/ 152 h 492"/>
                <a:gd name="T70" fmla="*/ 210 w 297"/>
                <a:gd name="T71" fmla="*/ 145 h 492"/>
                <a:gd name="T72" fmla="*/ 208 w 297"/>
                <a:gd name="T73" fmla="*/ 138 h 492"/>
                <a:gd name="T74" fmla="*/ 208 w 297"/>
                <a:gd name="T75" fmla="*/ 133 h 492"/>
                <a:gd name="T76" fmla="*/ 208 w 297"/>
                <a:gd name="T77" fmla="*/ 129 h 492"/>
                <a:gd name="T78" fmla="*/ 208 w 297"/>
                <a:gd name="T79" fmla="*/ 124 h 492"/>
                <a:gd name="T80" fmla="*/ 208 w 297"/>
                <a:gd name="T81" fmla="*/ 119 h 492"/>
                <a:gd name="T82" fmla="*/ 208 w 297"/>
                <a:gd name="T83" fmla="*/ 114 h 492"/>
                <a:gd name="T84" fmla="*/ 208 w 297"/>
                <a:gd name="T85" fmla="*/ 109 h 492"/>
                <a:gd name="T86" fmla="*/ 208 w 297"/>
                <a:gd name="T87" fmla="*/ 104 h 492"/>
                <a:gd name="T88" fmla="*/ 208 w 297"/>
                <a:gd name="T89" fmla="*/ 99 h 492"/>
                <a:gd name="T90" fmla="*/ 208 w 297"/>
                <a:gd name="T91" fmla="*/ 94 h 492"/>
                <a:gd name="T92" fmla="*/ 208 w 297"/>
                <a:gd name="T93" fmla="*/ 90 h 492"/>
                <a:gd name="T94" fmla="*/ 208 w 297"/>
                <a:gd name="T95" fmla="*/ 53 h 492"/>
                <a:gd name="T96" fmla="*/ 208 w 297"/>
                <a:gd name="T97" fmla="*/ 48 h 492"/>
                <a:gd name="T98" fmla="*/ 208 w 297"/>
                <a:gd name="T99" fmla="*/ 43 h 492"/>
                <a:gd name="T100" fmla="*/ 208 w 297"/>
                <a:gd name="T101" fmla="*/ 38 h 492"/>
                <a:gd name="T102" fmla="*/ 208 w 297"/>
                <a:gd name="T103" fmla="*/ 34 h 492"/>
                <a:gd name="T104" fmla="*/ 208 w 297"/>
                <a:gd name="T105" fmla="*/ 29 h 492"/>
                <a:gd name="T106" fmla="*/ 208 w 297"/>
                <a:gd name="T107" fmla="*/ 24 h 492"/>
                <a:gd name="T108" fmla="*/ 208 w 297"/>
                <a:gd name="T109" fmla="*/ 19 h 492"/>
                <a:gd name="T110" fmla="*/ 208 w 297"/>
                <a:gd name="T111" fmla="*/ 14 h 492"/>
                <a:gd name="T112" fmla="*/ 203 w 297"/>
                <a:gd name="T113" fmla="*/ 0 h 492"/>
                <a:gd name="T114" fmla="*/ 18 w 297"/>
                <a:gd name="T115" fmla="*/ 358 h 492"/>
                <a:gd name="T116" fmla="*/ 15 w 297"/>
                <a:gd name="T117" fmla="*/ 365 h 492"/>
                <a:gd name="T118" fmla="*/ 13 w 297"/>
                <a:gd name="T119" fmla="*/ 372 h 492"/>
                <a:gd name="T120" fmla="*/ 10 w 297"/>
                <a:gd name="T121" fmla="*/ 380 h 492"/>
                <a:gd name="T122" fmla="*/ 258 w 297"/>
                <a:gd name="T123" fmla="*/ 45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7" h="492">
                  <a:moveTo>
                    <a:pt x="279" y="440"/>
                  </a:moveTo>
                  <a:cubicBezTo>
                    <a:pt x="281" y="439"/>
                    <a:pt x="282" y="437"/>
                    <a:pt x="283" y="436"/>
                  </a:cubicBezTo>
                  <a:cubicBezTo>
                    <a:pt x="283" y="436"/>
                    <a:pt x="283" y="436"/>
                    <a:pt x="283" y="436"/>
                  </a:cubicBezTo>
                  <a:cubicBezTo>
                    <a:pt x="285" y="434"/>
                    <a:pt x="286" y="433"/>
                    <a:pt x="287" y="431"/>
                  </a:cubicBezTo>
                  <a:cubicBezTo>
                    <a:pt x="287" y="431"/>
                    <a:pt x="287" y="431"/>
                    <a:pt x="287" y="431"/>
                  </a:cubicBezTo>
                  <a:cubicBezTo>
                    <a:pt x="288" y="430"/>
                    <a:pt x="289" y="428"/>
                    <a:pt x="290" y="427"/>
                  </a:cubicBezTo>
                  <a:cubicBezTo>
                    <a:pt x="290" y="426"/>
                    <a:pt x="290" y="426"/>
                    <a:pt x="290" y="426"/>
                  </a:cubicBezTo>
                  <a:cubicBezTo>
                    <a:pt x="291" y="425"/>
                    <a:pt x="292" y="423"/>
                    <a:pt x="292" y="422"/>
                  </a:cubicBezTo>
                  <a:cubicBezTo>
                    <a:pt x="292" y="421"/>
                    <a:pt x="292" y="421"/>
                    <a:pt x="292" y="421"/>
                  </a:cubicBezTo>
                  <a:cubicBezTo>
                    <a:pt x="293" y="420"/>
                    <a:pt x="294" y="419"/>
                    <a:pt x="294" y="417"/>
                  </a:cubicBezTo>
                  <a:cubicBezTo>
                    <a:pt x="295" y="416"/>
                    <a:pt x="295" y="416"/>
                    <a:pt x="295" y="416"/>
                  </a:cubicBezTo>
                  <a:cubicBezTo>
                    <a:pt x="295" y="415"/>
                    <a:pt x="295" y="414"/>
                    <a:pt x="296" y="412"/>
                  </a:cubicBezTo>
                  <a:cubicBezTo>
                    <a:pt x="296" y="412"/>
                    <a:pt x="296" y="411"/>
                    <a:pt x="296" y="411"/>
                  </a:cubicBezTo>
                  <a:cubicBezTo>
                    <a:pt x="296" y="410"/>
                    <a:pt x="297" y="409"/>
                    <a:pt x="297" y="407"/>
                  </a:cubicBezTo>
                  <a:cubicBezTo>
                    <a:pt x="297" y="407"/>
                    <a:pt x="297" y="406"/>
                    <a:pt x="297" y="406"/>
                  </a:cubicBezTo>
                  <a:cubicBezTo>
                    <a:pt x="297" y="405"/>
                    <a:pt x="297" y="404"/>
                    <a:pt x="297" y="402"/>
                  </a:cubicBezTo>
                  <a:cubicBezTo>
                    <a:pt x="297" y="402"/>
                    <a:pt x="297" y="401"/>
                    <a:pt x="297" y="400"/>
                  </a:cubicBezTo>
                  <a:cubicBezTo>
                    <a:pt x="297" y="399"/>
                    <a:pt x="297" y="398"/>
                    <a:pt x="297" y="397"/>
                  </a:cubicBezTo>
                  <a:cubicBezTo>
                    <a:pt x="297" y="397"/>
                    <a:pt x="297" y="396"/>
                    <a:pt x="297" y="395"/>
                  </a:cubicBezTo>
                  <a:cubicBezTo>
                    <a:pt x="297" y="394"/>
                    <a:pt x="297" y="393"/>
                    <a:pt x="297" y="392"/>
                  </a:cubicBezTo>
                  <a:cubicBezTo>
                    <a:pt x="297" y="391"/>
                    <a:pt x="296" y="390"/>
                    <a:pt x="296" y="389"/>
                  </a:cubicBezTo>
                  <a:cubicBezTo>
                    <a:pt x="296" y="389"/>
                    <a:pt x="296" y="388"/>
                    <a:pt x="296" y="387"/>
                  </a:cubicBezTo>
                  <a:cubicBezTo>
                    <a:pt x="295" y="386"/>
                    <a:pt x="295" y="384"/>
                    <a:pt x="294" y="382"/>
                  </a:cubicBezTo>
                  <a:cubicBezTo>
                    <a:pt x="294" y="382"/>
                    <a:pt x="294" y="382"/>
                    <a:pt x="294" y="381"/>
                  </a:cubicBezTo>
                  <a:cubicBezTo>
                    <a:pt x="294" y="381"/>
                    <a:pt x="294" y="380"/>
                    <a:pt x="293" y="380"/>
                  </a:cubicBezTo>
                  <a:cubicBezTo>
                    <a:pt x="293" y="380"/>
                    <a:pt x="293" y="379"/>
                    <a:pt x="293" y="379"/>
                  </a:cubicBezTo>
                  <a:cubicBezTo>
                    <a:pt x="293" y="378"/>
                    <a:pt x="293" y="378"/>
                    <a:pt x="293" y="378"/>
                  </a:cubicBezTo>
                  <a:cubicBezTo>
                    <a:pt x="292" y="377"/>
                    <a:pt x="292" y="377"/>
                    <a:pt x="292" y="376"/>
                  </a:cubicBezTo>
                  <a:cubicBezTo>
                    <a:pt x="292" y="376"/>
                    <a:pt x="292" y="375"/>
                    <a:pt x="292" y="375"/>
                  </a:cubicBezTo>
                  <a:cubicBezTo>
                    <a:pt x="292" y="375"/>
                    <a:pt x="291" y="374"/>
                    <a:pt x="291" y="374"/>
                  </a:cubicBezTo>
                  <a:cubicBezTo>
                    <a:pt x="291" y="373"/>
                    <a:pt x="291" y="373"/>
                    <a:pt x="291" y="373"/>
                  </a:cubicBezTo>
                  <a:cubicBezTo>
                    <a:pt x="291" y="372"/>
                    <a:pt x="291" y="372"/>
                    <a:pt x="290" y="371"/>
                  </a:cubicBezTo>
                  <a:cubicBezTo>
                    <a:pt x="290" y="371"/>
                    <a:pt x="290" y="371"/>
                    <a:pt x="290" y="370"/>
                  </a:cubicBezTo>
                  <a:cubicBezTo>
                    <a:pt x="290" y="370"/>
                    <a:pt x="290" y="369"/>
                    <a:pt x="290" y="369"/>
                  </a:cubicBezTo>
                  <a:cubicBezTo>
                    <a:pt x="289" y="368"/>
                    <a:pt x="289" y="368"/>
                    <a:pt x="289" y="368"/>
                  </a:cubicBezTo>
                  <a:cubicBezTo>
                    <a:pt x="289" y="367"/>
                    <a:pt x="289" y="367"/>
                    <a:pt x="289" y="366"/>
                  </a:cubicBezTo>
                  <a:cubicBezTo>
                    <a:pt x="289" y="366"/>
                    <a:pt x="288" y="366"/>
                    <a:pt x="288" y="365"/>
                  </a:cubicBezTo>
                  <a:cubicBezTo>
                    <a:pt x="288" y="365"/>
                    <a:pt x="288" y="364"/>
                    <a:pt x="288" y="364"/>
                  </a:cubicBezTo>
                  <a:cubicBezTo>
                    <a:pt x="288" y="364"/>
                    <a:pt x="287" y="363"/>
                    <a:pt x="287" y="363"/>
                  </a:cubicBezTo>
                  <a:cubicBezTo>
                    <a:pt x="287" y="362"/>
                    <a:pt x="287" y="362"/>
                    <a:pt x="287" y="361"/>
                  </a:cubicBezTo>
                  <a:cubicBezTo>
                    <a:pt x="287" y="361"/>
                    <a:pt x="287" y="361"/>
                    <a:pt x="286" y="360"/>
                  </a:cubicBezTo>
                  <a:cubicBezTo>
                    <a:pt x="286" y="360"/>
                    <a:pt x="286" y="359"/>
                    <a:pt x="286" y="359"/>
                  </a:cubicBezTo>
                  <a:cubicBezTo>
                    <a:pt x="286" y="359"/>
                    <a:pt x="286" y="358"/>
                    <a:pt x="286" y="358"/>
                  </a:cubicBezTo>
                  <a:cubicBezTo>
                    <a:pt x="285" y="357"/>
                    <a:pt x="285" y="357"/>
                    <a:pt x="285" y="357"/>
                  </a:cubicBezTo>
                  <a:cubicBezTo>
                    <a:pt x="285" y="356"/>
                    <a:pt x="285" y="356"/>
                    <a:pt x="285" y="355"/>
                  </a:cubicBezTo>
                  <a:cubicBezTo>
                    <a:pt x="285" y="355"/>
                    <a:pt x="284" y="354"/>
                    <a:pt x="284" y="354"/>
                  </a:cubicBezTo>
                  <a:cubicBezTo>
                    <a:pt x="284" y="354"/>
                    <a:pt x="284" y="353"/>
                    <a:pt x="284" y="353"/>
                  </a:cubicBezTo>
                  <a:cubicBezTo>
                    <a:pt x="284" y="352"/>
                    <a:pt x="284" y="352"/>
                    <a:pt x="283" y="352"/>
                  </a:cubicBezTo>
                  <a:cubicBezTo>
                    <a:pt x="283" y="351"/>
                    <a:pt x="283" y="351"/>
                    <a:pt x="283" y="350"/>
                  </a:cubicBezTo>
                  <a:cubicBezTo>
                    <a:pt x="283" y="350"/>
                    <a:pt x="283" y="350"/>
                    <a:pt x="283" y="349"/>
                  </a:cubicBezTo>
                  <a:cubicBezTo>
                    <a:pt x="282" y="349"/>
                    <a:pt x="282" y="348"/>
                    <a:pt x="282" y="348"/>
                  </a:cubicBezTo>
                  <a:cubicBezTo>
                    <a:pt x="282" y="347"/>
                    <a:pt x="282" y="347"/>
                    <a:pt x="282" y="347"/>
                  </a:cubicBezTo>
                  <a:cubicBezTo>
                    <a:pt x="282" y="346"/>
                    <a:pt x="281" y="346"/>
                    <a:pt x="281" y="345"/>
                  </a:cubicBezTo>
                  <a:cubicBezTo>
                    <a:pt x="281" y="345"/>
                    <a:pt x="281" y="345"/>
                    <a:pt x="281" y="344"/>
                  </a:cubicBezTo>
                  <a:cubicBezTo>
                    <a:pt x="281" y="344"/>
                    <a:pt x="280" y="343"/>
                    <a:pt x="280" y="343"/>
                  </a:cubicBezTo>
                  <a:cubicBezTo>
                    <a:pt x="280" y="343"/>
                    <a:pt x="280" y="342"/>
                    <a:pt x="280" y="342"/>
                  </a:cubicBezTo>
                  <a:cubicBezTo>
                    <a:pt x="280" y="341"/>
                    <a:pt x="280" y="341"/>
                    <a:pt x="279" y="341"/>
                  </a:cubicBezTo>
                  <a:cubicBezTo>
                    <a:pt x="279" y="340"/>
                    <a:pt x="279" y="340"/>
                    <a:pt x="279" y="339"/>
                  </a:cubicBezTo>
                  <a:cubicBezTo>
                    <a:pt x="279" y="339"/>
                    <a:pt x="279" y="338"/>
                    <a:pt x="279" y="338"/>
                  </a:cubicBezTo>
                  <a:cubicBezTo>
                    <a:pt x="278" y="338"/>
                    <a:pt x="278" y="337"/>
                    <a:pt x="278" y="337"/>
                  </a:cubicBezTo>
                  <a:cubicBezTo>
                    <a:pt x="278" y="336"/>
                    <a:pt x="278" y="336"/>
                    <a:pt x="278" y="336"/>
                  </a:cubicBezTo>
                  <a:cubicBezTo>
                    <a:pt x="278" y="335"/>
                    <a:pt x="277" y="335"/>
                    <a:pt x="277" y="334"/>
                  </a:cubicBezTo>
                  <a:cubicBezTo>
                    <a:pt x="277" y="334"/>
                    <a:pt x="277" y="334"/>
                    <a:pt x="277" y="333"/>
                  </a:cubicBezTo>
                  <a:cubicBezTo>
                    <a:pt x="277" y="333"/>
                    <a:pt x="277" y="332"/>
                    <a:pt x="276" y="332"/>
                  </a:cubicBezTo>
                  <a:cubicBezTo>
                    <a:pt x="276" y="331"/>
                    <a:pt x="276" y="331"/>
                    <a:pt x="276" y="331"/>
                  </a:cubicBezTo>
                  <a:cubicBezTo>
                    <a:pt x="276" y="330"/>
                    <a:pt x="276" y="330"/>
                    <a:pt x="276" y="329"/>
                  </a:cubicBezTo>
                  <a:cubicBezTo>
                    <a:pt x="275" y="329"/>
                    <a:pt x="275" y="329"/>
                    <a:pt x="275" y="328"/>
                  </a:cubicBezTo>
                  <a:cubicBezTo>
                    <a:pt x="275" y="328"/>
                    <a:pt x="275" y="327"/>
                    <a:pt x="275" y="327"/>
                  </a:cubicBezTo>
                  <a:cubicBezTo>
                    <a:pt x="275" y="327"/>
                    <a:pt x="274" y="326"/>
                    <a:pt x="274" y="326"/>
                  </a:cubicBezTo>
                  <a:cubicBezTo>
                    <a:pt x="274" y="325"/>
                    <a:pt x="274" y="325"/>
                    <a:pt x="274" y="324"/>
                  </a:cubicBezTo>
                  <a:cubicBezTo>
                    <a:pt x="274" y="324"/>
                    <a:pt x="273" y="324"/>
                    <a:pt x="273" y="323"/>
                  </a:cubicBezTo>
                  <a:cubicBezTo>
                    <a:pt x="273" y="323"/>
                    <a:pt x="273" y="322"/>
                    <a:pt x="273" y="322"/>
                  </a:cubicBezTo>
                  <a:cubicBezTo>
                    <a:pt x="273" y="322"/>
                    <a:pt x="273" y="321"/>
                    <a:pt x="272" y="321"/>
                  </a:cubicBezTo>
                  <a:cubicBezTo>
                    <a:pt x="272" y="320"/>
                    <a:pt x="272" y="320"/>
                    <a:pt x="272" y="320"/>
                  </a:cubicBezTo>
                  <a:cubicBezTo>
                    <a:pt x="272" y="319"/>
                    <a:pt x="272" y="319"/>
                    <a:pt x="272" y="318"/>
                  </a:cubicBezTo>
                  <a:cubicBezTo>
                    <a:pt x="271" y="318"/>
                    <a:pt x="271" y="317"/>
                    <a:pt x="271" y="317"/>
                  </a:cubicBezTo>
                  <a:cubicBezTo>
                    <a:pt x="271" y="317"/>
                    <a:pt x="271" y="316"/>
                    <a:pt x="271" y="316"/>
                  </a:cubicBezTo>
                  <a:cubicBezTo>
                    <a:pt x="271" y="315"/>
                    <a:pt x="270" y="315"/>
                    <a:pt x="270" y="315"/>
                  </a:cubicBezTo>
                  <a:cubicBezTo>
                    <a:pt x="270" y="314"/>
                    <a:pt x="270" y="314"/>
                    <a:pt x="270" y="313"/>
                  </a:cubicBezTo>
                  <a:cubicBezTo>
                    <a:pt x="270" y="313"/>
                    <a:pt x="270" y="313"/>
                    <a:pt x="269" y="312"/>
                  </a:cubicBezTo>
                  <a:cubicBezTo>
                    <a:pt x="269" y="312"/>
                    <a:pt x="269" y="311"/>
                    <a:pt x="269" y="311"/>
                  </a:cubicBezTo>
                  <a:cubicBezTo>
                    <a:pt x="269" y="310"/>
                    <a:pt x="269" y="310"/>
                    <a:pt x="269" y="310"/>
                  </a:cubicBezTo>
                  <a:cubicBezTo>
                    <a:pt x="268" y="309"/>
                    <a:pt x="268" y="309"/>
                    <a:pt x="268" y="308"/>
                  </a:cubicBezTo>
                  <a:cubicBezTo>
                    <a:pt x="268" y="308"/>
                    <a:pt x="268" y="308"/>
                    <a:pt x="268" y="307"/>
                  </a:cubicBezTo>
                  <a:cubicBezTo>
                    <a:pt x="268" y="307"/>
                    <a:pt x="267" y="306"/>
                    <a:pt x="267" y="306"/>
                  </a:cubicBezTo>
                  <a:cubicBezTo>
                    <a:pt x="267" y="306"/>
                    <a:pt x="267" y="305"/>
                    <a:pt x="267" y="305"/>
                  </a:cubicBezTo>
                  <a:cubicBezTo>
                    <a:pt x="267" y="304"/>
                    <a:pt x="267" y="304"/>
                    <a:pt x="266" y="304"/>
                  </a:cubicBezTo>
                  <a:cubicBezTo>
                    <a:pt x="266" y="303"/>
                    <a:pt x="266" y="303"/>
                    <a:pt x="266" y="302"/>
                  </a:cubicBezTo>
                  <a:cubicBezTo>
                    <a:pt x="266" y="302"/>
                    <a:pt x="266" y="301"/>
                    <a:pt x="265" y="301"/>
                  </a:cubicBezTo>
                  <a:cubicBezTo>
                    <a:pt x="265" y="301"/>
                    <a:pt x="265" y="300"/>
                    <a:pt x="265" y="300"/>
                  </a:cubicBezTo>
                  <a:cubicBezTo>
                    <a:pt x="265" y="299"/>
                    <a:pt x="265" y="299"/>
                    <a:pt x="265" y="299"/>
                  </a:cubicBezTo>
                  <a:cubicBezTo>
                    <a:pt x="264" y="298"/>
                    <a:pt x="264" y="298"/>
                    <a:pt x="264" y="297"/>
                  </a:cubicBezTo>
                  <a:cubicBezTo>
                    <a:pt x="264" y="297"/>
                    <a:pt x="264" y="297"/>
                    <a:pt x="264" y="296"/>
                  </a:cubicBezTo>
                  <a:cubicBezTo>
                    <a:pt x="264" y="296"/>
                    <a:pt x="263" y="295"/>
                    <a:pt x="263" y="295"/>
                  </a:cubicBezTo>
                  <a:cubicBezTo>
                    <a:pt x="263" y="294"/>
                    <a:pt x="263" y="294"/>
                    <a:pt x="263" y="294"/>
                  </a:cubicBezTo>
                  <a:cubicBezTo>
                    <a:pt x="263" y="293"/>
                    <a:pt x="263" y="293"/>
                    <a:pt x="262" y="292"/>
                  </a:cubicBezTo>
                  <a:cubicBezTo>
                    <a:pt x="262" y="292"/>
                    <a:pt x="262" y="292"/>
                    <a:pt x="262" y="291"/>
                  </a:cubicBezTo>
                  <a:cubicBezTo>
                    <a:pt x="262" y="291"/>
                    <a:pt x="262" y="290"/>
                    <a:pt x="262" y="290"/>
                  </a:cubicBezTo>
                  <a:cubicBezTo>
                    <a:pt x="261" y="290"/>
                    <a:pt x="261" y="289"/>
                    <a:pt x="261" y="289"/>
                  </a:cubicBezTo>
                  <a:cubicBezTo>
                    <a:pt x="261" y="288"/>
                    <a:pt x="261" y="288"/>
                    <a:pt x="261" y="287"/>
                  </a:cubicBezTo>
                  <a:cubicBezTo>
                    <a:pt x="261" y="287"/>
                    <a:pt x="260" y="287"/>
                    <a:pt x="260" y="286"/>
                  </a:cubicBezTo>
                  <a:cubicBezTo>
                    <a:pt x="260" y="286"/>
                    <a:pt x="260" y="285"/>
                    <a:pt x="260" y="285"/>
                  </a:cubicBezTo>
                  <a:cubicBezTo>
                    <a:pt x="260" y="285"/>
                    <a:pt x="260" y="284"/>
                    <a:pt x="259" y="284"/>
                  </a:cubicBezTo>
                  <a:cubicBezTo>
                    <a:pt x="259" y="283"/>
                    <a:pt x="259" y="283"/>
                    <a:pt x="259" y="283"/>
                  </a:cubicBezTo>
                  <a:cubicBezTo>
                    <a:pt x="259" y="282"/>
                    <a:pt x="259" y="282"/>
                    <a:pt x="258" y="281"/>
                  </a:cubicBezTo>
                  <a:cubicBezTo>
                    <a:pt x="258" y="281"/>
                    <a:pt x="258" y="280"/>
                    <a:pt x="258" y="280"/>
                  </a:cubicBezTo>
                  <a:cubicBezTo>
                    <a:pt x="258" y="280"/>
                    <a:pt x="258" y="279"/>
                    <a:pt x="258" y="279"/>
                  </a:cubicBezTo>
                  <a:cubicBezTo>
                    <a:pt x="257" y="278"/>
                    <a:pt x="257" y="278"/>
                    <a:pt x="257" y="278"/>
                  </a:cubicBezTo>
                  <a:cubicBezTo>
                    <a:pt x="257" y="277"/>
                    <a:pt x="257" y="277"/>
                    <a:pt x="257" y="276"/>
                  </a:cubicBezTo>
                  <a:cubicBezTo>
                    <a:pt x="257" y="276"/>
                    <a:pt x="256" y="276"/>
                    <a:pt x="256" y="275"/>
                  </a:cubicBezTo>
                  <a:cubicBezTo>
                    <a:pt x="256" y="275"/>
                    <a:pt x="256" y="274"/>
                    <a:pt x="256" y="274"/>
                  </a:cubicBezTo>
                  <a:cubicBezTo>
                    <a:pt x="256" y="274"/>
                    <a:pt x="256" y="273"/>
                    <a:pt x="255" y="273"/>
                  </a:cubicBezTo>
                  <a:cubicBezTo>
                    <a:pt x="255" y="272"/>
                    <a:pt x="255" y="272"/>
                    <a:pt x="255" y="271"/>
                  </a:cubicBezTo>
                  <a:cubicBezTo>
                    <a:pt x="255" y="271"/>
                    <a:pt x="255" y="271"/>
                    <a:pt x="255" y="270"/>
                  </a:cubicBezTo>
                  <a:cubicBezTo>
                    <a:pt x="254" y="270"/>
                    <a:pt x="254" y="269"/>
                    <a:pt x="254" y="269"/>
                  </a:cubicBezTo>
                  <a:cubicBezTo>
                    <a:pt x="254" y="269"/>
                    <a:pt x="254" y="268"/>
                    <a:pt x="254" y="268"/>
                  </a:cubicBezTo>
                  <a:cubicBezTo>
                    <a:pt x="254" y="267"/>
                    <a:pt x="253" y="267"/>
                    <a:pt x="253" y="267"/>
                  </a:cubicBezTo>
                  <a:cubicBezTo>
                    <a:pt x="253" y="266"/>
                    <a:pt x="253" y="266"/>
                    <a:pt x="253" y="265"/>
                  </a:cubicBezTo>
                  <a:cubicBezTo>
                    <a:pt x="253" y="265"/>
                    <a:pt x="253" y="264"/>
                    <a:pt x="252" y="264"/>
                  </a:cubicBezTo>
                  <a:cubicBezTo>
                    <a:pt x="252" y="264"/>
                    <a:pt x="252" y="263"/>
                    <a:pt x="252" y="263"/>
                  </a:cubicBezTo>
                  <a:cubicBezTo>
                    <a:pt x="252" y="262"/>
                    <a:pt x="252" y="262"/>
                    <a:pt x="252" y="262"/>
                  </a:cubicBezTo>
                  <a:cubicBezTo>
                    <a:pt x="251" y="261"/>
                    <a:pt x="251" y="261"/>
                    <a:pt x="251" y="260"/>
                  </a:cubicBezTo>
                  <a:cubicBezTo>
                    <a:pt x="251" y="260"/>
                    <a:pt x="251" y="260"/>
                    <a:pt x="251" y="259"/>
                  </a:cubicBezTo>
                  <a:cubicBezTo>
                    <a:pt x="250" y="259"/>
                    <a:pt x="250" y="258"/>
                    <a:pt x="250" y="258"/>
                  </a:cubicBezTo>
                  <a:cubicBezTo>
                    <a:pt x="250" y="257"/>
                    <a:pt x="250" y="257"/>
                    <a:pt x="250" y="257"/>
                  </a:cubicBezTo>
                  <a:cubicBezTo>
                    <a:pt x="250" y="256"/>
                    <a:pt x="249" y="256"/>
                    <a:pt x="249" y="255"/>
                  </a:cubicBezTo>
                  <a:cubicBezTo>
                    <a:pt x="249" y="255"/>
                    <a:pt x="249" y="255"/>
                    <a:pt x="249" y="254"/>
                  </a:cubicBezTo>
                  <a:cubicBezTo>
                    <a:pt x="249" y="254"/>
                    <a:pt x="249" y="253"/>
                    <a:pt x="248" y="253"/>
                  </a:cubicBezTo>
                  <a:cubicBezTo>
                    <a:pt x="248" y="253"/>
                    <a:pt x="248" y="252"/>
                    <a:pt x="248" y="252"/>
                  </a:cubicBezTo>
                  <a:cubicBezTo>
                    <a:pt x="248" y="251"/>
                    <a:pt x="248" y="251"/>
                    <a:pt x="248" y="251"/>
                  </a:cubicBezTo>
                  <a:cubicBezTo>
                    <a:pt x="247" y="250"/>
                    <a:pt x="247" y="250"/>
                    <a:pt x="247" y="249"/>
                  </a:cubicBezTo>
                  <a:cubicBezTo>
                    <a:pt x="247" y="249"/>
                    <a:pt x="247" y="248"/>
                    <a:pt x="247" y="248"/>
                  </a:cubicBezTo>
                  <a:cubicBezTo>
                    <a:pt x="247" y="248"/>
                    <a:pt x="246" y="247"/>
                    <a:pt x="246" y="247"/>
                  </a:cubicBezTo>
                  <a:cubicBezTo>
                    <a:pt x="246" y="246"/>
                    <a:pt x="246" y="246"/>
                    <a:pt x="246" y="246"/>
                  </a:cubicBezTo>
                  <a:cubicBezTo>
                    <a:pt x="246" y="245"/>
                    <a:pt x="246" y="245"/>
                    <a:pt x="245" y="244"/>
                  </a:cubicBezTo>
                  <a:cubicBezTo>
                    <a:pt x="245" y="244"/>
                    <a:pt x="245" y="244"/>
                    <a:pt x="245" y="243"/>
                  </a:cubicBezTo>
                  <a:cubicBezTo>
                    <a:pt x="245" y="243"/>
                    <a:pt x="245" y="242"/>
                    <a:pt x="245" y="242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4" y="240"/>
                    <a:pt x="244" y="240"/>
                    <a:pt x="244" y="239"/>
                  </a:cubicBezTo>
                  <a:cubicBezTo>
                    <a:pt x="244" y="239"/>
                    <a:pt x="243" y="239"/>
                    <a:pt x="243" y="238"/>
                  </a:cubicBezTo>
                  <a:cubicBezTo>
                    <a:pt x="243" y="238"/>
                    <a:pt x="243" y="237"/>
                    <a:pt x="243" y="237"/>
                  </a:cubicBezTo>
                  <a:cubicBezTo>
                    <a:pt x="243" y="237"/>
                    <a:pt x="242" y="236"/>
                    <a:pt x="242" y="236"/>
                  </a:cubicBezTo>
                  <a:cubicBezTo>
                    <a:pt x="242" y="235"/>
                    <a:pt x="242" y="235"/>
                    <a:pt x="242" y="235"/>
                  </a:cubicBezTo>
                  <a:cubicBezTo>
                    <a:pt x="242" y="234"/>
                    <a:pt x="242" y="234"/>
                    <a:pt x="241" y="233"/>
                  </a:cubicBezTo>
                  <a:cubicBezTo>
                    <a:pt x="241" y="233"/>
                    <a:pt x="241" y="232"/>
                    <a:pt x="241" y="232"/>
                  </a:cubicBezTo>
                  <a:cubicBezTo>
                    <a:pt x="241" y="232"/>
                    <a:pt x="241" y="231"/>
                    <a:pt x="241" y="231"/>
                  </a:cubicBezTo>
                  <a:cubicBezTo>
                    <a:pt x="240" y="230"/>
                    <a:pt x="240" y="230"/>
                    <a:pt x="240" y="230"/>
                  </a:cubicBezTo>
                  <a:cubicBezTo>
                    <a:pt x="240" y="229"/>
                    <a:pt x="240" y="229"/>
                    <a:pt x="240" y="228"/>
                  </a:cubicBezTo>
                  <a:cubicBezTo>
                    <a:pt x="240" y="228"/>
                    <a:pt x="239" y="228"/>
                    <a:pt x="239" y="227"/>
                  </a:cubicBezTo>
                  <a:cubicBezTo>
                    <a:pt x="239" y="227"/>
                    <a:pt x="239" y="226"/>
                    <a:pt x="239" y="226"/>
                  </a:cubicBezTo>
                  <a:cubicBezTo>
                    <a:pt x="239" y="225"/>
                    <a:pt x="239" y="225"/>
                    <a:pt x="238" y="225"/>
                  </a:cubicBezTo>
                  <a:cubicBezTo>
                    <a:pt x="238" y="224"/>
                    <a:pt x="238" y="224"/>
                    <a:pt x="238" y="223"/>
                  </a:cubicBezTo>
                  <a:cubicBezTo>
                    <a:pt x="238" y="223"/>
                    <a:pt x="238" y="223"/>
                    <a:pt x="238" y="222"/>
                  </a:cubicBezTo>
                  <a:cubicBezTo>
                    <a:pt x="237" y="222"/>
                    <a:pt x="237" y="221"/>
                    <a:pt x="237" y="221"/>
                  </a:cubicBezTo>
                  <a:cubicBezTo>
                    <a:pt x="237" y="221"/>
                    <a:pt x="237" y="220"/>
                    <a:pt x="237" y="220"/>
                  </a:cubicBezTo>
                  <a:cubicBezTo>
                    <a:pt x="237" y="219"/>
                    <a:pt x="236" y="219"/>
                    <a:pt x="236" y="219"/>
                  </a:cubicBezTo>
                  <a:cubicBezTo>
                    <a:pt x="236" y="218"/>
                    <a:pt x="236" y="218"/>
                    <a:pt x="236" y="217"/>
                  </a:cubicBezTo>
                  <a:cubicBezTo>
                    <a:pt x="236" y="217"/>
                    <a:pt x="236" y="216"/>
                    <a:pt x="235" y="216"/>
                  </a:cubicBezTo>
                  <a:cubicBezTo>
                    <a:pt x="235" y="216"/>
                    <a:pt x="235" y="215"/>
                    <a:pt x="235" y="215"/>
                  </a:cubicBezTo>
                  <a:cubicBezTo>
                    <a:pt x="235" y="214"/>
                    <a:pt x="235" y="214"/>
                    <a:pt x="234" y="214"/>
                  </a:cubicBezTo>
                  <a:cubicBezTo>
                    <a:pt x="234" y="213"/>
                    <a:pt x="234" y="213"/>
                    <a:pt x="234" y="212"/>
                  </a:cubicBezTo>
                  <a:cubicBezTo>
                    <a:pt x="234" y="212"/>
                    <a:pt x="234" y="212"/>
                    <a:pt x="234" y="211"/>
                  </a:cubicBezTo>
                  <a:cubicBezTo>
                    <a:pt x="233" y="211"/>
                    <a:pt x="233" y="210"/>
                    <a:pt x="233" y="210"/>
                  </a:cubicBezTo>
                  <a:cubicBezTo>
                    <a:pt x="233" y="209"/>
                    <a:pt x="233" y="209"/>
                    <a:pt x="233" y="209"/>
                  </a:cubicBezTo>
                  <a:cubicBezTo>
                    <a:pt x="233" y="208"/>
                    <a:pt x="232" y="208"/>
                    <a:pt x="232" y="207"/>
                  </a:cubicBezTo>
                  <a:cubicBezTo>
                    <a:pt x="232" y="207"/>
                    <a:pt x="232" y="207"/>
                    <a:pt x="232" y="206"/>
                  </a:cubicBezTo>
                  <a:cubicBezTo>
                    <a:pt x="232" y="206"/>
                    <a:pt x="232" y="205"/>
                    <a:pt x="231" y="205"/>
                  </a:cubicBezTo>
                  <a:cubicBezTo>
                    <a:pt x="231" y="205"/>
                    <a:pt x="231" y="204"/>
                    <a:pt x="231" y="204"/>
                  </a:cubicBezTo>
                  <a:cubicBezTo>
                    <a:pt x="231" y="203"/>
                    <a:pt x="231" y="203"/>
                    <a:pt x="231" y="203"/>
                  </a:cubicBezTo>
                  <a:cubicBezTo>
                    <a:pt x="230" y="202"/>
                    <a:pt x="230" y="202"/>
                    <a:pt x="230" y="201"/>
                  </a:cubicBezTo>
                  <a:cubicBezTo>
                    <a:pt x="230" y="201"/>
                    <a:pt x="230" y="200"/>
                    <a:pt x="230" y="200"/>
                  </a:cubicBezTo>
                  <a:cubicBezTo>
                    <a:pt x="230" y="200"/>
                    <a:pt x="229" y="199"/>
                    <a:pt x="229" y="199"/>
                  </a:cubicBezTo>
                  <a:cubicBezTo>
                    <a:pt x="229" y="198"/>
                    <a:pt x="229" y="198"/>
                    <a:pt x="229" y="198"/>
                  </a:cubicBezTo>
                  <a:cubicBezTo>
                    <a:pt x="229" y="197"/>
                    <a:pt x="229" y="197"/>
                    <a:pt x="228" y="196"/>
                  </a:cubicBezTo>
                  <a:cubicBezTo>
                    <a:pt x="228" y="196"/>
                    <a:pt x="228" y="196"/>
                    <a:pt x="228" y="195"/>
                  </a:cubicBezTo>
                  <a:cubicBezTo>
                    <a:pt x="228" y="195"/>
                    <a:pt x="228" y="194"/>
                    <a:pt x="228" y="194"/>
                  </a:cubicBezTo>
                  <a:cubicBezTo>
                    <a:pt x="227" y="194"/>
                    <a:pt x="227" y="193"/>
                    <a:pt x="227" y="193"/>
                  </a:cubicBezTo>
                  <a:cubicBezTo>
                    <a:pt x="227" y="192"/>
                    <a:pt x="227" y="192"/>
                    <a:pt x="227" y="191"/>
                  </a:cubicBezTo>
                  <a:cubicBezTo>
                    <a:pt x="227" y="191"/>
                    <a:pt x="226" y="191"/>
                    <a:pt x="226" y="190"/>
                  </a:cubicBezTo>
                  <a:cubicBezTo>
                    <a:pt x="226" y="190"/>
                    <a:pt x="226" y="189"/>
                    <a:pt x="226" y="189"/>
                  </a:cubicBezTo>
                  <a:cubicBezTo>
                    <a:pt x="226" y="189"/>
                    <a:pt x="226" y="188"/>
                    <a:pt x="225" y="188"/>
                  </a:cubicBezTo>
                  <a:cubicBezTo>
                    <a:pt x="225" y="187"/>
                    <a:pt x="225" y="187"/>
                    <a:pt x="225" y="187"/>
                  </a:cubicBezTo>
                  <a:cubicBezTo>
                    <a:pt x="225" y="186"/>
                    <a:pt x="225" y="186"/>
                    <a:pt x="224" y="185"/>
                  </a:cubicBezTo>
                  <a:cubicBezTo>
                    <a:pt x="224" y="185"/>
                    <a:pt x="224" y="185"/>
                    <a:pt x="224" y="184"/>
                  </a:cubicBezTo>
                  <a:cubicBezTo>
                    <a:pt x="224" y="184"/>
                    <a:pt x="224" y="183"/>
                    <a:pt x="224" y="183"/>
                  </a:cubicBezTo>
                  <a:cubicBezTo>
                    <a:pt x="223" y="182"/>
                    <a:pt x="223" y="182"/>
                    <a:pt x="223" y="182"/>
                  </a:cubicBezTo>
                  <a:cubicBezTo>
                    <a:pt x="223" y="181"/>
                    <a:pt x="223" y="181"/>
                    <a:pt x="223" y="180"/>
                  </a:cubicBezTo>
                  <a:cubicBezTo>
                    <a:pt x="223" y="180"/>
                    <a:pt x="222" y="180"/>
                    <a:pt x="222" y="179"/>
                  </a:cubicBezTo>
                  <a:cubicBezTo>
                    <a:pt x="222" y="179"/>
                    <a:pt x="222" y="178"/>
                    <a:pt x="222" y="178"/>
                  </a:cubicBezTo>
                  <a:cubicBezTo>
                    <a:pt x="222" y="178"/>
                    <a:pt x="222" y="177"/>
                    <a:pt x="221" y="177"/>
                  </a:cubicBezTo>
                  <a:cubicBezTo>
                    <a:pt x="221" y="176"/>
                    <a:pt x="221" y="176"/>
                    <a:pt x="221" y="176"/>
                  </a:cubicBezTo>
                  <a:cubicBezTo>
                    <a:pt x="221" y="175"/>
                    <a:pt x="221" y="175"/>
                    <a:pt x="221" y="174"/>
                  </a:cubicBezTo>
                  <a:cubicBezTo>
                    <a:pt x="220" y="174"/>
                    <a:pt x="220" y="173"/>
                    <a:pt x="220" y="173"/>
                  </a:cubicBezTo>
                  <a:cubicBezTo>
                    <a:pt x="220" y="173"/>
                    <a:pt x="220" y="172"/>
                    <a:pt x="220" y="172"/>
                  </a:cubicBezTo>
                  <a:cubicBezTo>
                    <a:pt x="219" y="171"/>
                    <a:pt x="219" y="171"/>
                    <a:pt x="219" y="171"/>
                  </a:cubicBezTo>
                  <a:cubicBezTo>
                    <a:pt x="219" y="171"/>
                    <a:pt x="219" y="170"/>
                    <a:pt x="219" y="170"/>
                  </a:cubicBezTo>
                  <a:cubicBezTo>
                    <a:pt x="219" y="169"/>
                    <a:pt x="219" y="169"/>
                    <a:pt x="219" y="168"/>
                  </a:cubicBezTo>
                  <a:cubicBezTo>
                    <a:pt x="218" y="168"/>
                    <a:pt x="218" y="168"/>
                    <a:pt x="218" y="167"/>
                  </a:cubicBezTo>
                  <a:cubicBezTo>
                    <a:pt x="218" y="167"/>
                    <a:pt x="218" y="166"/>
                    <a:pt x="218" y="166"/>
                  </a:cubicBezTo>
                  <a:cubicBezTo>
                    <a:pt x="218" y="166"/>
                    <a:pt x="217" y="165"/>
                    <a:pt x="217" y="165"/>
                  </a:cubicBezTo>
                  <a:cubicBezTo>
                    <a:pt x="217" y="164"/>
                    <a:pt x="217" y="164"/>
                    <a:pt x="217" y="164"/>
                  </a:cubicBezTo>
                  <a:cubicBezTo>
                    <a:pt x="217" y="163"/>
                    <a:pt x="216" y="163"/>
                    <a:pt x="216" y="162"/>
                  </a:cubicBezTo>
                  <a:cubicBezTo>
                    <a:pt x="216" y="162"/>
                    <a:pt x="216" y="161"/>
                    <a:pt x="216" y="161"/>
                  </a:cubicBezTo>
                  <a:cubicBezTo>
                    <a:pt x="216" y="161"/>
                    <a:pt x="216" y="160"/>
                    <a:pt x="215" y="160"/>
                  </a:cubicBezTo>
                  <a:cubicBezTo>
                    <a:pt x="215" y="159"/>
                    <a:pt x="215" y="159"/>
                    <a:pt x="215" y="159"/>
                  </a:cubicBezTo>
                  <a:cubicBezTo>
                    <a:pt x="215" y="158"/>
                    <a:pt x="215" y="158"/>
                    <a:pt x="215" y="157"/>
                  </a:cubicBezTo>
                  <a:cubicBezTo>
                    <a:pt x="214" y="157"/>
                    <a:pt x="214" y="156"/>
                    <a:pt x="214" y="156"/>
                  </a:cubicBezTo>
                  <a:cubicBezTo>
                    <a:pt x="214" y="156"/>
                    <a:pt x="214" y="155"/>
                    <a:pt x="214" y="155"/>
                  </a:cubicBezTo>
                  <a:cubicBezTo>
                    <a:pt x="214" y="154"/>
                    <a:pt x="213" y="154"/>
                    <a:pt x="213" y="154"/>
                  </a:cubicBezTo>
                  <a:cubicBezTo>
                    <a:pt x="213" y="153"/>
                    <a:pt x="213" y="153"/>
                    <a:pt x="213" y="152"/>
                  </a:cubicBezTo>
                  <a:cubicBezTo>
                    <a:pt x="213" y="152"/>
                    <a:pt x="213" y="152"/>
                    <a:pt x="212" y="151"/>
                  </a:cubicBezTo>
                  <a:cubicBezTo>
                    <a:pt x="212" y="151"/>
                    <a:pt x="212" y="150"/>
                    <a:pt x="212" y="150"/>
                  </a:cubicBezTo>
                  <a:cubicBezTo>
                    <a:pt x="212" y="149"/>
                    <a:pt x="212" y="149"/>
                    <a:pt x="212" y="149"/>
                  </a:cubicBezTo>
                  <a:cubicBezTo>
                    <a:pt x="211" y="148"/>
                    <a:pt x="211" y="148"/>
                    <a:pt x="211" y="147"/>
                  </a:cubicBezTo>
                  <a:cubicBezTo>
                    <a:pt x="211" y="147"/>
                    <a:pt x="211" y="147"/>
                    <a:pt x="211" y="146"/>
                  </a:cubicBezTo>
                  <a:cubicBezTo>
                    <a:pt x="211" y="146"/>
                    <a:pt x="210" y="145"/>
                    <a:pt x="210" y="145"/>
                  </a:cubicBezTo>
                  <a:cubicBezTo>
                    <a:pt x="210" y="145"/>
                    <a:pt x="210" y="144"/>
                    <a:pt x="210" y="144"/>
                  </a:cubicBezTo>
                  <a:cubicBezTo>
                    <a:pt x="210" y="143"/>
                    <a:pt x="209" y="143"/>
                    <a:pt x="209" y="142"/>
                  </a:cubicBezTo>
                  <a:cubicBezTo>
                    <a:pt x="209" y="142"/>
                    <a:pt x="209" y="142"/>
                    <a:pt x="209" y="141"/>
                  </a:cubicBezTo>
                  <a:cubicBezTo>
                    <a:pt x="209" y="141"/>
                    <a:pt x="209" y="140"/>
                    <a:pt x="208" y="140"/>
                  </a:cubicBezTo>
                  <a:cubicBezTo>
                    <a:pt x="208" y="140"/>
                    <a:pt x="208" y="139"/>
                    <a:pt x="208" y="139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36"/>
                    <a:pt x="208" y="136"/>
                    <a:pt x="208" y="136"/>
                  </a:cubicBezTo>
                  <a:cubicBezTo>
                    <a:pt x="208" y="135"/>
                    <a:pt x="208" y="135"/>
                    <a:pt x="208" y="135"/>
                  </a:cubicBezTo>
                  <a:cubicBezTo>
                    <a:pt x="208" y="134"/>
                    <a:pt x="208" y="134"/>
                    <a:pt x="208" y="134"/>
                  </a:cubicBezTo>
                  <a:cubicBezTo>
                    <a:pt x="208" y="133"/>
                    <a:pt x="208" y="133"/>
                    <a:pt x="208" y="133"/>
                  </a:cubicBezTo>
                  <a:cubicBezTo>
                    <a:pt x="208" y="133"/>
                    <a:pt x="208" y="133"/>
                    <a:pt x="208" y="133"/>
                  </a:cubicBezTo>
                  <a:cubicBezTo>
                    <a:pt x="208" y="132"/>
                    <a:pt x="208" y="132"/>
                    <a:pt x="208" y="132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0"/>
                    <a:pt x="208" y="130"/>
                    <a:pt x="208" y="130"/>
                  </a:cubicBezTo>
                  <a:cubicBezTo>
                    <a:pt x="208" y="129"/>
                    <a:pt x="208" y="129"/>
                    <a:pt x="208" y="129"/>
                  </a:cubicBezTo>
                  <a:cubicBezTo>
                    <a:pt x="208" y="129"/>
                    <a:pt x="208" y="129"/>
                    <a:pt x="208" y="129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8" y="124"/>
                    <a:pt x="208" y="124"/>
                    <a:pt x="208" y="124"/>
                  </a:cubicBezTo>
                  <a:cubicBezTo>
                    <a:pt x="208" y="124"/>
                    <a:pt x="208" y="124"/>
                    <a:pt x="208" y="124"/>
                  </a:cubicBezTo>
                  <a:cubicBezTo>
                    <a:pt x="208" y="123"/>
                    <a:pt x="208" y="123"/>
                    <a:pt x="208" y="123"/>
                  </a:cubicBezTo>
                  <a:cubicBezTo>
                    <a:pt x="208" y="122"/>
                    <a:pt x="208" y="122"/>
                    <a:pt x="208" y="122"/>
                  </a:cubicBezTo>
                  <a:cubicBezTo>
                    <a:pt x="208" y="121"/>
                    <a:pt x="208" y="121"/>
                    <a:pt x="208" y="121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8" y="117"/>
                    <a:pt x="208" y="117"/>
                    <a:pt x="208" y="117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8" y="116"/>
                    <a:pt x="208" y="116"/>
                    <a:pt x="208" y="116"/>
                  </a:cubicBezTo>
                  <a:cubicBezTo>
                    <a:pt x="208" y="115"/>
                    <a:pt x="208" y="115"/>
                    <a:pt x="208" y="115"/>
                  </a:cubicBezTo>
                  <a:cubicBezTo>
                    <a:pt x="208" y="114"/>
                    <a:pt x="208" y="114"/>
                    <a:pt x="208" y="114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08" y="112"/>
                    <a:pt x="208" y="112"/>
                    <a:pt x="208" y="112"/>
                  </a:cubicBezTo>
                  <a:cubicBezTo>
                    <a:pt x="208" y="111"/>
                    <a:pt x="208" y="111"/>
                    <a:pt x="208" y="111"/>
                  </a:cubicBezTo>
                  <a:cubicBezTo>
                    <a:pt x="208" y="111"/>
                    <a:pt x="208" y="111"/>
                    <a:pt x="208" y="111"/>
                  </a:cubicBezTo>
                  <a:cubicBezTo>
                    <a:pt x="208" y="110"/>
                    <a:pt x="208" y="110"/>
                    <a:pt x="208" y="110"/>
                  </a:cubicBezTo>
                  <a:cubicBezTo>
                    <a:pt x="208" y="109"/>
                    <a:pt x="208" y="109"/>
                    <a:pt x="208" y="109"/>
                  </a:cubicBezTo>
                  <a:cubicBezTo>
                    <a:pt x="208" y="108"/>
                    <a:pt x="208" y="108"/>
                    <a:pt x="208" y="108"/>
                  </a:cubicBezTo>
                  <a:cubicBezTo>
                    <a:pt x="208" y="107"/>
                    <a:pt x="208" y="107"/>
                    <a:pt x="208" y="107"/>
                  </a:cubicBezTo>
                  <a:cubicBezTo>
                    <a:pt x="208" y="107"/>
                    <a:pt x="208" y="107"/>
                    <a:pt x="208" y="107"/>
                  </a:cubicBezTo>
                  <a:cubicBezTo>
                    <a:pt x="208" y="106"/>
                    <a:pt x="208" y="106"/>
                    <a:pt x="208" y="106"/>
                  </a:cubicBezTo>
                  <a:cubicBezTo>
                    <a:pt x="208" y="105"/>
                    <a:pt x="208" y="105"/>
                    <a:pt x="208" y="105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1"/>
                    <a:pt x="208" y="101"/>
                    <a:pt x="208" y="101"/>
                  </a:cubicBezTo>
                  <a:cubicBezTo>
                    <a:pt x="208" y="100"/>
                    <a:pt x="208" y="100"/>
                    <a:pt x="208" y="100"/>
                  </a:cubicBezTo>
                  <a:cubicBezTo>
                    <a:pt x="208" y="99"/>
                    <a:pt x="208" y="99"/>
                    <a:pt x="208" y="99"/>
                  </a:cubicBezTo>
                  <a:cubicBezTo>
                    <a:pt x="208" y="98"/>
                    <a:pt x="208" y="98"/>
                    <a:pt x="208" y="98"/>
                  </a:cubicBezTo>
                  <a:cubicBezTo>
                    <a:pt x="208" y="98"/>
                    <a:pt x="208" y="98"/>
                    <a:pt x="208" y="98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08" y="96"/>
                    <a:pt x="208" y="96"/>
                    <a:pt x="208" y="96"/>
                  </a:cubicBezTo>
                  <a:cubicBezTo>
                    <a:pt x="208" y="95"/>
                    <a:pt x="208" y="95"/>
                    <a:pt x="208" y="95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93"/>
                    <a:pt x="208" y="93"/>
                    <a:pt x="208" y="93"/>
                  </a:cubicBezTo>
                  <a:cubicBezTo>
                    <a:pt x="208" y="92"/>
                    <a:pt x="208" y="92"/>
                    <a:pt x="208" y="92"/>
                  </a:cubicBezTo>
                  <a:cubicBezTo>
                    <a:pt x="208" y="91"/>
                    <a:pt x="208" y="91"/>
                    <a:pt x="208" y="91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8" y="53"/>
                    <a:pt x="208" y="53"/>
                    <a:pt x="208" y="53"/>
                  </a:cubicBezTo>
                  <a:cubicBezTo>
                    <a:pt x="208" y="52"/>
                    <a:pt x="208" y="52"/>
                    <a:pt x="208" y="52"/>
                  </a:cubicBezTo>
                  <a:cubicBezTo>
                    <a:pt x="208" y="52"/>
                    <a:pt x="208" y="52"/>
                    <a:pt x="208" y="52"/>
                  </a:cubicBezTo>
                  <a:cubicBezTo>
                    <a:pt x="208" y="51"/>
                    <a:pt x="208" y="51"/>
                    <a:pt x="208" y="51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08" y="44"/>
                    <a:pt x="208" y="44"/>
                    <a:pt x="208" y="44"/>
                  </a:cubicBezTo>
                  <a:cubicBezTo>
                    <a:pt x="208" y="43"/>
                    <a:pt x="208" y="43"/>
                    <a:pt x="208" y="43"/>
                  </a:cubicBezTo>
                  <a:cubicBezTo>
                    <a:pt x="208" y="43"/>
                    <a:pt x="208" y="43"/>
                    <a:pt x="208" y="43"/>
                  </a:cubicBezTo>
                  <a:cubicBezTo>
                    <a:pt x="208" y="42"/>
                    <a:pt x="208" y="42"/>
                    <a:pt x="208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9"/>
                    <a:pt x="208" y="39"/>
                    <a:pt x="208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8" y="36"/>
                    <a:pt x="208" y="36"/>
                    <a:pt x="208" y="36"/>
                  </a:cubicBezTo>
                  <a:cubicBezTo>
                    <a:pt x="208" y="35"/>
                    <a:pt x="208" y="35"/>
                    <a:pt x="208" y="35"/>
                  </a:cubicBezTo>
                  <a:cubicBezTo>
                    <a:pt x="208" y="34"/>
                    <a:pt x="208" y="34"/>
                    <a:pt x="208" y="34"/>
                  </a:cubicBezTo>
                  <a:cubicBezTo>
                    <a:pt x="208" y="34"/>
                    <a:pt x="208" y="34"/>
                    <a:pt x="208" y="34"/>
                  </a:cubicBezTo>
                  <a:cubicBezTo>
                    <a:pt x="208" y="33"/>
                    <a:pt x="208" y="33"/>
                    <a:pt x="208" y="33"/>
                  </a:cubicBezTo>
                  <a:cubicBezTo>
                    <a:pt x="208" y="32"/>
                    <a:pt x="208" y="32"/>
                    <a:pt x="208" y="32"/>
                  </a:cubicBezTo>
                  <a:cubicBezTo>
                    <a:pt x="208" y="31"/>
                    <a:pt x="208" y="31"/>
                    <a:pt x="208" y="31"/>
                  </a:cubicBezTo>
                  <a:cubicBezTo>
                    <a:pt x="208" y="30"/>
                    <a:pt x="208" y="30"/>
                    <a:pt x="208" y="30"/>
                  </a:cubicBezTo>
                  <a:cubicBezTo>
                    <a:pt x="208" y="30"/>
                    <a:pt x="208" y="30"/>
                    <a:pt x="208" y="30"/>
                  </a:cubicBezTo>
                  <a:cubicBezTo>
                    <a:pt x="208" y="29"/>
                    <a:pt x="208" y="29"/>
                    <a:pt x="208" y="29"/>
                  </a:cubicBezTo>
                  <a:cubicBezTo>
                    <a:pt x="208" y="28"/>
                    <a:pt x="208" y="28"/>
                    <a:pt x="208" y="28"/>
                  </a:cubicBezTo>
                  <a:cubicBezTo>
                    <a:pt x="208" y="27"/>
                    <a:pt x="208" y="27"/>
                    <a:pt x="208" y="27"/>
                  </a:cubicBezTo>
                  <a:cubicBezTo>
                    <a:pt x="208" y="26"/>
                    <a:pt x="208" y="26"/>
                    <a:pt x="208" y="26"/>
                  </a:cubicBezTo>
                  <a:cubicBezTo>
                    <a:pt x="208" y="25"/>
                    <a:pt x="208" y="25"/>
                    <a:pt x="208" y="25"/>
                  </a:cubicBezTo>
                  <a:cubicBezTo>
                    <a:pt x="208" y="25"/>
                    <a:pt x="208" y="25"/>
                    <a:pt x="208" y="25"/>
                  </a:cubicBezTo>
                  <a:cubicBezTo>
                    <a:pt x="208" y="24"/>
                    <a:pt x="208" y="24"/>
                    <a:pt x="208" y="24"/>
                  </a:cubicBezTo>
                  <a:cubicBezTo>
                    <a:pt x="208" y="23"/>
                    <a:pt x="208" y="23"/>
                    <a:pt x="208" y="23"/>
                  </a:cubicBezTo>
                  <a:cubicBezTo>
                    <a:pt x="208" y="22"/>
                    <a:pt x="208" y="22"/>
                    <a:pt x="208" y="22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208" y="21"/>
                    <a:pt x="208" y="21"/>
                    <a:pt x="208" y="21"/>
                  </a:cubicBezTo>
                  <a:cubicBezTo>
                    <a:pt x="208" y="20"/>
                    <a:pt x="208" y="20"/>
                    <a:pt x="208" y="20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08" y="18"/>
                    <a:pt x="208" y="18"/>
                    <a:pt x="208" y="18"/>
                  </a:cubicBezTo>
                  <a:cubicBezTo>
                    <a:pt x="208" y="17"/>
                    <a:pt x="208" y="17"/>
                    <a:pt x="208" y="17"/>
                  </a:cubicBezTo>
                  <a:cubicBezTo>
                    <a:pt x="208" y="17"/>
                    <a:pt x="208" y="17"/>
                    <a:pt x="208" y="17"/>
                  </a:cubicBezTo>
                  <a:cubicBezTo>
                    <a:pt x="208" y="16"/>
                    <a:pt x="208" y="16"/>
                    <a:pt x="208" y="16"/>
                  </a:cubicBezTo>
                  <a:cubicBezTo>
                    <a:pt x="208" y="15"/>
                    <a:pt x="208" y="15"/>
                    <a:pt x="208" y="15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8" y="13"/>
                    <a:pt x="208" y="13"/>
                    <a:pt x="208" y="13"/>
                  </a:cubicBezTo>
                  <a:cubicBezTo>
                    <a:pt x="208" y="12"/>
                    <a:pt x="208" y="12"/>
                    <a:pt x="208" y="12"/>
                  </a:cubicBezTo>
                  <a:cubicBezTo>
                    <a:pt x="208" y="12"/>
                    <a:pt x="208" y="12"/>
                    <a:pt x="208" y="12"/>
                  </a:cubicBezTo>
                  <a:cubicBezTo>
                    <a:pt x="208" y="11"/>
                    <a:pt x="208" y="11"/>
                    <a:pt x="208" y="11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7"/>
                    <a:pt x="206" y="3"/>
                    <a:pt x="203" y="0"/>
                  </a:cubicBezTo>
                  <a:cubicBezTo>
                    <a:pt x="183" y="15"/>
                    <a:pt x="183" y="15"/>
                    <a:pt x="183" y="15"/>
                  </a:cubicBezTo>
                  <a:cubicBezTo>
                    <a:pt x="183" y="164"/>
                    <a:pt x="183" y="164"/>
                    <a:pt x="183" y="164"/>
                  </a:cubicBezTo>
                  <a:cubicBezTo>
                    <a:pt x="225" y="326"/>
                    <a:pt x="225" y="326"/>
                    <a:pt x="225" y="326"/>
                  </a:cubicBezTo>
                  <a:cubicBezTo>
                    <a:pt x="236" y="369"/>
                    <a:pt x="205" y="412"/>
                    <a:pt x="160" y="415"/>
                  </a:cubicBezTo>
                  <a:cubicBezTo>
                    <a:pt x="159" y="415"/>
                    <a:pt x="159" y="415"/>
                    <a:pt x="159" y="415"/>
                  </a:cubicBezTo>
                  <a:cubicBezTo>
                    <a:pt x="78" y="418"/>
                    <a:pt x="34" y="378"/>
                    <a:pt x="18" y="358"/>
                  </a:cubicBezTo>
                  <a:cubicBezTo>
                    <a:pt x="17" y="359"/>
                    <a:pt x="17" y="359"/>
                    <a:pt x="17" y="359"/>
                  </a:cubicBezTo>
                  <a:cubicBezTo>
                    <a:pt x="17" y="359"/>
                    <a:pt x="17" y="360"/>
                    <a:pt x="17" y="360"/>
                  </a:cubicBezTo>
                  <a:cubicBezTo>
                    <a:pt x="17" y="360"/>
                    <a:pt x="17" y="361"/>
                    <a:pt x="16" y="361"/>
                  </a:cubicBezTo>
                  <a:cubicBezTo>
                    <a:pt x="16" y="362"/>
                    <a:pt x="16" y="362"/>
                    <a:pt x="16" y="363"/>
                  </a:cubicBezTo>
                  <a:cubicBezTo>
                    <a:pt x="16" y="363"/>
                    <a:pt x="16" y="363"/>
                    <a:pt x="16" y="364"/>
                  </a:cubicBezTo>
                  <a:cubicBezTo>
                    <a:pt x="15" y="364"/>
                    <a:pt x="15" y="365"/>
                    <a:pt x="15" y="365"/>
                  </a:cubicBezTo>
                  <a:cubicBezTo>
                    <a:pt x="15" y="365"/>
                    <a:pt x="15" y="366"/>
                    <a:pt x="15" y="366"/>
                  </a:cubicBezTo>
                  <a:cubicBezTo>
                    <a:pt x="15" y="367"/>
                    <a:pt x="14" y="367"/>
                    <a:pt x="14" y="367"/>
                  </a:cubicBezTo>
                  <a:cubicBezTo>
                    <a:pt x="14" y="368"/>
                    <a:pt x="14" y="368"/>
                    <a:pt x="14" y="369"/>
                  </a:cubicBezTo>
                  <a:cubicBezTo>
                    <a:pt x="14" y="369"/>
                    <a:pt x="14" y="370"/>
                    <a:pt x="13" y="370"/>
                  </a:cubicBezTo>
                  <a:cubicBezTo>
                    <a:pt x="13" y="370"/>
                    <a:pt x="13" y="371"/>
                    <a:pt x="13" y="371"/>
                  </a:cubicBezTo>
                  <a:cubicBezTo>
                    <a:pt x="13" y="372"/>
                    <a:pt x="13" y="372"/>
                    <a:pt x="13" y="372"/>
                  </a:cubicBezTo>
                  <a:cubicBezTo>
                    <a:pt x="12" y="373"/>
                    <a:pt x="12" y="373"/>
                    <a:pt x="12" y="374"/>
                  </a:cubicBezTo>
                  <a:cubicBezTo>
                    <a:pt x="12" y="374"/>
                    <a:pt x="12" y="374"/>
                    <a:pt x="12" y="375"/>
                  </a:cubicBezTo>
                  <a:cubicBezTo>
                    <a:pt x="12" y="375"/>
                    <a:pt x="11" y="376"/>
                    <a:pt x="11" y="376"/>
                  </a:cubicBezTo>
                  <a:cubicBezTo>
                    <a:pt x="11" y="377"/>
                    <a:pt x="11" y="377"/>
                    <a:pt x="11" y="377"/>
                  </a:cubicBezTo>
                  <a:cubicBezTo>
                    <a:pt x="11" y="378"/>
                    <a:pt x="10" y="378"/>
                    <a:pt x="10" y="379"/>
                  </a:cubicBezTo>
                  <a:cubicBezTo>
                    <a:pt x="10" y="379"/>
                    <a:pt x="10" y="379"/>
                    <a:pt x="10" y="380"/>
                  </a:cubicBezTo>
                  <a:cubicBezTo>
                    <a:pt x="10" y="380"/>
                    <a:pt x="10" y="381"/>
                    <a:pt x="9" y="381"/>
                  </a:cubicBezTo>
                  <a:cubicBezTo>
                    <a:pt x="9" y="381"/>
                    <a:pt x="9" y="382"/>
                    <a:pt x="9" y="382"/>
                  </a:cubicBezTo>
                  <a:cubicBezTo>
                    <a:pt x="0" y="409"/>
                    <a:pt x="13" y="438"/>
                    <a:pt x="49" y="459"/>
                  </a:cubicBezTo>
                  <a:cubicBezTo>
                    <a:pt x="106" y="492"/>
                    <a:pt x="198" y="492"/>
                    <a:pt x="255" y="459"/>
                  </a:cubicBezTo>
                  <a:cubicBezTo>
                    <a:pt x="256" y="458"/>
                    <a:pt x="257" y="458"/>
                    <a:pt x="258" y="457"/>
                  </a:cubicBezTo>
                  <a:cubicBezTo>
                    <a:pt x="258" y="457"/>
                    <a:pt x="258" y="457"/>
                    <a:pt x="258" y="457"/>
                  </a:cubicBezTo>
                  <a:cubicBezTo>
                    <a:pt x="267" y="452"/>
                    <a:pt x="274" y="446"/>
                    <a:pt x="279" y="440"/>
                  </a:cubicBezTo>
                  <a:close/>
                </a:path>
              </a:pathLst>
            </a:custGeom>
            <a:gradFill>
              <a:gsLst>
                <a:gs pos="0">
                  <a:srgbClr val="3E3577">
                    <a:alpha val="52000"/>
                  </a:srgbClr>
                </a:gs>
                <a:gs pos="100000">
                  <a:srgbClr val="98A5EE">
                    <a:alpha val="3000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0" name="î$ľiḍè">
              <a:extLst>
                <a:ext uri="{FF2B5EF4-FFF2-40B4-BE49-F238E27FC236}">
                  <a16:creationId xmlns:a16="http://schemas.microsoft.com/office/drawing/2014/main" id="{83DD5A8F-3906-4D2F-8628-E6B9898F9136}"/>
                </a:ext>
              </a:extLst>
            </p:cNvPr>
            <p:cNvSpPr/>
            <p:nvPr/>
          </p:nvSpPr>
          <p:spPr bwMode="auto">
            <a:xfrm>
              <a:off x="7374731" y="2447925"/>
              <a:ext cx="392113" cy="1295400"/>
            </a:xfrm>
            <a:custGeom>
              <a:avLst/>
              <a:gdLst>
                <a:gd name="T0" fmla="*/ 80 w 119"/>
                <a:gd name="T1" fmla="*/ 6 h 393"/>
                <a:gd name="T2" fmla="*/ 80 w 119"/>
                <a:gd name="T3" fmla="*/ 10 h 393"/>
                <a:gd name="T4" fmla="*/ 80 w 119"/>
                <a:gd name="T5" fmla="*/ 14 h 393"/>
                <a:gd name="T6" fmla="*/ 80 w 119"/>
                <a:gd name="T7" fmla="*/ 18 h 393"/>
                <a:gd name="T8" fmla="*/ 80 w 119"/>
                <a:gd name="T9" fmla="*/ 22 h 393"/>
                <a:gd name="T10" fmla="*/ 80 w 119"/>
                <a:gd name="T11" fmla="*/ 26 h 393"/>
                <a:gd name="T12" fmla="*/ 80 w 119"/>
                <a:gd name="T13" fmla="*/ 30 h 393"/>
                <a:gd name="T14" fmla="*/ 80 w 119"/>
                <a:gd name="T15" fmla="*/ 34 h 393"/>
                <a:gd name="T16" fmla="*/ 80 w 119"/>
                <a:gd name="T17" fmla="*/ 38 h 393"/>
                <a:gd name="T18" fmla="*/ 80 w 119"/>
                <a:gd name="T19" fmla="*/ 43 h 393"/>
                <a:gd name="T20" fmla="*/ 80 w 119"/>
                <a:gd name="T21" fmla="*/ 47 h 393"/>
                <a:gd name="T22" fmla="*/ 80 w 119"/>
                <a:gd name="T23" fmla="*/ 51 h 393"/>
                <a:gd name="T24" fmla="*/ 80 w 119"/>
                <a:gd name="T25" fmla="*/ 86 h 393"/>
                <a:gd name="T26" fmla="*/ 80 w 119"/>
                <a:gd name="T27" fmla="*/ 90 h 393"/>
                <a:gd name="T28" fmla="*/ 80 w 119"/>
                <a:gd name="T29" fmla="*/ 94 h 393"/>
                <a:gd name="T30" fmla="*/ 80 w 119"/>
                <a:gd name="T31" fmla="*/ 98 h 393"/>
                <a:gd name="T32" fmla="*/ 80 w 119"/>
                <a:gd name="T33" fmla="*/ 102 h 393"/>
                <a:gd name="T34" fmla="*/ 80 w 119"/>
                <a:gd name="T35" fmla="*/ 107 h 393"/>
                <a:gd name="T36" fmla="*/ 80 w 119"/>
                <a:gd name="T37" fmla="*/ 111 h 393"/>
                <a:gd name="T38" fmla="*/ 80 w 119"/>
                <a:gd name="T39" fmla="*/ 115 h 393"/>
                <a:gd name="T40" fmla="*/ 80 w 119"/>
                <a:gd name="T41" fmla="*/ 119 h 393"/>
                <a:gd name="T42" fmla="*/ 80 w 119"/>
                <a:gd name="T43" fmla="*/ 123 h 393"/>
                <a:gd name="T44" fmla="*/ 80 w 119"/>
                <a:gd name="T45" fmla="*/ 127 h 393"/>
                <a:gd name="T46" fmla="*/ 80 w 119"/>
                <a:gd name="T47" fmla="*/ 131 h 393"/>
                <a:gd name="T48" fmla="*/ 79 w 119"/>
                <a:gd name="T49" fmla="*/ 135 h 393"/>
                <a:gd name="T50" fmla="*/ 77 w 119"/>
                <a:gd name="T51" fmla="*/ 141 h 393"/>
                <a:gd name="T52" fmla="*/ 75 w 119"/>
                <a:gd name="T53" fmla="*/ 147 h 393"/>
                <a:gd name="T54" fmla="*/ 73 w 119"/>
                <a:gd name="T55" fmla="*/ 153 h 393"/>
                <a:gd name="T56" fmla="*/ 71 w 119"/>
                <a:gd name="T57" fmla="*/ 159 h 393"/>
                <a:gd name="T58" fmla="*/ 69 w 119"/>
                <a:gd name="T59" fmla="*/ 165 h 393"/>
                <a:gd name="T60" fmla="*/ 66 w 119"/>
                <a:gd name="T61" fmla="*/ 171 h 393"/>
                <a:gd name="T62" fmla="*/ 64 w 119"/>
                <a:gd name="T63" fmla="*/ 177 h 393"/>
                <a:gd name="T64" fmla="*/ 62 w 119"/>
                <a:gd name="T65" fmla="*/ 184 h 393"/>
                <a:gd name="T66" fmla="*/ 60 w 119"/>
                <a:gd name="T67" fmla="*/ 190 h 393"/>
                <a:gd name="T68" fmla="*/ 58 w 119"/>
                <a:gd name="T69" fmla="*/ 196 h 393"/>
                <a:gd name="T70" fmla="*/ 56 w 119"/>
                <a:gd name="T71" fmla="*/ 202 h 393"/>
                <a:gd name="T72" fmla="*/ 53 w 119"/>
                <a:gd name="T73" fmla="*/ 208 h 393"/>
                <a:gd name="T74" fmla="*/ 51 w 119"/>
                <a:gd name="T75" fmla="*/ 214 h 393"/>
                <a:gd name="T76" fmla="*/ 49 w 119"/>
                <a:gd name="T77" fmla="*/ 220 h 393"/>
                <a:gd name="T78" fmla="*/ 47 w 119"/>
                <a:gd name="T79" fmla="*/ 227 h 393"/>
                <a:gd name="T80" fmla="*/ 45 w 119"/>
                <a:gd name="T81" fmla="*/ 233 h 393"/>
                <a:gd name="T82" fmla="*/ 42 w 119"/>
                <a:gd name="T83" fmla="*/ 239 h 393"/>
                <a:gd name="T84" fmla="*/ 40 w 119"/>
                <a:gd name="T85" fmla="*/ 245 h 393"/>
                <a:gd name="T86" fmla="*/ 38 w 119"/>
                <a:gd name="T87" fmla="*/ 251 h 393"/>
                <a:gd name="T88" fmla="*/ 36 w 119"/>
                <a:gd name="T89" fmla="*/ 257 h 393"/>
                <a:gd name="T90" fmla="*/ 34 w 119"/>
                <a:gd name="T91" fmla="*/ 264 h 393"/>
                <a:gd name="T92" fmla="*/ 32 w 119"/>
                <a:gd name="T93" fmla="*/ 270 h 393"/>
                <a:gd name="T94" fmla="*/ 29 w 119"/>
                <a:gd name="T95" fmla="*/ 276 h 393"/>
                <a:gd name="T96" fmla="*/ 27 w 119"/>
                <a:gd name="T97" fmla="*/ 282 h 393"/>
                <a:gd name="T98" fmla="*/ 25 w 119"/>
                <a:gd name="T99" fmla="*/ 288 h 393"/>
                <a:gd name="T100" fmla="*/ 23 w 119"/>
                <a:gd name="T101" fmla="*/ 294 h 393"/>
                <a:gd name="T102" fmla="*/ 21 w 119"/>
                <a:gd name="T103" fmla="*/ 301 h 393"/>
                <a:gd name="T104" fmla="*/ 18 w 119"/>
                <a:gd name="T105" fmla="*/ 307 h 393"/>
                <a:gd name="T106" fmla="*/ 16 w 119"/>
                <a:gd name="T107" fmla="*/ 313 h 393"/>
                <a:gd name="T108" fmla="*/ 14 w 119"/>
                <a:gd name="T109" fmla="*/ 319 h 393"/>
                <a:gd name="T110" fmla="*/ 12 w 119"/>
                <a:gd name="T111" fmla="*/ 325 h 393"/>
                <a:gd name="T112" fmla="*/ 10 w 119"/>
                <a:gd name="T113" fmla="*/ 331 h 393"/>
                <a:gd name="T114" fmla="*/ 7 w 119"/>
                <a:gd name="T115" fmla="*/ 338 h 393"/>
                <a:gd name="T116" fmla="*/ 5 w 119"/>
                <a:gd name="T117" fmla="*/ 344 h 393"/>
                <a:gd name="T118" fmla="*/ 3 w 119"/>
                <a:gd name="T119" fmla="*/ 350 h 393"/>
                <a:gd name="T120" fmla="*/ 1 w 119"/>
                <a:gd name="T121" fmla="*/ 356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9" h="393">
                  <a:moveTo>
                    <a:pt x="46" y="393"/>
                  </a:moveTo>
                  <a:cubicBezTo>
                    <a:pt x="119" y="163"/>
                    <a:pt x="119" y="163"/>
                    <a:pt x="119" y="163"/>
                  </a:cubicBezTo>
                  <a:cubicBezTo>
                    <a:pt x="119" y="21"/>
                    <a:pt x="119" y="21"/>
                    <a:pt x="119" y="21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0" y="2"/>
                    <a:pt x="80" y="4"/>
                    <a:pt x="80" y="6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80" y="37"/>
                    <a:pt x="80" y="37"/>
                    <a:pt x="80" y="37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42"/>
                    <a:pt x="80" y="42"/>
                    <a:pt x="80" y="42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80" y="43"/>
                    <a:pt x="80" y="43"/>
                    <a:pt x="80" y="43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80" y="45"/>
                    <a:pt x="80" y="45"/>
                    <a:pt x="80" y="45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80" y="50"/>
                    <a:pt x="80" y="50"/>
                    <a:pt x="80" y="50"/>
                  </a:cubicBezTo>
                  <a:cubicBezTo>
                    <a:pt x="80" y="51"/>
                    <a:pt x="80" y="51"/>
                    <a:pt x="80" y="51"/>
                  </a:cubicBezTo>
                  <a:cubicBezTo>
                    <a:pt x="80" y="51"/>
                    <a:pt x="80" y="51"/>
                    <a:pt x="80" y="51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53"/>
                    <a:pt x="80" y="53"/>
                    <a:pt x="80" y="53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0" y="87"/>
                    <a:pt x="80" y="87"/>
                    <a:pt x="80" y="87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0" y="89"/>
                    <a:pt x="80" y="89"/>
                    <a:pt x="80" y="89"/>
                  </a:cubicBezTo>
                  <a:cubicBezTo>
                    <a:pt x="80" y="89"/>
                    <a:pt x="80" y="89"/>
                    <a:pt x="80" y="89"/>
                  </a:cubicBezTo>
                  <a:cubicBezTo>
                    <a:pt x="80" y="90"/>
                    <a:pt x="80" y="90"/>
                    <a:pt x="80" y="90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80" y="93"/>
                    <a:pt x="80" y="93"/>
                    <a:pt x="80" y="93"/>
                  </a:cubicBezTo>
                  <a:cubicBezTo>
                    <a:pt x="80" y="94"/>
                    <a:pt x="80" y="94"/>
                    <a:pt x="80" y="94"/>
                  </a:cubicBezTo>
                  <a:cubicBezTo>
                    <a:pt x="80" y="94"/>
                    <a:pt x="80" y="94"/>
                    <a:pt x="80" y="94"/>
                  </a:cubicBezTo>
                  <a:cubicBezTo>
                    <a:pt x="80" y="95"/>
                    <a:pt x="80" y="95"/>
                    <a:pt x="80" y="95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80" y="99"/>
                    <a:pt x="80" y="99"/>
                    <a:pt x="80" y="99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1"/>
                    <a:pt x="80" y="101"/>
                    <a:pt x="80" y="101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0" y="105"/>
                    <a:pt x="80" y="105"/>
                    <a:pt x="80" y="105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0" y="112"/>
                    <a:pt x="80" y="112"/>
                    <a:pt x="80" y="112"/>
                  </a:cubicBezTo>
                  <a:cubicBezTo>
                    <a:pt x="80" y="113"/>
                    <a:pt x="80" y="113"/>
                    <a:pt x="80" y="113"/>
                  </a:cubicBezTo>
                  <a:cubicBezTo>
                    <a:pt x="80" y="114"/>
                    <a:pt x="80" y="114"/>
                    <a:pt x="80" y="114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6"/>
                    <a:pt x="80" y="116"/>
                    <a:pt x="80" y="116"/>
                  </a:cubicBezTo>
                  <a:cubicBezTo>
                    <a:pt x="80" y="117"/>
                    <a:pt x="80" y="117"/>
                    <a:pt x="80" y="117"/>
                  </a:cubicBezTo>
                  <a:cubicBezTo>
                    <a:pt x="80" y="118"/>
                    <a:pt x="80" y="118"/>
                    <a:pt x="80" y="118"/>
                  </a:cubicBezTo>
                  <a:cubicBezTo>
                    <a:pt x="80" y="119"/>
                    <a:pt x="80" y="119"/>
                    <a:pt x="80" y="119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80" y="120"/>
                    <a:pt x="80" y="120"/>
                    <a:pt x="80" y="120"/>
                  </a:cubicBezTo>
                  <a:cubicBezTo>
                    <a:pt x="80" y="121"/>
                    <a:pt x="80" y="121"/>
                    <a:pt x="80" y="121"/>
                  </a:cubicBezTo>
                  <a:cubicBezTo>
                    <a:pt x="80" y="122"/>
                    <a:pt x="80" y="122"/>
                    <a:pt x="80" y="122"/>
                  </a:cubicBezTo>
                  <a:cubicBezTo>
                    <a:pt x="80" y="123"/>
                    <a:pt x="80" y="123"/>
                    <a:pt x="80" y="123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80" y="124"/>
                    <a:pt x="80" y="124"/>
                    <a:pt x="80" y="124"/>
                  </a:cubicBezTo>
                  <a:cubicBezTo>
                    <a:pt x="80" y="125"/>
                    <a:pt x="80" y="125"/>
                    <a:pt x="80" y="125"/>
                  </a:cubicBezTo>
                  <a:cubicBezTo>
                    <a:pt x="80" y="126"/>
                    <a:pt x="80" y="126"/>
                    <a:pt x="80" y="126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80" y="128"/>
                    <a:pt x="80" y="128"/>
                    <a:pt x="80" y="128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0" y="134"/>
                    <a:pt x="80" y="134"/>
                    <a:pt x="79" y="135"/>
                  </a:cubicBezTo>
                  <a:cubicBezTo>
                    <a:pt x="79" y="135"/>
                    <a:pt x="79" y="135"/>
                    <a:pt x="79" y="136"/>
                  </a:cubicBezTo>
                  <a:cubicBezTo>
                    <a:pt x="79" y="136"/>
                    <a:pt x="79" y="137"/>
                    <a:pt x="79" y="137"/>
                  </a:cubicBezTo>
                  <a:cubicBezTo>
                    <a:pt x="78" y="137"/>
                    <a:pt x="78" y="138"/>
                    <a:pt x="78" y="138"/>
                  </a:cubicBezTo>
                  <a:cubicBezTo>
                    <a:pt x="78" y="139"/>
                    <a:pt x="78" y="139"/>
                    <a:pt x="78" y="140"/>
                  </a:cubicBezTo>
                  <a:cubicBezTo>
                    <a:pt x="78" y="140"/>
                    <a:pt x="77" y="140"/>
                    <a:pt x="77" y="141"/>
                  </a:cubicBezTo>
                  <a:cubicBezTo>
                    <a:pt x="77" y="141"/>
                    <a:pt x="77" y="142"/>
                    <a:pt x="77" y="142"/>
                  </a:cubicBezTo>
                  <a:cubicBezTo>
                    <a:pt x="77" y="142"/>
                    <a:pt x="77" y="143"/>
                    <a:pt x="76" y="143"/>
                  </a:cubicBezTo>
                  <a:cubicBezTo>
                    <a:pt x="76" y="144"/>
                    <a:pt x="76" y="144"/>
                    <a:pt x="76" y="144"/>
                  </a:cubicBezTo>
                  <a:cubicBezTo>
                    <a:pt x="76" y="145"/>
                    <a:pt x="76" y="145"/>
                    <a:pt x="76" y="146"/>
                  </a:cubicBezTo>
                  <a:cubicBezTo>
                    <a:pt x="75" y="146"/>
                    <a:pt x="75" y="147"/>
                    <a:pt x="75" y="147"/>
                  </a:cubicBezTo>
                  <a:cubicBezTo>
                    <a:pt x="75" y="147"/>
                    <a:pt x="75" y="148"/>
                    <a:pt x="75" y="148"/>
                  </a:cubicBezTo>
                  <a:cubicBezTo>
                    <a:pt x="75" y="149"/>
                    <a:pt x="74" y="149"/>
                    <a:pt x="74" y="149"/>
                  </a:cubicBezTo>
                  <a:cubicBezTo>
                    <a:pt x="74" y="150"/>
                    <a:pt x="74" y="150"/>
                    <a:pt x="74" y="151"/>
                  </a:cubicBezTo>
                  <a:cubicBezTo>
                    <a:pt x="74" y="151"/>
                    <a:pt x="74" y="151"/>
                    <a:pt x="73" y="152"/>
                  </a:cubicBezTo>
                  <a:cubicBezTo>
                    <a:pt x="73" y="152"/>
                    <a:pt x="73" y="153"/>
                    <a:pt x="73" y="153"/>
                  </a:cubicBezTo>
                  <a:cubicBezTo>
                    <a:pt x="73" y="153"/>
                    <a:pt x="73" y="154"/>
                    <a:pt x="73" y="154"/>
                  </a:cubicBezTo>
                  <a:cubicBezTo>
                    <a:pt x="72" y="155"/>
                    <a:pt x="72" y="155"/>
                    <a:pt x="72" y="155"/>
                  </a:cubicBezTo>
                  <a:cubicBezTo>
                    <a:pt x="72" y="156"/>
                    <a:pt x="72" y="156"/>
                    <a:pt x="72" y="157"/>
                  </a:cubicBezTo>
                  <a:cubicBezTo>
                    <a:pt x="72" y="157"/>
                    <a:pt x="71" y="157"/>
                    <a:pt x="71" y="158"/>
                  </a:cubicBezTo>
                  <a:cubicBezTo>
                    <a:pt x="71" y="158"/>
                    <a:pt x="71" y="159"/>
                    <a:pt x="71" y="159"/>
                  </a:cubicBezTo>
                  <a:cubicBezTo>
                    <a:pt x="71" y="159"/>
                    <a:pt x="71" y="160"/>
                    <a:pt x="70" y="160"/>
                  </a:cubicBezTo>
                  <a:cubicBezTo>
                    <a:pt x="70" y="161"/>
                    <a:pt x="70" y="161"/>
                    <a:pt x="70" y="162"/>
                  </a:cubicBezTo>
                  <a:cubicBezTo>
                    <a:pt x="70" y="162"/>
                    <a:pt x="70" y="162"/>
                    <a:pt x="70" y="163"/>
                  </a:cubicBezTo>
                  <a:cubicBezTo>
                    <a:pt x="69" y="163"/>
                    <a:pt x="69" y="164"/>
                    <a:pt x="69" y="164"/>
                  </a:cubicBezTo>
                  <a:cubicBezTo>
                    <a:pt x="69" y="164"/>
                    <a:pt x="69" y="165"/>
                    <a:pt x="69" y="165"/>
                  </a:cubicBezTo>
                  <a:cubicBezTo>
                    <a:pt x="68" y="166"/>
                    <a:pt x="68" y="166"/>
                    <a:pt x="68" y="166"/>
                  </a:cubicBezTo>
                  <a:cubicBezTo>
                    <a:pt x="68" y="167"/>
                    <a:pt x="68" y="167"/>
                    <a:pt x="68" y="168"/>
                  </a:cubicBezTo>
                  <a:cubicBezTo>
                    <a:pt x="68" y="168"/>
                    <a:pt x="67" y="168"/>
                    <a:pt x="67" y="169"/>
                  </a:cubicBezTo>
                  <a:cubicBezTo>
                    <a:pt x="67" y="169"/>
                    <a:pt x="67" y="170"/>
                    <a:pt x="67" y="170"/>
                  </a:cubicBezTo>
                  <a:cubicBezTo>
                    <a:pt x="67" y="171"/>
                    <a:pt x="67" y="171"/>
                    <a:pt x="66" y="171"/>
                  </a:cubicBezTo>
                  <a:cubicBezTo>
                    <a:pt x="66" y="172"/>
                    <a:pt x="66" y="172"/>
                    <a:pt x="66" y="173"/>
                  </a:cubicBezTo>
                  <a:cubicBezTo>
                    <a:pt x="66" y="173"/>
                    <a:pt x="66" y="173"/>
                    <a:pt x="66" y="174"/>
                  </a:cubicBezTo>
                  <a:cubicBezTo>
                    <a:pt x="65" y="174"/>
                    <a:pt x="65" y="175"/>
                    <a:pt x="65" y="175"/>
                  </a:cubicBezTo>
                  <a:cubicBezTo>
                    <a:pt x="65" y="175"/>
                    <a:pt x="65" y="176"/>
                    <a:pt x="65" y="176"/>
                  </a:cubicBezTo>
                  <a:cubicBezTo>
                    <a:pt x="65" y="177"/>
                    <a:pt x="64" y="177"/>
                    <a:pt x="64" y="177"/>
                  </a:cubicBezTo>
                  <a:cubicBezTo>
                    <a:pt x="64" y="178"/>
                    <a:pt x="64" y="178"/>
                    <a:pt x="64" y="179"/>
                  </a:cubicBezTo>
                  <a:cubicBezTo>
                    <a:pt x="64" y="179"/>
                    <a:pt x="64" y="180"/>
                    <a:pt x="63" y="180"/>
                  </a:cubicBezTo>
                  <a:cubicBezTo>
                    <a:pt x="63" y="180"/>
                    <a:pt x="63" y="181"/>
                    <a:pt x="63" y="181"/>
                  </a:cubicBezTo>
                  <a:cubicBezTo>
                    <a:pt x="63" y="182"/>
                    <a:pt x="63" y="182"/>
                    <a:pt x="63" y="182"/>
                  </a:cubicBezTo>
                  <a:cubicBezTo>
                    <a:pt x="62" y="183"/>
                    <a:pt x="62" y="183"/>
                    <a:pt x="62" y="184"/>
                  </a:cubicBezTo>
                  <a:cubicBezTo>
                    <a:pt x="62" y="184"/>
                    <a:pt x="62" y="184"/>
                    <a:pt x="62" y="185"/>
                  </a:cubicBezTo>
                  <a:cubicBezTo>
                    <a:pt x="62" y="185"/>
                    <a:pt x="61" y="186"/>
                    <a:pt x="61" y="186"/>
                  </a:cubicBezTo>
                  <a:cubicBezTo>
                    <a:pt x="61" y="186"/>
                    <a:pt x="61" y="187"/>
                    <a:pt x="61" y="187"/>
                  </a:cubicBezTo>
                  <a:cubicBezTo>
                    <a:pt x="61" y="188"/>
                    <a:pt x="61" y="188"/>
                    <a:pt x="60" y="189"/>
                  </a:cubicBezTo>
                  <a:cubicBezTo>
                    <a:pt x="60" y="189"/>
                    <a:pt x="60" y="189"/>
                    <a:pt x="60" y="190"/>
                  </a:cubicBezTo>
                  <a:cubicBezTo>
                    <a:pt x="60" y="190"/>
                    <a:pt x="60" y="191"/>
                    <a:pt x="60" y="191"/>
                  </a:cubicBezTo>
                  <a:cubicBezTo>
                    <a:pt x="59" y="191"/>
                    <a:pt x="59" y="192"/>
                    <a:pt x="59" y="192"/>
                  </a:cubicBezTo>
                  <a:cubicBezTo>
                    <a:pt x="59" y="193"/>
                    <a:pt x="59" y="193"/>
                    <a:pt x="59" y="193"/>
                  </a:cubicBezTo>
                  <a:cubicBezTo>
                    <a:pt x="58" y="194"/>
                    <a:pt x="58" y="194"/>
                    <a:pt x="58" y="195"/>
                  </a:cubicBezTo>
                  <a:cubicBezTo>
                    <a:pt x="58" y="195"/>
                    <a:pt x="58" y="195"/>
                    <a:pt x="58" y="196"/>
                  </a:cubicBezTo>
                  <a:cubicBezTo>
                    <a:pt x="58" y="196"/>
                    <a:pt x="57" y="197"/>
                    <a:pt x="57" y="197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57" y="199"/>
                    <a:pt x="57" y="199"/>
                    <a:pt x="56" y="200"/>
                  </a:cubicBezTo>
                  <a:cubicBezTo>
                    <a:pt x="56" y="200"/>
                    <a:pt x="56" y="200"/>
                    <a:pt x="56" y="201"/>
                  </a:cubicBezTo>
                  <a:cubicBezTo>
                    <a:pt x="56" y="201"/>
                    <a:pt x="56" y="202"/>
                    <a:pt x="56" y="202"/>
                  </a:cubicBezTo>
                  <a:cubicBezTo>
                    <a:pt x="55" y="202"/>
                    <a:pt x="55" y="203"/>
                    <a:pt x="55" y="203"/>
                  </a:cubicBezTo>
                  <a:cubicBezTo>
                    <a:pt x="55" y="204"/>
                    <a:pt x="55" y="204"/>
                    <a:pt x="55" y="205"/>
                  </a:cubicBezTo>
                  <a:cubicBezTo>
                    <a:pt x="55" y="205"/>
                    <a:pt x="54" y="205"/>
                    <a:pt x="54" y="206"/>
                  </a:cubicBezTo>
                  <a:cubicBezTo>
                    <a:pt x="54" y="206"/>
                    <a:pt x="54" y="207"/>
                    <a:pt x="54" y="207"/>
                  </a:cubicBezTo>
                  <a:cubicBezTo>
                    <a:pt x="54" y="207"/>
                    <a:pt x="54" y="208"/>
                    <a:pt x="53" y="208"/>
                  </a:cubicBezTo>
                  <a:cubicBezTo>
                    <a:pt x="53" y="209"/>
                    <a:pt x="53" y="209"/>
                    <a:pt x="53" y="209"/>
                  </a:cubicBezTo>
                  <a:cubicBezTo>
                    <a:pt x="53" y="210"/>
                    <a:pt x="53" y="210"/>
                    <a:pt x="53" y="211"/>
                  </a:cubicBezTo>
                  <a:cubicBezTo>
                    <a:pt x="52" y="211"/>
                    <a:pt x="52" y="211"/>
                    <a:pt x="52" y="212"/>
                  </a:cubicBezTo>
                  <a:cubicBezTo>
                    <a:pt x="52" y="212"/>
                    <a:pt x="52" y="213"/>
                    <a:pt x="52" y="213"/>
                  </a:cubicBezTo>
                  <a:cubicBezTo>
                    <a:pt x="52" y="214"/>
                    <a:pt x="51" y="214"/>
                    <a:pt x="51" y="214"/>
                  </a:cubicBezTo>
                  <a:cubicBezTo>
                    <a:pt x="51" y="215"/>
                    <a:pt x="51" y="215"/>
                    <a:pt x="51" y="216"/>
                  </a:cubicBezTo>
                  <a:cubicBezTo>
                    <a:pt x="51" y="216"/>
                    <a:pt x="50" y="216"/>
                    <a:pt x="50" y="217"/>
                  </a:cubicBezTo>
                  <a:cubicBezTo>
                    <a:pt x="50" y="217"/>
                    <a:pt x="50" y="218"/>
                    <a:pt x="50" y="218"/>
                  </a:cubicBezTo>
                  <a:cubicBezTo>
                    <a:pt x="50" y="218"/>
                    <a:pt x="50" y="219"/>
                    <a:pt x="49" y="219"/>
                  </a:cubicBezTo>
                  <a:cubicBezTo>
                    <a:pt x="49" y="220"/>
                    <a:pt x="49" y="220"/>
                    <a:pt x="49" y="220"/>
                  </a:cubicBezTo>
                  <a:cubicBezTo>
                    <a:pt x="49" y="221"/>
                    <a:pt x="49" y="221"/>
                    <a:pt x="49" y="222"/>
                  </a:cubicBezTo>
                  <a:cubicBezTo>
                    <a:pt x="48" y="222"/>
                    <a:pt x="48" y="223"/>
                    <a:pt x="48" y="223"/>
                  </a:cubicBezTo>
                  <a:cubicBezTo>
                    <a:pt x="48" y="223"/>
                    <a:pt x="48" y="224"/>
                    <a:pt x="48" y="224"/>
                  </a:cubicBezTo>
                  <a:cubicBezTo>
                    <a:pt x="48" y="225"/>
                    <a:pt x="47" y="225"/>
                    <a:pt x="47" y="225"/>
                  </a:cubicBezTo>
                  <a:cubicBezTo>
                    <a:pt x="47" y="226"/>
                    <a:pt x="47" y="226"/>
                    <a:pt x="47" y="227"/>
                  </a:cubicBezTo>
                  <a:cubicBezTo>
                    <a:pt x="47" y="227"/>
                    <a:pt x="47" y="227"/>
                    <a:pt x="46" y="228"/>
                  </a:cubicBezTo>
                  <a:cubicBezTo>
                    <a:pt x="46" y="228"/>
                    <a:pt x="46" y="229"/>
                    <a:pt x="46" y="229"/>
                  </a:cubicBezTo>
                  <a:cubicBezTo>
                    <a:pt x="46" y="230"/>
                    <a:pt x="46" y="230"/>
                    <a:pt x="46" y="230"/>
                  </a:cubicBezTo>
                  <a:cubicBezTo>
                    <a:pt x="45" y="231"/>
                    <a:pt x="45" y="231"/>
                    <a:pt x="45" y="232"/>
                  </a:cubicBezTo>
                  <a:cubicBezTo>
                    <a:pt x="45" y="232"/>
                    <a:pt x="45" y="232"/>
                    <a:pt x="45" y="233"/>
                  </a:cubicBezTo>
                  <a:cubicBezTo>
                    <a:pt x="45" y="233"/>
                    <a:pt x="44" y="234"/>
                    <a:pt x="44" y="234"/>
                  </a:cubicBezTo>
                  <a:cubicBezTo>
                    <a:pt x="44" y="234"/>
                    <a:pt x="44" y="235"/>
                    <a:pt x="44" y="235"/>
                  </a:cubicBezTo>
                  <a:cubicBezTo>
                    <a:pt x="44" y="236"/>
                    <a:pt x="44" y="236"/>
                    <a:pt x="43" y="236"/>
                  </a:cubicBezTo>
                  <a:cubicBezTo>
                    <a:pt x="43" y="237"/>
                    <a:pt x="43" y="237"/>
                    <a:pt x="43" y="238"/>
                  </a:cubicBezTo>
                  <a:cubicBezTo>
                    <a:pt x="43" y="238"/>
                    <a:pt x="43" y="239"/>
                    <a:pt x="42" y="239"/>
                  </a:cubicBezTo>
                  <a:cubicBezTo>
                    <a:pt x="42" y="239"/>
                    <a:pt x="42" y="240"/>
                    <a:pt x="42" y="240"/>
                  </a:cubicBezTo>
                  <a:cubicBezTo>
                    <a:pt x="42" y="241"/>
                    <a:pt x="42" y="241"/>
                    <a:pt x="42" y="241"/>
                  </a:cubicBezTo>
                  <a:cubicBezTo>
                    <a:pt x="41" y="242"/>
                    <a:pt x="41" y="242"/>
                    <a:pt x="41" y="243"/>
                  </a:cubicBezTo>
                  <a:cubicBezTo>
                    <a:pt x="41" y="243"/>
                    <a:pt x="41" y="243"/>
                    <a:pt x="41" y="244"/>
                  </a:cubicBezTo>
                  <a:cubicBezTo>
                    <a:pt x="41" y="244"/>
                    <a:pt x="40" y="245"/>
                    <a:pt x="40" y="245"/>
                  </a:cubicBezTo>
                  <a:cubicBezTo>
                    <a:pt x="40" y="246"/>
                    <a:pt x="40" y="246"/>
                    <a:pt x="40" y="246"/>
                  </a:cubicBezTo>
                  <a:cubicBezTo>
                    <a:pt x="40" y="247"/>
                    <a:pt x="40" y="247"/>
                    <a:pt x="39" y="248"/>
                  </a:cubicBezTo>
                  <a:cubicBezTo>
                    <a:pt x="39" y="248"/>
                    <a:pt x="39" y="248"/>
                    <a:pt x="39" y="249"/>
                  </a:cubicBezTo>
                  <a:cubicBezTo>
                    <a:pt x="39" y="249"/>
                    <a:pt x="39" y="250"/>
                    <a:pt x="39" y="250"/>
                  </a:cubicBezTo>
                  <a:cubicBezTo>
                    <a:pt x="38" y="250"/>
                    <a:pt x="38" y="251"/>
                    <a:pt x="38" y="251"/>
                  </a:cubicBezTo>
                  <a:cubicBezTo>
                    <a:pt x="38" y="252"/>
                    <a:pt x="38" y="252"/>
                    <a:pt x="38" y="253"/>
                  </a:cubicBezTo>
                  <a:cubicBezTo>
                    <a:pt x="38" y="253"/>
                    <a:pt x="37" y="253"/>
                    <a:pt x="37" y="254"/>
                  </a:cubicBezTo>
                  <a:cubicBezTo>
                    <a:pt x="37" y="254"/>
                    <a:pt x="37" y="255"/>
                    <a:pt x="37" y="255"/>
                  </a:cubicBezTo>
                  <a:cubicBezTo>
                    <a:pt x="37" y="255"/>
                    <a:pt x="37" y="256"/>
                    <a:pt x="36" y="256"/>
                  </a:cubicBezTo>
                  <a:cubicBezTo>
                    <a:pt x="36" y="257"/>
                    <a:pt x="36" y="257"/>
                    <a:pt x="36" y="257"/>
                  </a:cubicBezTo>
                  <a:cubicBezTo>
                    <a:pt x="36" y="258"/>
                    <a:pt x="36" y="258"/>
                    <a:pt x="35" y="259"/>
                  </a:cubicBezTo>
                  <a:cubicBezTo>
                    <a:pt x="35" y="259"/>
                    <a:pt x="35" y="259"/>
                    <a:pt x="35" y="260"/>
                  </a:cubicBezTo>
                  <a:cubicBezTo>
                    <a:pt x="35" y="260"/>
                    <a:pt x="35" y="261"/>
                    <a:pt x="35" y="261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4" y="263"/>
                    <a:pt x="34" y="263"/>
                    <a:pt x="34" y="264"/>
                  </a:cubicBezTo>
                  <a:cubicBezTo>
                    <a:pt x="34" y="264"/>
                    <a:pt x="33" y="264"/>
                    <a:pt x="33" y="265"/>
                  </a:cubicBezTo>
                  <a:cubicBezTo>
                    <a:pt x="33" y="265"/>
                    <a:pt x="33" y="266"/>
                    <a:pt x="33" y="266"/>
                  </a:cubicBezTo>
                  <a:cubicBezTo>
                    <a:pt x="33" y="266"/>
                    <a:pt x="33" y="267"/>
                    <a:pt x="32" y="267"/>
                  </a:cubicBezTo>
                  <a:cubicBezTo>
                    <a:pt x="32" y="268"/>
                    <a:pt x="32" y="268"/>
                    <a:pt x="32" y="269"/>
                  </a:cubicBezTo>
                  <a:cubicBezTo>
                    <a:pt x="32" y="269"/>
                    <a:pt x="32" y="269"/>
                    <a:pt x="32" y="270"/>
                  </a:cubicBezTo>
                  <a:cubicBezTo>
                    <a:pt x="31" y="270"/>
                    <a:pt x="31" y="271"/>
                    <a:pt x="31" y="271"/>
                  </a:cubicBezTo>
                  <a:cubicBezTo>
                    <a:pt x="31" y="271"/>
                    <a:pt x="31" y="272"/>
                    <a:pt x="31" y="272"/>
                  </a:cubicBezTo>
                  <a:cubicBezTo>
                    <a:pt x="31" y="273"/>
                    <a:pt x="30" y="273"/>
                    <a:pt x="30" y="273"/>
                  </a:cubicBezTo>
                  <a:cubicBezTo>
                    <a:pt x="30" y="274"/>
                    <a:pt x="30" y="274"/>
                    <a:pt x="30" y="275"/>
                  </a:cubicBezTo>
                  <a:cubicBezTo>
                    <a:pt x="30" y="275"/>
                    <a:pt x="30" y="275"/>
                    <a:pt x="29" y="276"/>
                  </a:cubicBezTo>
                  <a:cubicBezTo>
                    <a:pt x="29" y="276"/>
                    <a:pt x="29" y="277"/>
                    <a:pt x="29" y="277"/>
                  </a:cubicBezTo>
                  <a:cubicBezTo>
                    <a:pt x="29" y="278"/>
                    <a:pt x="29" y="278"/>
                    <a:pt x="29" y="278"/>
                  </a:cubicBezTo>
                  <a:cubicBezTo>
                    <a:pt x="28" y="279"/>
                    <a:pt x="28" y="279"/>
                    <a:pt x="28" y="280"/>
                  </a:cubicBezTo>
                  <a:cubicBezTo>
                    <a:pt x="28" y="280"/>
                    <a:pt x="28" y="280"/>
                    <a:pt x="28" y="281"/>
                  </a:cubicBezTo>
                  <a:cubicBezTo>
                    <a:pt x="27" y="281"/>
                    <a:pt x="27" y="282"/>
                    <a:pt x="27" y="282"/>
                  </a:cubicBezTo>
                  <a:cubicBezTo>
                    <a:pt x="27" y="282"/>
                    <a:pt x="27" y="283"/>
                    <a:pt x="27" y="283"/>
                  </a:cubicBezTo>
                  <a:cubicBezTo>
                    <a:pt x="27" y="284"/>
                    <a:pt x="26" y="284"/>
                    <a:pt x="26" y="285"/>
                  </a:cubicBezTo>
                  <a:cubicBezTo>
                    <a:pt x="26" y="285"/>
                    <a:pt x="26" y="285"/>
                    <a:pt x="26" y="286"/>
                  </a:cubicBezTo>
                  <a:cubicBezTo>
                    <a:pt x="26" y="286"/>
                    <a:pt x="26" y="287"/>
                    <a:pt x="25" y="287"/>
                  </a:cubicBezTo>
                  <a:cubicBezTo>
                    <a:pt x="25" y="287"/>
                    <a:pt x="25" y="288"/>
                    <a:pt x="25" y="288"/>
                  </a:cubicBezTo>
                  <a:cubicBezTo>
                    <a:pt x="25" y="289"/>
                    <a:pt x="25" y="289"/>
                    <a:pt x="25" y="289"/>
                  </a:cubicBezTo>
                  <a:cubicBezTo>
                    <a:pt x="24" y="290"/>
                    <a:pt x="24" y="290"/>
                    <a:pt x="24" y="291"/>
                  </a:cubicBezTo>
                  <a:cubicBezTo>
                    <a:pt x="24" y="291"/>
                    <a:pt x="24" y="292"/>
                    <a:pt x="24" y="292"/>
                  </a:cubicBezTo>
                  <a:cubicBezTo>
                    <a:pt x="24" y="292"/>
                    <a:pt x="23" y="293"/>
                    <a:pt x="23" y="293"/>
                  </a:cubicBezTo>
                  <a:cubicBezTo>
                    <a:pt x="23" y="294"/>
                    <a:pt x="23" y="294"/>
                    <a:pt x="23" y="294"/>
                  </a:cubicBezTo>
                  <a:cubicBezTo>
                    <a:pt x="23" y="295"/>
                    <a:pt x="23" y="295"/>
                    <a:pt x="22" y="296"/>
                  </a:cubicBezTo>
                  <a:cubicBezTo>
                    <a:pt x="22" y="296"/>
                    <a:pt x="22" y="296"/>
                    <a:pt x="22" y="297"/>
                  </a:cubicBezTo>
                  <a:cubicBezTo>
                    <a:pt x="22" y="297"/>
                    <a:pt x="22" y="298"/>
                    <a:pt x="22" y="298"/>
                  </a:cubicBezTo>
                  <a:cubicBezTo>
                    <a:pt x="21" y="299"/>
                    <a:pt x="21" y="299"/>
                    <a:pt x="21" y="299"/>
                  </a:cubicBezTo>
                  <a:cubicBezTo>
                    <a:pt x="21" y="300"/>
                    <a:pt x="21" y="300"/>
                    <a:pt x="21" y="301"/>
                  </a:cubicBezTo>
                  <a:cubicBezTo>
                    <a:pt x="20" y="301"/>
                    <a:pt x="20" y="301"/>
                    <a:pt x="20" y="302"/>
                  </a:cubicBezTo>
                  <a:cubicBezTo>
                    <a:pt x="20" y="302"/>
                    <a:pt x="20" y="303"/>
                    <a:pt x="20" y="303"/>
                  </a:cubicBezTo>
                  <a:cubicBezTo>
                    <a:pt x="20" y="303"/>
                    <a:pt x="19" y="304"/>
                    <a:pt x="19" y="304"/>
                  </a:cubicBezTo>
                  <a:cubicBezTo>
                    <a:pt x="19" y="305"/>
                    <a:pt x="19" y="305"/>
                    <a:pt x="19" y="305"/>
                  </a:cubicBezTo>
                  <a:cubicBezTo>
                    <a:pt x="19" y="306"/>
                    <a:pt x="19" y="306"/>
                    <a:pt x="18" y="307"/>
                  </a:cubicBezTo>
                  <a:cubicBezTo>
                    <a:pt x="18" y="307"/>
                    <a:pt x="18" y="308"/>
                    <a:pt x="18" y="308"/>
                  </a:cubicBezTo>
                  <a:cubicBezTo>
                    <a:pt x="18" y="308"/>
                    <a:pt x="18" y="309"/>
                    <a:pt x="18" y="309"/>
                  </a:cubicBezTo>
                  <a:cubicBezTo>
                    <a:pt x="17" y="310"/>
                    <a:pt x="17" y="310"/>
                    <a:pt x="17" y="310"/>
                  </a:cubicBezTo>
                  <a:cubicBezTo>
                    <a:pt x="17" y="311"/>
                    <a:pt x="17" y="311"/>
                    <a:pt x="17" y="312"/>
                  </a:cubicBezTo>
                  <a:cubicBezTo>
                    <a:pt x="17" y="312"/>
                    <a:pt x="16" y="312"/>
                    <a:pt x="16" y="313"/>
                  </a:cubicBezTo>
                  <a:cubicBezTo>
                    <a:pt x="16" y="313"/>
                    <a:pt x="16" y="314"/>
                    <a:pt x="16" y="314"/>
                  </a:cubicBezTo>
                  <a:cubicBezTo>
                    <a:pt x="16" y="315"/>
                    <a:pt x="16" y="315"/>
                    <a:pt x="15" y="315"/>
                  </a:cubicBezTo>
                  <a:cubicBezTo>
                    <a:pt x="15" y="316"/>
                    <a:pt x="15" y="316"/>
                    <a:pt x="15" y="317"/>
                  </a:cubicBezTo>
                  <a:cubicBezTo>
                    <a:pt x="15" y="317"/>
                    <a:pt x="15" y="317"/>
                    <a:pt x="14" y="318"/>
                  </a:cubicBezTo>
                  <a:cubicBezTo>
                    <a:pt x="14" y="318"/>
                    <a:pt x="14" y="319"/>
                    <a:pt x="14" y="319"/>
                  </a:cubicBezTo>
                  <a:cubicBezTo>
                    <a:pt x="14" y="319"/>
                    <a:pt x="14" y="320"/>
                    <a:pt x="14" y="320"/>
                  </a:cubicBezTo>
                  <a:cubicBezTo>
                    <a:pt x="13" y="321"/>
                    <a:pt x="13" y="321"/>
                    <a:pt x="13" y="322"/>
                  </a:cubicBezTo>
                  <a:cubicBezTo>
                    <a:pt x="13" y="322"/>
                    <a:pt x="13" y="322"/>
                    <a:pt x="13" y="323"/>
                  </a:cubicBezTo>
                  <a:cubicBezTo>
                    <a:pt x="13" y="323"/>
                    <a:pt x="12" y="324"/>
                    <a:pt x="12" y="324"/>
                  </a:cubicBezTo>
                  <a:cubicBezTo>
                    <a:pt x="12" y="324"/>
                    <a:pt x="12" y="325"/>
                    <a:pt x="12" y="325"/>
                  </a:cubicBezTo>
                  <a:cubicBezTo>
                    <a:pt x="12" y="326"/>
                    <a:pt x="12" y="326"/>
                    <a:pt x="11" y="326"/>
                  </a:cubicBezTo>
                  <a:cubicBezTo>
                    <a:pt x="11" y="327"/>
                    <a:pt x="11" y="327"/>
                    <a:pt x="11" y="328"/>
                  </a:cubicBezTo>
                  <a:cubicBezTo>
                    <a:pt x="11" y="328"/>
                    <a:pt x="11" y="329"/>
                    <a:pt x="11" y="329"/>
                  </a:cubicBezTo>
                  <a:cubicBezTo>
                    <a:pt x="10" y="329"/>
                    <a:pt x="10" y="330"/>
                    <a:pt x="10" y="330"/>
                  </a:cubicBezTo>
                  <a:cubicBezTo>
                    <a:pt x="10" y="331"/>
                    <a:pt x="10" y="331"/>
                    <a:pt x="10" y="331"/>
                  </a:cubicBezTo>
                  <a:cubicBezTo>
                    <a:pt x="10" y="332"/>
                    <a:pt x="9" y="332"/>
                    <a:pt x="9" y="333"/>
                  </a:cubicBezTo>
                  <a:cubicBezTo>
                    <a:pt x="9" y="333"/>
                    <a:pt x="9" y="333"/>
                    <a:pt x="9" y="334"/>
                  </a:cubicBezTo>
                  <a:cubicBezTo>
                    <a:pt x="9" y="334"/>
                    <a:pt x="9" y="335"/>
                    <a:pt x="8" y="335"/>
                  </a:cubicBezTo>
                  <a:cubicBezTo>
                    <a:pt x="8" y="336"/>
                    <a:pt x="8" y="336"/>
                    <a:pt x="8" y="336"/>
                  </a:cubicBezTo>
                  <a:cubicBezTo>
                    <a:pt x="8" y="337"/>
                    <a:pt x="8" y="337"/>
                    <a:pt x="7" y="338"/>
                  </a:cubicBezTo>
                  <a:cubicBezTo>
                    <a:pt x="7" y="338"/>
                    <a:pt x="7" y="338"/>
                    <a:pt x="7" y="339"/>
                  </a:cubicBezTo>
                  <a:cubicBezTo>
                    <a:pt x="7" y="339"/>
                    <a:pt x="7" y="340"/>
                    <a:pt x="7" y="340"/>
                  </a:cubicBezTo>
                  <a:cubicBezTo>
                    <a:pt x="6" y="340"/>
                    <a:pt x="6" y="341"/>
                    <a:pt x="6" y="341"/>
                  </a:cubicBezTo>
                  <a:cubicBezTo>
                    <a:pt x="6" y="342"/>
                    <a:pt x="6" y="342"/>
                    <a:pt x="6" y="343"/>
                  </a:cubicBezTo>
                  <a:cubicBezTo>
                    <a:pt x="6" y="343"/>
                    <a:pt x="5" y="343"/>
                    <a:pt x="5" y="344"/>
                  </a:cubicBezTo>
                  <a:cubicBezTo>
                    <a:pt x="5" y="344"/>
                    <a:pt x="5" y="345"/>
                    <a:pt x="5" y="345"/>
                  </a:cubicBezTo>
                  <a:cubicBezTo>
                    <a:pt x="5" y="345"/>
                    <a:pt x="5" y="346"/>
                    <a:pt x="4" y="346"/>
                  </a:cubicBezTo>
                  <a:cubicBezTo>
                    <a:pt x="4" y="347"/>
                    <a:pt x="4" y="347"/>
                    <a:pt x="4" y="347"/>
                  </a:cubicBezTo>
                  <a:cubicBezTo>
                    <a:pt x="4" y="348"/>
                    <a:pt x="4" y="348"/>
                    <a:pt x="4" y="349"/>
                  </a:cubicBezTo>
                  <a:cubicBezTo>
                    <a:pt x="3" y="349"/>
                    <a:pt x="3" y="349"/>
                    <a:pt x="3" y="350"/>
                  </a:cubicBezTo>
                  <a:cubicBezTo>
                    <a:pt x="3" y="350"/>
                    <a:pt x="3" y="351"/>
                    <a:pt x="3" y="351"/>
                  </a:cubicBezTo>
                  <a:cubicBezTo>
                    <a:pt x="3" y="352"/>
                    <a:pt x="2" y="352"/>
                    <a:pt x="2" y="352"/>
                  </a:cubicBezTo>
                  <a:cubicBezTo>
                    <a:pt x="2" y="353"/>
                    <a:pt x="2" y="353"/>
                    <a:pt x="2" y="354"/>
                  </a:cubicBezTo>
                  <a:cubicBezTo>
                    <a:pt x="2" y="354"/>
                    <a:pt x="1" y="354"/>
                    <a:pt x="1" y="355"/>
                  </a:cubicBezTo>
                  <a:cubicBezTo>
                    <a:pt x="1" y="355"/>
                    <a:pt x="1" y="356"/>
                    <a:pt x="1" y="356"/>
                  </a:cubicBezTo>
                  <a:cubicBezTo>
                    <a:pt x="1" y="356"/>
                    <a:pt x="1" y="357"/>
                    <a:pt x="0" y="357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10" y="370"/>
                    <a:pt x="24" y="383"/>
                    <a:pt x="46" y="393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1" name="ïṣļiḋé">
              <a:extLst>
                <a:ext uri="{FF2B5EF4-FFF2-40B4-BE49-F238E27FC236}">
                  <a16:creationId xmlns:a16="http://schemas.microsoft.com/office/drawing/2014/main" id="{426AAEF2-F942-4160-8B8F-434322F09DE2}"/>
                </a:ext>
              </a:extLst>
            </p:cNvPr>
            <p:cNvSpPr/>
            <p:nvPr/>
          </p:nvSpPr>
          <p:spPr bwMode="auto">
            <a:xfrm>
              <a:off x="7617619" y="2376487"/>
              <a:ext cx="406400" cy="180975"/>
            </a:xfrm>
            <a:custGeom>
              <a:avLst/>
              <a:gdLst>
                <a:gd name="T0" fmla="*/ 101 w 123"/>
                <a:gd name="T1" fmla="*/ 10 h 55"/>
                <a:gd name="T2" fmla="*/ 101 w 123"/>
                <a:gd name="T3" fmla="*/ 45 h 55"/>
                <a:gd name="T4" fmla="*/ 22 w 123"/>
                <a:gd name="T5" fmla="*/ 45 h 55"/>
                <a:gd name="T6" fmla="*/ 22 w 123"/>
                <a:gd name="T7" fmla="*/ 10 h 55"/>
                <a:gd name="T8" fmla="*/ 101 w 123"/>
                <a:gd name="T9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55">
                  <a:moveTo>
                    <a:pt x="101" y="10"/>
                  </a:moveTo>
                  <a:cubicBezTo>
                    <a:pt x="123" y="20"/>
                    <a:pt x="123" y="35"/>
                    <a:pt x="101" y="45"/>
                  </a:cubicBezTo>
                  <a:cubicBezTo>
                    <a:pt x="80" y="55"/>
                    <a:pt x="44" y="55"/>
                    <a:pt x="22" y="45"/>
                  </a:cubicBezTo>
                  <a:cubicBezTo>
                    <a:pt x="0" y="35"/>
                    <a:pt x="0" y="20"/>
                    <a:pt x="22" y="10"/>
                  </a:cubicBezTo>
                  <a:cubicBezTo>
                    <a:pt x="44" y="0"/>
                    <a:pt x="79" y="0"/>
                    <a:pt x="101" y="10"/>
                  </a:cubicBezTo>
                  <a:close/>
                </a:path>
              </a:pathLst>
            </a:custGeom>
            <a:solidFill>
              <a:srgbClr val="97A4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2" name="i$ḷïḋè">
              <a:extLst>
                <a:ext uri="{FF2B5EF4-FFF2-40B4-BE49-F238E27FC236}">
                  <a16:creationId xmlns:a16="http://schemas.microsoft.com/office/drawing/2014/main" id="{CA8EEF65-7416-4902-9706-FDC38AED3638}"/>
                </a:ext>
              </a:extLst>
            </p:cNvPr>
            <p:cNvSpPr/>
            <p:nvPr/>
          </p:nvSpPr>
          <p:spPr bwMode="auto">
            <a:xfrm>
              <a:off x="7617619" y="2346325"/>
              <a:ext cx="409575" cy="230188"/>
            </a:xfrm>
            <a:custGeom>
              <a:avLst/>
              <a:gdLst>
                <a:gd name="T0" fmla="*/ 62 w 124"/>
                <a:gd name="T1" fmla="*/ 70 h 70"/>
                <a:gd name="T2" fmla="*/ 21 w 124"/>
                <a:gd name="T3" fmla="*/ 63 h 70"/>
                <a:gd name="T4" fmla="*/ 0 w 124"/>
                <a:gd name="T5" fmla="*/ 36 h 70"/>
                <a:gd name="T6" fmla="*/ 21 w 124"/>
                <a:gd name="T7" fmla="*/ 10 h 70"/>
                <a:gd name="T8" fmla="*/ 102 w 124"/>
                <a:gd name="T9" fmla="*/ 10 h 70"/>
                <a:gd name="T10" fmla="*/ 124 w 124"/>
                <a:gd name="T11" fmla="*/ 37 h 70"/>
                <a:gd name="T12" fmla="*/ 102 w 124"/>
                <a:gd name="T13" fmla="*/ 63 h 70"/>
                <a:gd name="T14" fmla="*/ 62 w 124"/>
                <a:gd name="T15" fmla="*/ 70 h 70"/>
                <a:gd name="T16" fmla="*/ 22 w 124"/>
                <a:gd name="T17" fmla="*/ 36 h 70"/>
                <a:gd name="T18" fmla="*/ 30 w 124"/>
                <a:gd name="T19" fmla="*/ 42 h 70"/>
                <a:gd name="T20" fmla="*/ 93 w 124"/>
                <a:gd name="T21" fmla="*/ 42 h 70"/>
                <a:gd name="T22" fmla="*/ 101 w 124"/>
                <a:gd name="T23" fmla="*/ 37 h 70"/>
                <a:gd name="T24" fmla="*/ 93 w 124"/>
                <a:gd name="T25" fmla="*/ 31 h 70"/>
                <a:gd name="T26" fmla="*/ 93 w 124"/>
                <a:gd name="T27" fmla="*/ 31 h 70"/>
                <a:gd name="T28" fmla="*/ 30 w 124"/>
                <a:gd name="T29" fmla="*/ 31 h 70"/>
                <a:gd name="T30" fmla="*/ 22 w 124"/>
                <a:gd name="T31" fmla="*/ 3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4" h="70">
                  <a:moveTo>
                    <a:pt x="62" y="70"/>
                  </a:moveTo>
                  <a:cubicBezTo>
                    <a:pt x="47" y="70"/>
                    <a:pt x="33" y="68"/>
                    <a:pt x="21" y="63"/>
                  </a:cubicBezTo>
                  <a:cubicBezTo>
                    <a:pt x="2" y="54"/>
                    <a:pt x="0" y="43"/>
                    <a:pt x="0" y="36"/>
                  </a:cubicBezTo>
                  <a:cubicBezTo>
                    <a:pt x="0" y="30"/>
                    <a:pt x="2" y="19"/>
                    <a:pt x="21" y="10"/>
                  </a:cubicBezTo>
                  <a:cubicBezTo>
                    <a:pt x="44" y="0"/>
                    <a:pt x="79" y="0"/>
                    <a:pt x="102" y="10"/>
                  </a:cubicBezTo>
                  <a:cubicBezTo>
                    <a:pt x="121" y="19"/>
                    <a:pt x="124" y="30"/>
                    <a:pt x="124" y="37"/>
                  </a:cubicBezTo>
                  <a:cubicBezTo>
                    <a:pt x="124" y="43"/>
                    <a:pt x="121" y="54"/>
                    <a:pt x="102" y="63"/>
                  </a:cubicBezTo>
                  <a:cubicBezTo>
                    <a:pt x="91" y="68"/>
                    <a:pt x="77" y="70"/>
                    <a:pt x="62" y="70"/>
                  </a:cubicBezTo>
                  <a:close/>
                  <a:moveTo>
                    <a:pt x="22" y="36"/>
                  </a:moveTo>
                  <a:cubicBezTo>
                    <a:pt x="23" y="37"/>
                    <a:pt x="25" y="40"/>
                    <a:pt x="30" y="42"/>
                  </a:cubicBezTo>
                  <a:cubicBezTo>
                    <a:pt x="48" y="50"/>
                    <a:pt x="76" y="50"/>
                    <a:pt x="93" y="42"/>
                  </a:cubicBezTo>
                  <a:cubicBezTo>
                    <a:pt x="99" y="40"/>
                    <a:pt x="101" y="38"/>
                    <a:pt x="101" y="37"/>
                  </a:cubicBezTo>
                  <a:cubicBezTo>
                    <a:pt x="101" y="36"/>
                    <a:pt x="99" y="33"/>
                    <a:pt x="93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76" y="23"/>
                    <a:pt x="47" y="23"/>
                    <a:pt x="30" y="31"/>
                  </a:cubicBezTo>
                  <a:cubicBezTo>
                    <a:pt x="25" y="33"/>
                    <a:pt x="23" y="36"/>
                    <a:pt x="22" y="36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3" name="ïṡḻîḍé">
              <a:extLst>
                <a:ext uri="{FF2B5EF4-FFF2-40B4-BE49-F238E27FC236}">
                  <a16:creationId xmlns:a16="http://schemas.microsoft.com/office/drawing/2014/main" id="{51711249-07BD-4283-8223-864C2974139A}"/>
                </a:ext>
              </a:extLst>
            </p:cNvPr>
            <p:cNvSpPr/>
            <p:nvPr/>
          </p:nvSpPr>
          <p:spPr bwMode="auto">
            <a:xfrm>
              <a:off x="7789069" y="2349500"/>
              <a:ext cx="63500" cy="63500"/>
            </a:xfrm>
            <a:prstGeom prst="ellipse">
              <a:avLst/>
            </a:prstGeom>
            <a:solidFill>
              <a:srgbClr val="EABD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4" name="ïşlïḋê">
              <a:extLst>
                <a:ext uri="{FF2B5EF4-FFF2-40B4-BE49-F238E27FC236}">
                  <a16:creationId xmlns:a16="http://schemas.microsoft.com/office/drawing/2014/main" id="{E9594045-9576-4498-8AE5-88C734E5A069}"/>
                </a:ext>
              </a:extLst>
            </p:cNvPr>
            <p:cNvSpPr/>
            <p:nvPr/>
          </p:nvSpPr>
          <p:spPr bwMode="auto">
            <a:xfrm>
              <a:off x="6971506" y="1255712"/>
              <a:ext cx="749300" cy="1057275"/>
            </a:xfrm>
            <a:custGeom>
              <a:avLst/>
              <a:gdLst>
                <a:gd name="T0" fmla="*/ 33 w 227"/>
                <a:gd name="T1" fmla="*/ 1 h 321"/>
                <a:gd name="T2" fmla="*/ 26 w 227"/>
                <a:gd name="T3" fmla="*/ 1 h 321"/>
                <a:gd name="T4" fmla="*/ 25 w 227"/>
                <a:gd name="T5" fmla="*/ 1 h 321"/>
                <a:gd name="T6" fmla="*/ 24 w 227"/>
                <a:gd name="T7" fmla="*/ 2 h 321"/>
                <a:gd name="T8" fmla="*/ 22 w 227"/>
                <a:gd name="T9" fmla="*/ 2 h 321"/>
                <a:gd name="T10" fmla="*/ 21 w 227"/>
                <a:gd name="T11" fmla="*/ 2 h 321"/>
                <a:gd name="T12" fmla="*/ 20 w 227"/>
                <a:gd name="T13" fmla="*/ 3 h 321"/>
                <a:gd name="T14" fmla="*/ 18 w 227"/>
                <a:gd name="T15" fmla="*/ 3 h 321"/>
                <a:gd name="T16" fmla="*/ 17 w 227"/>
                <a:gd name="T17" fmla="*/ 4 h 321"/>
                <a:gd name="T18" fmla="*/ 16 w 227"/>
                <a:gd name="T19" fmla="*/ 4 h 321"/>
                <a:gd name="T20" fmla="*/ 14 w 227"/>
                <a:gd name="T21" fmla="*/ 5 h 321"/>
                <a:gd name="T22" fmla="*/ 13 w 227"/>
                <a:gd name="T23" fmla="*/ 5 h 321"/>
                <a:gd name="T24" fmla="*/ 12 w 227"/>
                <a:gd name="T25" fmla="*/ 5 h 321"/>
                <a:gd name="T26" fmla="*/ 11 w 227"/>
                <a:gd name="T27" fmla="*/ 6 h 321"/>
                <a:gd name="T28" fmla="*/ 9 w 227"/>
                <a:gd name="T29" fmla="*/ 6 h 321"/>
                <a:gd name="T30" fmla="*/ 8 w 227"/>
                <a:gd name="T31" fmla="*/ 7 h 321"/>
                <a:gd name="T32" fmla="*/ 0 w 227"/>
                <a:gd name="T33" fmla="*/ 23 h 321"/>
                <a:gd name="T34" fmla="*/ 13 w 227"/>
                <a:gd name="T35" fmla="*/ 217 h 321"/>
                <a:gd name="T36" fmla="*/ 39 w 227"/>
                <a:gd name="T37" fmla="*/ 283 h 321"/>
                <a:gd name="T38" fmla="*/ 40 w 227"/>
                <a:gd name="T39" fmla="*/ 283 h 321"/>
                <a:gd name="T40" fmla="*/ 40 w 227"/>
                <a:gd name="T41" fmla="*/ 282 h 321"/>
                <a:gd name="T42" fmla="*/ 41 w 227"/>
                <a:gd name="T43" fmla="*/ 282 h 321"/>
                <a:gd name="T44" fmla="*/ 41 w 227"/>
                <a:gd name="T45" fmla="*/ 282 h 321"/>
                <a:gd name="T46" fmla="*/ 42 w 227"/>
                <a:gd name="T47" fmla="*/ 282 h 321"/>
                <a:gd name="T48" fmla="*/ 43 w 227"/>
                <a:gd name="T49" fmla="*/ 281 h 321"/>
                <a:gd name="T50" fmla="*/ 43 w 227"/>
                <a:gd name="T51" fmla="*/ 281 h 321"/>
                <a:gd name="T52" fmla="*/ 44 w 227"/>
                <a:gd name="T53" fmla="*/ 281 h 321"/>
                <a:gd name="T54" fmla="*/ 45 w 227"/>
                <a:gd name="T55" fmla="*/ 281 h 321"/>
                <a:gd name="T56" fmla="*/ 45 w 227"/>
                <a:gd name="T57" fmla="*/ 281 h 321"/>
                <a:gd name="T58" fmla="*/ 46 w 227"/>
                <a:gd name="T59" fmla="*/ 280 h 321"/>
                <a:gd name="T60" fmla="*/ 47 w 227"/>
                <a:gd name="T61" fmla="*/ 280 h 321"/>
                <a:gd name="T62" fmla="*/ 47 w 227"/>
                <a:gd name="T63" fmla="*/ 280 h 321"/>
                <a:gd name="T64" fmla="*/ 48 w 227"/>
                <a:gd name="T65" fmla="*/ 280 h 321"/>
                <a:gd name="T66" fmla="*/ 49 w 227"/>
                <a:gd name="T67" fmla="*/ 279 h 321"/>
                <a:gd name="T68" fmla="*/ 49 w 227"/>
                <a:gd name="T69" fmla="*/ 279 h 321"/>
                <a:gd name="T70" fmla="*/ 50 w 227"/>
                <a:gd name="T71" fmla="*/ 279 h 321"/>
                <a:gd name="T72" fmla="*/ 51 w 227"/>
                <a:gd name="T73" fmla="*/ 279 h 321"/>
                <a:gd name="T74" fmla="*/ 51 w 227"/>
                <a:gd name="T75" fmla="*/ 279 h 321"/>
                <a:gd name="T76" fmla="*/ 52 w 227"/>
                <a:gd name="T77" fmla="*/ 278 h 321"/>
                <a:gd name="T78" fmla="*/ 53 w 227"/>
                <a:gd name="T79" fmla="*/ 278 h 321"/>
                <a:gd name="T80" fmla="*/ 53 w 227"/>
                <a:gd name="T81" fmla="*/ 278 h 321"/>
                <a:gd name="T82" fmla="*/ 54 w 227"/>
                <a:gd name="T83" fmla="*/ 278 h 321"/>
                <a:gd name="T84" fmla="*/ 54 w 227"/>
                <a:gd name="T85" fmla="*/ 278 h 321"/>
                <a:gd name="T86" fmla="*/ 55 w 227"/>
                <a:gd name="T87" fmla="*/ 277 h 321"/>
                <a:gd name="T88" fmla="*/ 56 w 227"/>
                <a:gd name="T89" fmla="*/ 277 h 321"/>
                <a:gd name="T90" fmla="*/ 56 w 227"/>
                <a:gd name="T91" fmla="*/ 277 h 321"/>
                <a:gd name="T92" fmla="*/ 57 w 227"/>
                <a:gd name="T93" fmla="*/ 277 h 321"/>
                <a:gd name="T94" fmla="*/ 58 w 227"/>
                <a:gd name="T95" fmla="*/ 276 h 321"/>
                <a:gd name="T96" fmla="*/ 58 w 227"/>
                <a:gd name="T97" fmla="*/ 276 h 321"/>
                <a:gd name="T98" fmla="*/ 59 w 227"/>
                <a:gd name="T99" fmla="*/ 276 h 321"/>
                <a:gd name="T100" fmla="*/ 199 w 227"/>
                <a:gd name="T101" fmla="*/ 319 h 321"/>
                <a:gd name="T102" fmla="*/ 206 w 227"/>
                <a:gd name="T103" fmla="*/ 320 h 321"/>
                <a:gd name="T104" fmla="*/ 227 w 227"/>
                <a:gd name="T105" fmla="*/ 298 h 321"/>
                <a:gd name="T106" fmla="*/ 214 w 227"/>
                <a:gd name="T107" fmla="*/ 103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7" h="321">
                  <a:moveTo>
                    <a:pt x="214" y="103"/>
                  </a:moveTo>
                  <a:cubicBezTo>
                    <a:pt x="33" y="1"/>
                    <a:pt x="33" y="1"/>
                    <a:pt x="33" y="1"/>
                  </a:cubicBezTo>
                  <a:cubicBezTo>
                    <a:pt x="31" y="0"/>
                    <a:pt x="29" y="0"/>
                    <a:pt x="27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3" y="8"/>
                    <a:pt x="0" y="14"/>
                    <a:pt x="0" y="23"/>
                  </a:cubicBezTo>
                  <a:cubicBezTo>
                    <a:pt x="0" y="187"/>
                    <a:pt x="0" y="187"/>
                    <a:pt x="0" y="187"/>
                  </a:cubicBezTo>
                  <a:cubicBezTo>
                    <a:pt x="0" y="200"/>
                    <a:pt x="6" y="213"/>
                    <a:pt x="13" y="217"/>
                  </a:cubicBezTo>
                  <a:cubicBezTo>
                    <a:pt x="39" y="232"/>
                    <a:pt x="39" y="232"/>
                    <a:pt x="39" y="232"/>
                  </a:cubicBezTo>
                  <a:cubicBezTo>
                    <a:pt x="39" y="283"/>
                    <a:pt x="39" y="283"/>
                    <a:pt x="39" y="283"/>
                  </a:cubicBezTo>
                  <a:cubicBezTo>
                    <a:pt x="40" y="282"/>
                    <a:pt x="40" y="282"/>
                    <a:pt x="40" y="282"/>
                  </a:cubicBezTo>
                  <a:cubicBezTo>
                    <a:pt x="40" y="283"/>
                    <a:pt x="40" y="283"/>
                    <a:pt x="40" y="283"/>
                  </a:cubicBezTo>
                  <a:cubicBezTo>
                    <a:pt x="40" y="282"/>
                    <a:pt x="40" y="282"/>
                    <a:pt x="40" y="282"/>
                  </a:cubicBezTo>
                  <a:cubicBezTo>
                    <a:pt x="40" y="282"/>
                    <a:pt x="40" y="282"/>
                    <a:pt x="40" y="282"/>
                  </a:cubicBezTo>
                  <a:cubicBezTo>
                    <a:pt x="41" y="282"/>
                    <a:pt x="41" y="282"/>
                    <a:pt x="41" y="282"/>
                  </a:cubicBezTo>
                  <a:cubicBezTo>
                    <a:pt x="41" y="282"/>
                    <a:pt x="41" y="282"/>
                    <a:pt x="41" y="282"/>
                  </a:cubicBezTo>
                  <a:cubicBezTo>
                    <a:pt x="41" y="282"/>
                    <a:pt x="41" y="282"/>
                    <a:pt x="41" y="282"/>
                  </a:cubicBezTo>
                  <a:cubicBezTo>
                    <a:pt x="41" y="282"/>
                    <a:pt x="41" y="282"/>
                    <a:pt x="41" y="282"/>
                  </a:cubicBezTo>
                  <a:cubicBezTo>
                    <a:pt x="42" y="281"/>
                    <a:pt x="42" y="281"/>
                    <a:pt x="42" y="281"/>
                  </a:cubicBezTo>
                  <a:cubicBezTo>
                    <a:pt x="42" y="282"/>
                    <a:pt x="42" y="282"/>
                    <a:pt x="42" y="282"/>
                  </a:cubicBezTo>
                  <a:cubicBezTo>
                    <a:pt x="43" y="281"/>
                    <a:pt x="43" y="281"/>
                    <a:pt x="43" y="281"/>
                  </a:cubicBezTo>
                  <a:cubicBezTo>
                    <a:pt x="43" y="281"/>
                    <a:pt x="43" y="281"/>
                    <a:pt x="43" y="281"/>
                  </a:cubicBezTo>
                  <a:cubicBezTo>
                    <a:pt x="43" y="281"/>
                    <a:pt x="43" y="281"/>
                    <a:pt x="43" y="281"/>
                  </a:cubicBezTo>
                  <a:cubicBezTo>
                    <a:pt x="43" y="281"/>
                    <a:pt x="43" y="281"/>
                    <a:pt x="43" y="281"/>
                  </a:cubicBezTo>
                  <a:cubicBezTo>
                    <a:pt x="44" y="281"/>
                    <a:pt x="44" y="281"/>
                    <a:pt x="44" y="281"/>
                  </a:cubicBezTo>
                  <a:cubicBezTo>
                    <a:pt x="44" y="281"/>
                    <a:pt x="44" y="281"/>
                    <a:pt x="44" y="281"/>
                  </a:cubicBezTo>
                  <a:cubicBezTo>
                    <a:pt x="45" y="280"/>
                    <a:pt x="45" y="280"/>
                    <a:pt x="45" y="280"/>
                  </a:cubicBezTo>
                  <a:cubicBezTo>
                    <a:pt x="45" y="281"/>
                    <a:pt x="45" y="281"/>
                    <a:pt x="45" y="281"/>
                  </a:cubicBezTo>
                  <a:cubicBezTo>
                    <a:pt x="45" y="280"/>
                    <a:pt x="45" y="280"/>
                    <a:pt x="45" y="280"/>
                  </a:cubicBezTo>
                  <a:cubicBezTo>
                    <a:pt x="45" y="281"/>
                    <a:pt x="45" y="281"/>
                    <a:pt x="45" y="281"/>
                  </a:cubicBezTo>
                  <a:cubicBezTo>
                    <a:pt x="46" y="280"/>
                    <a:pt x="46" y="280"/>
                    <a:pt x="46" y="280"/>
                  </a:cubicBezTo>
                  <a:cubicBezTo>
                    <a:pt x="46" y="280"/>
                    <a:pt x="46" y="280"/>
                    <a:pt x="46" y="280"/>
                  </a:cubicBezTo>
                  <a:cubicBezTo>
                    <a:pt x="47" y="280"/>
                    <a:pt x="47" y="280"/>
                    <a:pt x="47" y="280"/>
                  </a:cubicBezTo>
                  <a:cubicBezTo>
                    <a:pt x="47" y="280"/>
                    <a:pt x="47" y="280"/>
                    <a:pt x="47" y="280"/>
                  </a:cubicBezTo>
                  <a:cubicBezTo>
                    <a:pt x="47" y="280"/>
                    <a:pt x="47" y="280"/>
                    <a:pt x="47" y="280"/>
                  </a:cubicBezTo>
                  <a:cubicBezTo>
                    <a:pt x="47" y="280"/>
                    <a:pt x="47" y="280"/>
                    <a:pt x="47" y="280"/>
                  </a:cubicBezTo>
                  <a:cubicBezTo>
                    <a:pt x="48" y="279"/>
                    <a:pt x="48" y="279"/>
                    <a:pt x="48" y="279"/>
                  </a:cubicBezTo>
                  <a:cubicBezTo>
                    <a:pt x="48" y="280"/>
                    <a:pt x="48" y="280"/>
                    <a:pt x="48" y="280"/>
                  </a:cubicBezTo>
                  <a:cubicBezTo>
                    <a:pt x="49" y="279"/>
                    <a:pt x="49" y="279"/>
                    <a:pt x="49" y="279"/>
                  </a:cubicBezTo>
                  <a:cubicBezTo>
                    <a:pt x="49" y="279"/>
                    <a:pt x="49" y="279"/>
                    <a:pt x="49" y="279"/>
                  </a:cubicBezTo>
                  <a:cubicBezTo>
                    <a:pt x="49" y="279"/>
                    <a:pt x="49" y="279"/>
                    <a:pt x="49" y="279"/>
                  </a:cubicBezTo>
                  <a:cubicBezTo>
                    <a:pt x="49" y="279"/>
                    <a:pt x="49" y="279"/>
                    <a:pt x="49" y="279"/>
                  </a:cubicBezTo>
                  <a:cubicBezTo>
                    <a:pt x="50" y="279"/>
                    <a:pt x="50" y="279"/>
                    <a:pt x="50" y="279"/>
                  </a:cubicBezTo>
                  <a:cubicBezTo>
                    <a:pt x="50" y="279"/>
                    <a:pt x="50" y="279"/>
                    <a:pt x="50" y="279"/>
                  </a:cubicBezTo>
                  <a:cubicBezTo>
                    <a:pt x="51" y="278"/>
                    <a:pt x="51" y="278"/>
                    <a:pt x="51" y="278"/>
                  </a:cubicBezTo>
                  <a:cubicBezTo>
                    <a:pt x="51" y="279"/>
                    <a:pt x="51" y="279"/>
                    <a:pt x="51" y="279"/>
                  </a:cubicBezTo>
                  <a:cubicBezTo>
                    <a:pt x="51" y="278"/>
                    <a:pt x="51" y="278"/>
                    <a:pt x="51" y="278"/>
                  </a:cubicBezTo>
                  <a:cubicBezTo>
                    <a:pt x="51" y="279"/>
                    <a:pt x="51" y="279"/>
                    <a:pt x="51" y="279"/>
                  </a:cubicBezTo>
                  <a:cubicBezTo>
                    <a:pt x="52" y="278"/>
                    <a:pt x="52" y="278"/>
                    <a:pt x="52" y="278"/>
                  </a:cubicBezTo>
                  <a:cubicBezTo>
                    <a:pt x="52" y="278"/>
                    <a:pt x="52" y="278"/>
                    <a:pt x="52" y="278"/>
                  </a:cubicBezTo>
                  <a:cubicBezTo>
                    <a:pt x="53" y="278"/>
                    <a:pt x="53" y="278"/>
                    <a:pt x="53" y="278"/>
                  </a:cubicBezTo>
                  <a:cubicBezTo>
                    <a:pt x="53" y="278"/>
                    <a:pt x="53" y="278"/>
                    <a:pt x="53" y="278"/>
                  </a:cubicBezTo>
                  <a:cubicBezTo>
                    <a:pt x="53" y="278"/>
                    <a:pt x="53" y="278"/>
                    <a:pt x="53" y="278"/>
                  </a:cubicBezTo>
                  <a:cubicBezTo>
                    <a:pt x="53" y="278"/>
                    <a:pt x="53" y="278"/>
                    <a:pt x="53" y="278"/>
                  </a:cubicBezTo>
                  <a:cubicBezTo>
                    <a:pt x="54" y="277"/>
                    <a:pt x="54" y="277"/>
                    <a:pt x="54" y="277"/>
                  </a:cubicBezTo>
                  <a:cubicBezTo>
                    <a:pt x="54" y="278"/>
                    <a:pt x="54" y="278"/>
                    <a:pt x="54" y="278"/>
                  </a:cubicBezTo>
                  <a:cubicBezTo>
                    <a:pt x="54" y="277"/>
                    <a:pt x="54" y="277"/>
                    <a:pt x="54" y="277"/>
                  </a:cubicBezTo>
                  <a:cubicBezTo>
                    <a:pt x="54" y="278"/>
                    <a:pt x="54" y="278"/>
                    <a:pt x="54" y="278"/>
                  </a:cubicBezTo>
                  <a:cubicBezTo>
                    <a:pt x="55" y="277"/>
                    <a:pt x="55" y="277"/>
                    <a:pt x="55" y="277"/>
                  </a:cubicBezTo>
                  <a:cubicBezTo>
                    <a:pt x="55" y="277"/>
                    <a:pt x="55" y="277"/>
                    <a:pt x="55" y="277"/>
                  </a:cubicBezTo>
                  <a:cubicBezTo>
                    <a:pt x="56" y="277"/>
                    <a:pt x="56" y="277"/>
                    <a:pt x="56" y="277"/>
                  </a:cubicBezTo>
                  <a:cubicBezTo>
                    <a:pt x="56" y="277"/>
                    <a:pt x="56" y="277"/>
                    <a:pt x="56" y="277"/>
                  </a:cubicBezTo>
                  <a:cubicBezTo>
                    <a:pt x="56" y="277"/>
                    <a:pt x="56" y="277"/>
                    <a:pt x="56" y="277"/>
                  </a:cubicBezTo>
                  <a:cubicBezTo>
                    <a:pt x="56" y="277"/>
                    <a:pt x="56" y="277"/>
                    <a:pt x="56" y="277"/>
                  </a:cubicBezTo>
                  <a:cubicBezTo>
                    <a:pt x="57" y="276"/>
                    <a:pt x="57" y="276"/>
                    <a:pt x="57" y="276"/>
                  </a:cubicBezTo>
                  <a:cubicBezTo>
                    <a:pt x="57" y="277"/>
                    <a:pt x="57" y="277"/>
                    <a:pt x="57" y="277"/>
                  </a:cubicBezTo>
                  <a:cubicBezTo>
                    <a:pt x="58" y="276"/>
                    <a:pt x="58" y="276"/>
                    <a:pt x="58" y="276"/>
                  </a:cubicBezTo>
                  <a:cubicBezTo>
                    <a:pt x="58" y="276"/>
                    <a:pt x="58" y="276"/>
                    <a:pt x="58" y="276"/>
                  </a:cubicBezTo>
                  <a:cubicBezTo>
                    <a:pt x="58" y="276"/>
                    <a:pt x="58" y="276"/>
                    <a:pt x="58" y="276"/>
                  </a:cubicBezTo>
                  <a:cubicBezTo>
                    <a:pt x="58" y="276"/>
                    <a:pt x="58" y="276"/>
                    <a:pt x="58" y="276"/>
                  </a:cubicBezTo>
                  <a:cubicBezTo>
                    <a:pt x="59" y="276"/>
                    <a:pt x="59" y="276"/>
                    <a:pt x="59" y="276"/>
                  </a:cubicBezTo>
                  <a:cubicBezTo>
                    <a:pt x="59" y="276"/>
                    <a:pt x="59" y="276"/>
                    <a:pt x="59" y="276"/>
                  </a:cubicBezTo>
                  <a:cubicBezTo>
                    <a:pt x="80" y="257"/>
                    <a:pt x="80" y="257"/>
                    <a:pt x="80" y="257"/>
                  </a:cubicBezTo>
                  <a:cubicBezTo>
                    <a:pt x="199" y="319"/>
                    <a:pt x="199" y="319"/>
                    <a:pt x="199" y="319"/>
                  </a:cubicBezTo>
                  <a:cubicBezTo>
                    <a:pt x="201" y="320"/>
                    <a:pt x="203" y="321"/>
                    <a:pt x="205" y="320"/>
                  </a:cubicBezTo>
                  <a:cubicBezTo>
                    <a:pt x="206" y="320"/>
                    <a:pt x="206" y="320"/>
                    <a:pt x="206" y="320"/>
                  </a:cubicBezTo>
                  <a:cubicBezTo>
                    <a:pt x="206" y="319"/>
                    <a:pt x="206" y="319"/>
                    <a:pt x="206" y="319"/>
                  </a:cubicBezTo>
                  <a:cubicBezTo>
                    <a:pt x="219" y="314"/>
                    <a:pt x="227" y="314"/>
                    <a:pt x="227" y="298"/>
                  </a:cubicBezTo>
                  <a:cubicBezTo>
                    <a:pt x="227" y="133"/>
                    <a:pt x="227" y="133"/>
                    <a:pt x="227" y="133"/>
                  </a:cubicBezTo>
                  <a:cubicBezTo>
                    <a:pt x="227" y="121"/>
                    <a:pt x="221" y="107"/>
                    <a:pt x="214" y="103"/>
                  </a:cubicBezTo>
                  <a:close/>
                </a:path>
              </a:pathLst>
            </a:custGeom>
            <a:solidFill>
              <a:srgbClr val="C0C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5" name="ïś1íḑê">
              <a:extLst>
                <a:ext uri="{FF2B5EF4-FFF2-40B4-BE49-F238E27FC236}">
                  <a16:creationId xmlns:a16="http://schemas.microsoft.com/office/drawing/2014/main" id="{51813996-BB58-4799-A9F8-A22CE15F1F80}"/>
                </a:ext>
              </a:extLst>
            </p:cNvPr>
            <p:cNvSpPr/>
            <p:nvPr/>
          </p:nvSpPr>
          <p:spPr bwMode="auto">
            <a:xfrm>
              <a:off x="6971506" y="1268412"/>
              <a:ext cx="700088" cy="1050925"/>
            </a:xfrm>
            <a:custGeom>
              <a:avLst/>
              <a:gdLst>
                <a:gd name="T0" fmla="*/ 199 w 212"/>
                <a:gd name="T1" fmla="*/ 106 h 319"/>
                <a:gd name="T2" fmla="*/ 13 w 212"/>
                <a:gd name="T3" fmla="*/ 4 h 319"/>
                <a:gd name="T4" fmla="*/ 0 w 212"/>
                <a:gd name="T5" fmla="*/ 19 h 319"/>
                <a:gd name="T6" fmla="*/ 0 w 212"/>
                <a:gd name="T7" fmla="*/ 183 h 319"/>
                <a:gd name="T8" fmla="*/ 13 w 212"/>
                <a:gd name="T9" fmla="*/ 213 h 319"/>
                <a:gd name="T10" fmla="*/ 39 w 212"/>
                <a:gd name="T11" fmla="*/ 228 h 319"/>
                <a:gd name="T12" fmla="*/ 39 w 212"/>
                <a:gd name="T13" fmla="*/ 279 h 319"/>
                <a:gd name="T14" fmla="*/ 73 w 212"/>
                <a:gd name="T15" fmla="*/ 248 h 319"/>
                <a:gd name="T16" fmla="*/ 199 w 212"/>
                <a:gd name="T17" fmla="*/ 315 h 319"/>
                <a:gd name="T18" fmla="*/ 212 w 212"/>
                <a:gd name="T19" fmla="*/ 300 h 319"/>
                <a:gd name="T20" fmla="*/ 212 w 212"/>
                <a:gd name="T21" fmla="*/ 136 h 319"/>
                <a:gd name="T22" fmla="*/ 199 w 212"/>
                <a:gd name="T23" fmla="*/ 10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2" h="319">
                  <a:moveTo>
                    <a:pt x="199" y="106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6" y="0"/>
                    <a:pt x="0" y="6"/>
                    <a:pt x="0" y="19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96"/>
                    <a:pt x="6" y="209"/>
                    <a:pt x="13" y="213"/>
                  </a:cubicBezTo>
                  <a:cubicBezTo>
                    <a:pt x="39" y="228"/>
                    <a:pt x="39" y="228"/>
                    <a:pt x="39" y="228"/>
                  </a:cubicBezTo>
                  <a:cubicBezTo>
                    <a:pt x="39" y="279"/>
                    <a:pt x="39" y="279"/>
                    <a:pt x="39" y="279"/>
                  </a:cubicBezTo>
                  <a:cubicBezTo>
                    <a:pt x="73" y="248"/>
                    <a:pt x="73" y="248"/>
                    <a:pt x="73" y="248"/>
                  </a:cubicBezTo>
                  <a:cubicBezTo>
                    <a:pt x="199" y="315"/>
                    <a:pt x="199" y="315"/>
                    <a:pt x="199" y="315"/>
                  </a:cubicBezTo>
                  <a:cubicBezTo>
                    <a:pt x="206" y="319"/>
                    <a:pt x="212" y="313"/>
                    <a:pt x="212" y="300"/>
                  </a:cubicBezTo>
                  <a:cubicBezTo>
                    <a:pt x="212" y="136"/>
                    <a:pt x="212" y="136"/>
                    <a:pt x="212" y="136"/>
                  </a:cubicBezTo>
                  <a:cubicBezTo>
                    <a:pt x="212" y="123"/>
                    <a:pt x="206" y="110"/>
                    <a:pt x="199" y="10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6" name="iS1iḓê">
              <a:extLst>
                <a:ext uri="{FF2B5EF4-FFF2-40B4-BE49-F238E27FC236}">
                  <a16:creationId xmlns:a16="http://schemas.microsoft.com/office/drawing/2014/main" id="{9E9A34B5-597C-499C-92E9-A62679214B8C}"/>
                </a:ext>
              </a:extLst>
            </p:cNvPr>
            <p:cNvSpPr/>
            <p:nvPr/>
          </p:nvSpPr>
          <p:spPr bwMode="auto">
            <a:xfrm>
              <a:off x="7152481" y="1690687"/>
              <a:ext cx="46038" cy="92075"/>
            </a:xfrm>
            <a:custGeom>
              <a:avLst/>
              <a:gdLst>
                <a:gd name="T0" fmla="*/ 14 w 14"/>
                <a:gd name="T1" fmla="*/ 18 h 28"/>
                <a:gd name="T2" fmla="*/ 7 w 14"/>
                <a:gd name="T3" fmla="*/ 25 h 28"/>
                <a:gd name="T4" fmla="*/ 0 w 14"/>
                <a:gd name="T5" fmla="*/ 10 h 28"/>
                <a:gd name="T6" fmla="*/ 7 w 14"/>
                <a:gd name="T7" fmla="*/ 2 h 28"/>
                <a:gd name="T8" fmla="*/ 14 w 14"/>
                <a:gd name="T9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8">
                  <a:moveTo>
                    <a:pt x="14" y="18"/>
                  </a:moveTo>
                  <a:cubicBezTo>
                    <a:pt x="14" y="24"/>
                    <a:pt x="11" y="28"/>
                    <a:pt x="7" y="25"/>
                  </a:cubicBezTo>
                  <a:cubicBezTo>
                    <a:pt x="3" y="23"/>
                    <a:pt x="0" y="16"/>
                    <a:pt x="0" y="10"/>
                  </a:cubicBezTo>
                  <a:cubicBezTo>
                    <a:pt x="0" y="3"/>
                    <a:pt x="3" y="0"/>
                    <a:pt x="7" y="2"/>
                  </a:cubicBezTo>
                  <a:cubicBezTo>
                    <a:pt x="11" y="4"/>
                    <a:pt x="14" y="11"/>
                    <a:pt x="14" y="18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7" name="îṥľíḍè">
              <a:extLst>
                <a:ext uri="{FF2B5EF4-FFF2-40B4-BE49-F238E27FC236}">
                  <a16:creationId xmlns:a16="http://schemas.microsoft.com/office/drawing/2014/main" id="{54A55A2C-7F63-4785-8BBC-800254C35181}"/>
                </a:ext>
              </a:extLst>
            </p:cNvPr>
            <p:cNvSpPr/>
            <p:nvPr/>
          </p:nvSpPr>
          <p:spPr bwMode="auto">
            <a:xfrm>
              <a:off x="7284244" y="1770062"/>
              <a:ext cx="47625" cy="88900"/>
            </a:xfrm>
            <a:custGeom>
              <a:avLst/>
              <a:gdLst>
                <a:gd name="T0" fmla="*/ 14 w 14"/>
                <a:gd name="T1" fmla="*/ 17 h 27"/>
                <a:gd name="T2" fmla="*/ 7 w 14"/>
                <a:gd name="T3" fmla="*/ 25 h 27"/>
                <a:gd name="T4" fmla="*/ 0 w 14"/>
                <a:gd name="T5" fmla="*/ 9 h 27"/>
                <a:gd name="T6" fmla="*/ 7 w 14"/>
                <a:gd name="T7" fmla="*/ 2 h 27"/>
                <a:gd name="T8" fmla="*/ 14 w 14"/>
                <a:gd name="T9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7">
                  <a:moveTo>
                    <a:pt x="14" y="17"/>
                  </a:moveTo>
                  <a:cubicBezTo>
                    <a:pt x="14" y="24"/>
                    <a:pt x="11" y="27"/>
                    <a:pt x="7" y="25"/>
                  </a:cubicBezTo>
                  <a:cubicBezTo>
                    <a:pt x="3" y="23"/>
                    <a:pt x="0" y="16"/>
                    <a:pt x="0" y="9"/>
                  </a:cubicBezTo>
                  <a:cubicBezTo>
                    <a:pt x="0" y="3"/>
                    <a:pt x="3" y="0"/>
                    <a:pt x="7" y="2"/>
                  </a:cubicBezTo>
                  <a:cubicBezTo>
                    <a:pt x="11" y="4"/>
                    <a:pt x="14" y="11"/>
                    <a:pt x="14" y="17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8" name="iśľíďê">
              <a:extLst>
                <a:ext uri="{FF2B5EF4-FFF2-40B4-BE49-F238E27FC236}">
                  <a16:creationId xmlns:a16="http://schemas.microsoft.com/office/drawing/2014/main" id="{E2863010-CD1F-4582-A379-C9B515B3BC90}"/>
                </a:ext>
              </a:extLst>
            </p:cNvPr>
            <p:cNvSpPr/>
            <p:nvPr/>
          </p:nvSpPr>
          <p:spPr bwMode="auto">
            <a:xfrm>
              <a:off x="7420769" y="1844675"/>
              <a:ext cx="42863" cy="93663"/>
            </a:xfrm>
            <a:custGeom>
              <a:avLst/>
              <a:gdLst>
                <a:gd name="T0" fmla="*/ 13 w 13"/>
                <a:gd name="T1" fmla="*/ 18 h 28"/>
                <a:gd name="T2" fmla="*/ 6 w 13"/>
                <a:gd name="T3" fmla="*/ 26 h 28"/>
                <a:gd name="T4" fmla="*/ 0 w 13"/>
                <a:gd name="T5" fmla="*/ 10 h 28"/>
                <a:gd name="T6" fmla="*/ 6 w 13"/>
                <a:gd name="T7" fmla="*/ 3 h 28"/>
                <a:gd name="T8" fmla="*/ 13 w 13"/>
                <a:gd name="T9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8">
                  <a:moveTo>
                    <a:pt x="13" y="18"/>
                  </a:moveTo>
                  <a:cubicBezTo>
                    <a:pt x="13" y="25"/>
                    <a:pt x="10" y="28"/>
                    <a:pt x="6" y="26"/>
                  </a:cubicBezTo>
                  <a:cubicBezTo>
                    <a:pt x="3" y="24"/>
                    <a:pt x="0" y="17"/>
                    <a:pt x="0" y="10"/>
                  </a:cubicBezTo>
                  <a:cubicBezTo>
                    <a:pt x="0" y="4"/>
                    <a:pt x="3" y="0"/>
                    <a:pt x="6" y="3"/>
                  </a:cubicBezTo>
                  <a:cubicBezTo>
                    <a:pt x="10" y="5"/>
                    <a:pt x="13" y="12"/>
                    <a:pt x="13" y="18"/>
                  </a:cubicBezTo>
                  <a:close/>
                </a:path>
              </a:pathLst>
            </a:custGeom>
            <a:solidFill>
              <a:srgbClr val="4341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DA15E1EB-AE5D-4333-BFDF-0EA11BD563A0}"/>
              </a:ext>
            </a:extLst>
          </p:cNvPr>
          <p:cNvSpPr/>
          <p:nvPr/>
        </p:nvSpPr>
        <p:spPr>
          <a:xfrm>
            <a:off x="1446548" y="5934076"/>
            <a:ext cx="92989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90500" algn="ctr"/>
            <a:r>
              <a:rPr lang="en-US" altLang="zh-CN" dirty="0">
                <a:solidFill>
                  <a:srgbClr val="000000"/>
                </a:solidFill>
                <a:latin typeface="Times" pitchFamily="2" charset="0"/>
                <a:ea typeface="宋体" panose="02010600030101010101" pitchFamily="2" charset="-122"/>
                <a:cs typeface="宋体" panose="02010600030101010101" pitchFamily="2" charset="-122"/>
              </a:rPr>
              <a:t>Figure 3: Illustration of Leave-One-Out Cross Validation Strategy. Legend: Test Dataset = Final</a:t>
            </a:r>
          </a:p>
          <a:p>
            <a:pPr indent="190500" algn="ctr"/>
            <a:r>
              <a:rPr lang="en-US" altLang="zh-CN" dirty="0">
                <a:solidFill>
                  <a:srgbClr val="000000"/>
                </a:solidFill>
                <a:latin typeface="Times" pitchFamily="2" charset="0"/>
                <a:ea typeface="宋体" panose="02010600030101010101" pitchFamily="2" charset="-122"/>
                <a:cs typeface="宋体" panose="02010600030101010101" pitchFamily="2" charset="-122"/>
              </a:rPr>
              <a:t>Model Testing Dataset; Train/Validation Dataset = Model Training and Validation Dataset.</a:t>
            </a:r>
          </a:p>
        </p:txBody>
      </p:sp>
      <p:pic>
        <p:nvPicPr>
          <p:cNvPr id="14" name="图片 13" descr="图片包含 表格&#10;&#10;描述已自动生成">
            <a:extLst>
              <a:ext uri="{FF2B5EF4-FFF2-40B4-BE49-F238E27FC236}">
                <a16:creationId xmlns:a16="http://schemas.microsoft.com/office/drawing/2014/main" id="{01533F6E-91A0-5384-EFD0-849415BD8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909" y="1117544"/>
            <a:ext cx="9082182" cy="4622912"/>
          </a:xfrm>
          <a:prstGeom prst="rect">
            <a:avLst/>
          </a:prstGeom>
          <a:ln w="76200">
            <a:solidFill>
              <a:srgbClr val="283C63"/>
            </a:solidFill>
          </a:ln>
        </p:spPr>
      </p:pic>
    </p:spTree>
    <p:extLst>
      <p:ext uri="{BB962C8B-B14F-4D97-AF65-F5344CB8AC3E}">
        <p14:creationId xmlns:p14="http://schemas.microsoft.com/office/powerpoint/2010/main" val="1180670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2EC568-838A-4A64-B172-F249E6A41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880" y="230255"/>
            <a:ext cx="7990840" cy="480131"/>
          </a:xfrm>
        </p:spPr>
        <p:txBody>
          <a:bodyPr/>
          <a:lstStyle/>
          <a:p>
            <a:r>
              <a:rPr lang="en-US" altLang="zh-CN" sz="2800" dirty="0"/>
              <a:t>RESULTS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16E9646-EE16-4252-80B8-6AF8298B27E4}"/>
              </a:ext>
            </a:extLst>
          </p:cNvPr>
          <p:cNvSpPr txBox="1"/>
          <p:nvPr/>
        </p:nvSpPr>
        <p:spPr>
          <a:xfrm>
            <a:off x="878958" y="6121926"/>
            <a:ext cx="6506213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190500" algn="just">
              <a:defRPr>
                <a:solidFill>
                  <a:srgbClr val="000000"/>
                </a:solidFill>
                <a:latin typeface="Times" pitchFamily="2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</a:lstStyle>
          <a:p>
            <a:r>
              <a:rPr lang="en-US" altLang="zh-CN" dirty="0"/>
              <a:t>Figure 4: Comparative Analysis of Model Prediction Performances.</a:t>
            </a:r>
            <a:endParaRPr lang="zh-CN" altLang="en-US" dirty="0"/>
          </a:p>
        </p:txBody>
      </p:sp>
      <p:grpSp>
        <p:nvGrpSpPr>
          <p:cNvPr id="10" name="组合 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BBF6455-0A78-4BE3-829F-B06E71B03DB6}"/>
              </a:ext>
            </a:extLst>
          </p:cNvPr>
          <p:cNvGrpSpPr/>
          <p:nvPr/>
        </p:nvGrpSpPr>
        <p:grpSpPr>
          <a:xfrm>
            <a:off x="11354669" y="6144190"/>
            <a:ext cx="808074" cy="454666"/>
            <a:chOff x="3606146" y="1282700"/>
            <a:chExt cx="4979708" cy="4292601"/>
          </a:xfrm>
        </p:grpSpPr>
        <p:sp>
          <p:nvSpPr>
            <p:cNvPr id="11" name="išḷîḋè">
              <a:extLst>
                <a:ext uri="{FF2B5EF4-FFF2-40B4-BE49-F238E27FC236}">
                  <a16:creationId xmlns:a16="http://schemas.microsoft.com/office/drawing/2014/main" id="{9C626367-EECC-4BF0-9F85-70BC8933142C}"/>
                </a:ext>
              </a:extLst>
            </p:cNvPr>
            <p:cNvSpPr/>
            <p:nvPr/>
          </p:nvSpPr>
          <p:spPr bwMode="auto">
            <a:xfrm>
              <a:off x="3948973" y="1715592"/>
              <a:ext cx="4125545" cy="2902408"/>
            </a:xfrm>
            <a:custGeom>
              <a:avLst/>
              <a:gdLst>
                <a:gd name="T0" fmla="*/ 1379 w 2840"/>
                <a:gd name="T1" fmla="*/ 0 h 1998"/>
                <a:gd name="T2" fmla="*/ 1376 w 2840"/>
                <a:gd name="T3" fmla="*/ 12 h 1998"/>
                <a:gd name="T4" fmla="*/ 2827 w 2840"/>
                <a:gd name="T5" fmla="*/ 467 h 1998"/>
                <a:gd name="T6" fmla="*/ 2623 w 2840"/>
                <a:gd name="T7" fmla="*/ 1983 h 1998"/>
                <a:gd name="T8" fmla="*/ 365 w 2840"/>
                <a:gd name="T9" fmla="*/ 1183 h 1998"/>
                <a:gd name="T10" fmla="*/ 1149 w 2840"/>
                <a:gd name="T11" fmla="*/ 810 h 1998"/>
                <a:gd name="T12" fmla="*/ 1155 w 2840"/>
                <a:gd name="T13" fmla="*/ 812 h 1998"/>
                <a:gd name="T14" fmla="*/ 1159 w 2840"/>
                <a:gd name="T15" fmla="*/ 801 h 1998"/>
                <a:gd name="T16" fmla="*/ 1154 w 2840"/>
                <a:gd name="T17" fmla="*/ 800 h 1998"/>
                <a:gd name="T18" fmla="*/ 1153 w 2840"/>
                <a:gd name="T19" fmla="*/ 796 h 1998"/>
                <a:gd name="T20" fmla="*/ 1149 w 2840"/>
                <a:gd name="T21" fmla="*/ 798 h 1998"/>
                <a:gd name="T22" fmla="*/ 4 w 2840"/>
                <a:gd name="T23" fmla="*/ 468 h 1998"/>
                <a:gd name="T24" fmla="*/ 0 w 2840"/>
                <a:gd name="T25" fmla="*/ 480 h 1998"/>
                <a:gd name="T26" fmla="*/ 1134 w 2840"/>
                <a:gd name="T27" fmla="*/ 805 h 1998"/>
                <a:gd name="T28" fmla="*/ 334 w 2840"/>
                <a:gd name="T29" fmla="*/ 1185 h 1998"/>
                <a:gd name="T30" fmla="*/ 2632 w 2840"/>
                <a:gd name="T31" fmla="*/ 1998 h 1998"/>
                <a:gd name="T32" fmla="*/ 2838 w 2840"/>
                <a:gd name="T33" fmla="*/ 463 h 1998"/>
                <a:gd name="T34" fmla="*/ 2840 w 2840"/>
                <a:gd name="T35" fmla="*/ 459 h 1998"/>
                <a:gd name="T36" fmla="*/ 1379 w 2840"/>
                <a:gd name="T37" fmla="*/ 0 h 1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40" h="1998">
                  <a:moveTo>
                    <a:pt x="1379" y="0"/>
                  </a:moveTo>
                  <a:lnTo>
                    <a:pt x="1376" y="12"/>
                  </a:lnTo>
                  <a:lnTo>
                    <a:pt x="2827" y="467"/>
                  </a:lnTo>
                  <a:lnTo>
                    <a:pt x="2623" y="1983"/>
                  </a:lnTo>
                  <a:lnTo>
                    <a:pt x="365" y="1183"/>
                  </a:lnTo>
                  <a:lnTo>
                    <a:pt x="1149" y="810"/>
                  </a:lnTo>
                  <a:lnTo>
                    <a:pt x="1155" y="812"/>
                  </a:lnTo>
                  <a:lnTo>
                    <a:pt x="1159" y="801"/>
                  </a:lnTo>
                  <a:lnTo>
                    <a:pt x="1154" y="800"/>
                  </a:lnTo>
                  <a:lnTo>
                    <a:pt x="1153" y="796"/>
                  </a:lnTo>
                  <a:lnTo>
                    <a:pt x="1149" y="798"/>
                  </a:lnTo>
                  <a:lnTo>
                    <a:pt x="4" y="468"/>
                  </a:lnTo>
                  <a:lnTo>
                    <a:pt x="0" y="480"/>
                  </a:lnTo>
                  <a:lnTo>
                    <a:pt x="1134" y="805"/>
                  </a:lnTo>
                  <a:lnTo>
                    <a:pt x="334" y="1185"/>
                  </a:lnTo>
                  <a:lnTo>
                    <a:pt x="2632" y="1998"/>
                  </a:lnTo>
                  <a:lnTo>
                    <a:pt x="2838" y="463"/>
                  </a:lnTo>
                  <a:lnTo>
                    <a:pt x="2840" y="459"/>
                  </a:lnTo>
                  <a:lnTo>
                    <a:pt x="1379" y="0"/>
                  </a:lnTo>
                  <a:close/>
                </a:path>
              </a:pathLst>
            </a:custGeom>
            <a:gradFill>
              <a:gsLst>
                <a:gs pos="100000">
                  <a:srgbClr val="5376FF"/>
                </a:gs>
                <a:gs pos="1000">
                  <a:srgbClr val="45BDEC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iSľîḋê">
              <a:extLst>
                <a:ext uri="{FF2B5EF4-FFF2-40B4-BE49-F238E27FC236}">
                  <a16:creationId xmlns:a16="http://schemas.microsoft.com/office/drawing/2014/main" id="{F2121944-1DD1-4679-8173-359B4E12C16E}"/>
                </a:ext>
              </a:extLst>
            </p:cNvPr>
            <p:cNvSpPr/>
            <p:nvPr/>
          </p:nvSpPr>
          <p:spPr bwMode="auto">
            <a:xfrm>
              <a:off x="5281060" y="2372193"/>
              <a:ext cx="775719" cy="775719"/>
            </a:xfrm>
            <a:custGeom>
              <a:avLst/>
              <a:gdLst>
                <a:gd name="T0" fmla="*/ 382 w 417"/>
                <a:gd name="T1" fmla="*/ 146 h 418"/>
                <a:gd name="T2" fmla="*/ 272 w 417"/>
                <a:gd name="T3" fmla="*/ 383 h 418"/>
                <a:gd name="T4" fmla="*/ 35 w 417"/>
                <a:gd name="T5" fmla="*/ 272 h 418"/>
                <a:gd name="T6" fmla="*/ 145 w 417"/>
                <a:gd name="T7" fmla="*/ 35 h 418"/>
                <a:gd name="T8" fmla="*/ 382 w 417"/>
                <a:gd name="T9" fmla="*/ 146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418">
                  <a:moveTo>
                    <a:pt x="382" y="146"/>
                  </a:moveTo>
                  <a:cubicBezTo>
                    <a:pt x="417" y="242"/>
                    <a:pt x="368" y="348"/>
                    <a:pt x="272" y="383"/>
                  </a:cubicBezTo>
                  <a:cubicBezTo>
                    <a:pt x="176" y="418"/>
                    <a:pt x="70" y="368"/>
                    <a:pt x="35" y="272"/>
                  </a:cubicBezTo>
                  <a:cubicBezTo>
                    <a:pt x="0" y="177"/>
                    <a:pt x="49" y="70"/>
                    <a:pt x="145" y="35"/>
                  </a:cubicBezTo>
                  <a:cubicBezTo>
                    <a:pt x="241" y="0"/>
                    <a:pt x="347" y="50"/>
                    <a:pt x="382" y="146"/>
                  </a:cubicBezTo>
                  <a:close/>
                </a:path>
              </a:pathLst>
            </a:custGeom>
            <a:gradFill>
              <a:gsLst>
                <a:gs pos="100000">
                  <a:srgbClr val="5376FF"/>
                </a:gs>
                <a:gs pos="1000">
                  <a:srgbClr val="45BDEC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íṣḷîḓe">
              <a:extLst>
                <a:ext uri="{FF2B5EF4-FFF2-40B4-BE49-F238E27FC236}">
                  <a16:creationId xmlns:a16="http://schemas.microsoft.com/office/drawing/2014/main" id="{BBCA8503-1BA8-4984-AA09-A91161D0885E}"/>
                </a:ext>
              </a:extLst>
            </p:cNvPr>
            <p:cNvSpPr/>
            <p:nvPr/>
          </p:nvSpPr>
          <p:spPr bwMode="auto">
            <a:xfrm>
              <a:off x="7544299" y="1866668"/>
              <a:ext cx="1041555" cy="1041555"/>
            </a:xfrm>
            <a:custGeom>
              <a:avLst/>
              <a:gdLst>
                <a:gd name="T0" fmla="*/ 513 w 560"/>
                <a:gd name="T1" fmla="*/ 196 h 561"/>
                <a:gd name="T2" fmla="*/ 365 w 560"/>
                <a:gd name="T3" fmla="*/ 514 h 561"/>
                <a:gd name="T4" fmla="*/ 47 w 560"/>
                <a:gd name="T5" fmla="*/ 366 h 561"/>
                <a:gd name="T6" fmla="*/ 195 w 560"/>
                <a:gd name="T7" fmla="*/ 48 h 561"/>
                <a:gd name="T8" fmla="*/ 513 w 560"/>
                <a:gd name="T9" fmla="*/ 196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0" h="561">
                  <a:moveTo>
                    <a:pt x="513" y="196"/>
                  </a:moveTo>
                  <a:cubicBezTo>
                    <a:pt x="560" y="324"/>
                    <a:pt x="494" y="467"/>
                    <a:pt x="365" y="514"/>
                  </a:cubicBezTo>
                  <a:cubicBezTo>
                    <a:pt x="236" y="561"/>
                    <a:pt x="94" y="495"/>
                    <a:pt x="47" y="366"/>
                  </a:cubicBezTo>
                  <a:cubicBezTo>
                    <a:pt x="0" y="237"/>
                    <a:pt x="66" y="95"/>
                    <a:pt x="195" y="48"/>
                  </a:cubicBezTo>
                  <a:cubicBezTo>
                    <a:pt x="324" y="0"/>
                    <a:pt x="466" y="67"/>
                    <a:pt x="513" y="196"/>
                  </a:cubicBezTo>
                  <a:close/>
                </a:path>
              </a:pathLst>
            </a:custGeom>
            <a:gradFill>
              <a:gsLst>
                <a:gs pos="100000">
                  <a:srgbClr val="5376FF"/>
                </a:gs>
                <a:gs pos="1000">
                  <a:srgbClr val="45BDEC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íšļiďê">
              <a:extLst>
                <a:ext uri="{FF2B5EF4-FFF2-40B4-BE49-F238E27FC236}">
                  <a16:creationId xmlns:a16="http://schemas.microsoft.com/office/drawing/2014/main" id="{780A29DB-0A3E-4E2B-9C28-32173D2F6857}"/>
                </a:ext>
              </a:extLst>
            </p:cNvPr>
            <p:cNvSpPr/>
            <p:nvPr/>
          </p:nvSpPr>
          <p:spPr bwMode="auto">
            <a:xfrm>
              <a:off x="7419370" y="4259193"/>
              <a:ext cx="692918" cy="692918"/>
            </a:xfrm>
            <a:custGeom>
              <a:avLst/>
              <a:gdLst>
                <a:gd name="T0" fmla="*/ 342 w 373"/>
                <a:gd name="T1" fmla="*/ 130 h 373"/>
                <a:gd name="T2" fmla="*/ 243 w 373"/>
                <a:gd name="T3" fmla="*/ 342 h 373"/>
                <a:gd name="T4" fmla="*/ 31 w 373"/>
                <a:gd name="T5" fmla="*/ 243 h 373"/>
                <a:gd name="T6" fmla="*/ 130 w 373"/>
                <a:gd name="T7" fmla="*/ 32 h 373"/>
                <a:gd name="T8" fmla="*/ 342 w 373"/>
                <a:gd name="T9" fmla="*/ 13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3" h="373">
                  <a:moveTo>
                    <a:pt x="342" y="130"/>
                  </a:moveTo>
                  <a:cubicBezTo>
                    <a:pt x="373" y="216"/>
                    <a:pt x="329" y="311"/>
                    <a:pt x="243" y="342"/>
                  </a:cubicBezTo>
                  <a:cubicBezTo>
                    <a:pt x="158" y="373"/>
                    <a:pt x="63" y="329"/>
                    <a:pt x="31" y="243"/>
                  </a:cubicBezTo>
                  <a:cubicBezTo>
                    <a:pt x="0" y="158"/>
                    <a:pt x="44" y="63"/>
                    <a:pt x="130" y="32"/>
                  </a:cubicBezTo>
                  <a:cubicBezTo>
                    <a:pt x="216" y="0"/>
                    <a:pt x="311" y="44"/>
                    <a:pt x="342" y="130"/>
                  </a:cubicBezTo>
                  <a:close/>
                </a:path>
              </a:pathLst>
            </a:custGeom>
            <a:gradFill>
              <a:gsLst>
                <a:gs pos="100000">
                  <a:srgbClr val="5376FF"/>
                </a:gs>
                <a:gs pos="1000">
                  <a:srgbClr val="45BDEC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ṡļïḓê">
              <a:extLst>
                <a:ext uri="{FF2B5EF4-FFF2-40B4-BE49-F238E27FC236}">
                  <a16:creationId xmlns:a16="http://schemas.microsoft.com/office/drawing/2014/main" id="{E054BAC5-FA9B-4ABB-B802-7A3957E538FF}"/>
                </a:ext>
              </a:extLst>
            </p:cNvPr>
            <p:cNvSpPr/>
            <p:nvPr/>
          </p:nvSpPr>
          <p:spPr bwMode="auto">
            <a:xfrm>
              <a:off x="4267105" y="3245239"/>
              <a:ext cx="379144" cy="379144"/>
            </a:xfrm>
            <a:custGeom>
              <a:avLst/>
              <a:gdLst>
                <a:gd name="T0" fmla="*/ 187 w 204"/>
                <a:gd name="T1" fmla="*/ 71 h 204"/>
                <a:gd name="T2" fmla="*/ 133 w 204"/>
                <a:gd name="T3" fmla="*/ 187 h 204"/>
                <a:gd name="T4" fmla="*/ 17 w 204"/>
                <a:gd name="T5" fmla="*/ 133 h 204"/>
                <a:gd name="T6" fmla="*/ 71 w 204"/>
                <a:gd name="T7" fmla="*/ 17 h 204"/>
                <a:gd name="T8" fmla="*/ 187 w 204"/>
                <a:gd name="T9" fmla="*/ 71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204">
                  <a:moveTo>
                    <a:pt x="187" y="71"/>
                  </a:moveTo>
                  <a:cubicBezTo>
                    <a:pt x="204" y="118"/>
                    <a:pt x="180" y="170"/>
                    <a:pt x="133" y="187"/>
                  </a:cubicBezTo>
                  <a:cubicBezTo>
                    <a:pt x="86" y="204"/>
                    <a:pt x="34" y="180"/>
                    <a:pt x="17" y="133"/>
                  </a:cubicBezTo>
                  <a:cubicBezTo>
                    <a:pt x="0" y="86"/>
                    <a:pt x="24" y="34"/>
                    <a:pt x="71" y="17"/>
                  </a:cubicBezTo>
                  <a:cubicBezTo>
                    <a:pt x="118" y="0"/>
                    <a:pt x="170" y="24"/>
                    <a:pt x="187" y="71"/>
                  </a:cubicBezTo>
                  <a:close/>
                </a:path>
              </a:pathLst>
            </a:custGeom>
            <a:gradFill>
              <a:gsLst>
                <a:gs pos="100000">
                  <a:srgbClr val="5376FF"/>
                </a:gs>
                <a:gs pos="1000">
                  <a:srgbClr val="45BDEC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íṩľíḋé">
              <a:extLst>
                <a:ext uri="{FF2B5EF4-FFF2-40B4-BE49-F238E27FC236}">
                  <a16:creationId xmlns:a16="http://schemas.microsoft.com/office/drawing/2014/main" id="{63324ABE-066D-49BA-89BC-7CCAFE3EEC46}"/>
                </a:ext>
              </a:extLst>
            </p:cNvPr>
            <p:cNvSpPr/>
            <p:nvPr/>
          </p:nvSpPr>
          <p:spPr bwMode="auto">
            <a:xfrm>
              <a:off x="5498958" y="1282700"/>
              <a:ext cx="742308" cy="742308"/>
            </a:xfrm>
            <a:custGeom>
              <a:avLst/>
              <a:gdLst>
                <a:gd name="T0" fmla="*/ 365 w 399"/>
                <a:gd name="T1" fmla="*/ 139 h 399"/>
                <a:gd name="T2" fmla="*/ 260 w 399"/>
                <a:gd name="T3" fmla="*/ 366 h 399"/>
                <a:gd name="T4" fmla="*/ 33 w 399"/>
                <a:gd name="T5" fmla="*/ 260 h 399"/>
                <a:gd name="T6" fmla="*/ 139 w 399"/>
                <a:gd name="T7" fmla="*/ 33 h 399"/>
                <a:gd name="T8" fmla="*/ 365 w 399"/>
                <a:gd name="T9" fmla="*/ 139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9" h="399">
                  <a:moveTo>
                    <a:pt x="365" y="139"/>
                  </a:moveTo>
                  <a:cubicBezTo>
                    <a:pt x="399" y="231"/>
                    <a:pt x="352" y="332"/>
                    <a:pt x="260" y="366"/>
                  </a:cubicBezTo>
                  <a:cubicBezTo>
                    <a:pt x="168" y="399"/>
                    <a:pt x="67" y="352"/>
                    <a:pt x="33" y="260"/>
                  </a:cubicBezTo>
                  <a:cubicBezTo>
                    <a:pt x="0" y="168"/>
                    <a:pt x="47" y="67"/>
                    <a:pt x="139" y="33"/>
                  </a:cubicBezTo>
                  <a:cubicBezTo>
                    <a:pt x="230" y="0"/>
                    <a:pt x="332" y="47"/>
                    <a:pt x="365" y="139"/>
                  </a:cubicBezTo>
                  <a:close/>
                </a:path>
              </a:pathLst>
            </a:custGeom>
            <a:gradFill>
              <a:gsLst>
                <a:gs pos="100000">
                  <a:srgbClr val="5376FF"/>
                </a:gs>
                <a:gs pos="1000">
                  <a:srgbClr val="45BDEC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íṥḷîďê">
              <a:extLst>
                <a:ext uri="{FF2B5EF4-FFF2-40B4-BE49-F238E27FC236}">
                  <a16:creationId xmlns:a16="http://schemas.microsoft.com/office/drawing/2014/main" id="{E4C31616-BC04-4761-9691-73F3172FE04A}"/>
                </a:ext>
              </a:extLst>
            </p:cNvPr>
            <p:cNvSpPr/>
            <p:nvPr/>
          </p:nvSpPr>
          <p:spPr bwMode="auto">
            <a:xfrm>
              <a:off x="3606146" y="2059871"/>
              <a:ext cx="691465" cy="688559"/>
            </a:xfrm>
            <a:custGeom>
              <a:avLst/>
              <a:gdLst>
                <a:gd name="T0" fmla="*/ 340 w 371"/>
                <a:gd name="T1" fmla="*/ 129 h 371"/>
                <a:gd name="T2" fmla="*/ 242 w 371"/>
                <a:gd name="T3" fmla="*/ 340 h 371"/>
                <a:gd name="T4" fmla="*/ 31 w 371"/>
                <a:gd name="T5" fmla="*/ 242 h 371"/>
                <a:gd name="T6" fmla="*/ 129 w 371"/>
                <a:gd name="T7" fmla="*/ 31 h 371"/>
                <a:gd name="T8" fmla="*/ 340 w 371"/>
                <a:gd name="T9" fmla="*/ 129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1" h="371">
                  <a:moveTo>
                    <a:pt x="340" y="129"/>
                  </a:moveTo>
                  <a:cubicBezTo>
                    <a:pt x="371" y="214"/>
                    <a:pt x="327" y="309"/>
                    <a:pt x="242" y="340"/>
                  </a:cubicBezTo>
                  <a:cubicBezTo>
                    <a:pt x="156" y="371"/>
                    <a:pt x="62" y="327"/>
                    <a:pt x="31" y="242"/>
                  </a:cubicBezTo>
                  <a:cubicBezTo>
                    <a:pt x="0" y="157"/>
                    <a:pt x="44" y="62"/>
                    <a:pt x="129" y="31"/>
                  </a:cubicBezTo>
                  <a:cubicBezTo>
                    <a:pt x="214" y="0"/>
                    <a:pt x="309" y="44"/>
                    <a:pt x="340" y="129"/>
                  </a:cubicBezTo>
                  <a:close/>
                </a:path>
              </a:pathLst>
            </a:custGeom>
            <a:gradFill>
              <a:gsLst>
                <a:gs pos="100000">
                  <a:srgbClr val="5376FF"/>
                </a:gs>
                <a:gs pos="1000">
                  <a:srgbClr val="45BDEC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íSľîdê">
              <a:extLst>
                <a:ext uri="{FF2B5EF4-FFF2-40B4-BE49-F238E27FC236}">
                  <a16:creationId xmlns:a16="http://schemas.microsoft.com/office/drawing/2014/main" id="{A719A984-10B9-46C7-A013-0493AE64B18F}"/>
                </a:ext>
              </a:extLst>
            </p:cNvPr>
            <p:cNvSpPr/>
            <p:nvPr/>
          </p:nvSpPr>
          <p:spPr bwMode="auto">
            <a:xfrm>
              <a:off x="6539060" y="3506717"/>
              <a:ext cx="461945" cy="623190"/>
            </a:xfrm>
            <a:custGeom>
              <a:avLst/>
              <a:gdLst>
                <a:gd name="T0" fmla="*/ 0 w 248"/>
                <a:gd name="T1" fmla="*/ 335 h 335"/>
                <a:gd name="T2" fmla="*/ 248 w 248"/>
                <a:gd name="T3" fmla="*/ 335 h 335"/>
                <a:gd name="T4" fmla="*/ 183 w 248"/>
                <a:gd name="T5" fmla="*/ 0 h 335"/>
                <a:gd name="T6" fmla="*/ 0 w 248"/>
                <a:gd name="T7" fmla="*/ 335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8" h="335">
                  <a:moveTo>
                    <a:pt x="0" y="335"/>
                  </a:moveTo>
                  <a:cubicBezTo>
                    <a:pt x="0" y="335"/>
                    <a:pt x="112" y="303"/>
                    <a:pt x="248" y="335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83" y="0"/>
                    <a:pt x="19" y="173"/>
                    <a:pt x="0" y="335"/>
                  </a:cubicBezTo>
                  <a:close/>
                </a:path>
              </a:pathLst>
            </a:custGeom>
            <a:solidFill>
              <a:srgbClr val="B3B7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ṩļíde">
              <a:extLst>
                <a:ext uri="{FF2B5EF4-FFF2-40B4-BE49-F238E27FC236}">
                  <a16:creationId xmlns:a16="http://schemas.microsoft.com/office/drawing/2014/main" id="{18F79404-2A04-484A-9BDF-1AF5E0A985DC}"/>
                </a:ext>
              </a:extLst>
            </p:cNvPr>
            <p:cNvSpPr/>
            <p:nvPr/>
          </p:nvSpPr>
          <p:spPr bwMode="auto">
            <a:xfrm>
              <a:off x="5623887" y="3054941"/>
              <a:ext cx="306511" cy="204825"/>
            </a:xfrm>
            <a:custGeom>
              <a:avLst/>
              <a:gdLst>
                <a:gd name="T0" fmla="*/ 138 w 165"/>
                <a:gd name="T1" fmla="*/ 0 h 110"/>
                <a:gd name="T2" fmla="*/ 106 w 165"/>
                <a:gd name="T3" fmla="*/ 16 h 110"/>
                <a:gd name="T4" fmla="*/ 79 w 165"/>
                <a:gd name="T5" fmla="*/ 16 h 110"/>
                <a:gd name="T6" fmla="*/ 46 w 165"/>
                <a:gd name="T7" fmla="*/ 9 h 110"/>
                <a:gd name="T8" fmla="*/ 20 w 165"/>
                <a:gd name="T9" fmla="*/ 22 h 110"/>
                <a:gd name="T10" fmla="*/ 1 w 165"/>
                <a:gd name="T11" fmla="*/ 29 h 110"/>
                <a:gd name="T12" fmla="*/ 14 w 165"/>
                <a:gd name="T13" fmla="*/ 37 h 110"/>
                <a:gd name="T14" fmla="*/ 7 w 165"/>
                <a:gd name="T15" fmla="*/ 43 h 110"/>
                <a:gd name="T16" fmla="*/ 11 w 165"/>
                <a:gd name="T17" fmla="*/ 56 h 110"/>
                <a:gd name="T18" fmla="*/ 7 w 165"/>
                <a:gd name="T19" fmla="*/ 65 h 110"/>
                <a:gd name="T20" fmla="*/ 13 w 165"/>
                <a:gd name="T21" fmla="*/ 78 h 110"/>
                <a:gd name="T22" fmla="*/ 12 w 165"/>
                <a:gd name="T23" fmla="*/ 88 h 110"/>
                <a:gd name="T24" fmla="*/ 23 w 165"/>
                <a:gd name="T25" fmla="*/ 97 h 110"/>
                <a:gd name="T26" fmla="*/ 30 w 165"/>
                <a:gd name="T27" fmla="*/ 109 h 110"/>
                <a:gd name="T28" fmla="*/ 45 w 165"/>
                <a:gd name="T29" fmla="*/ 108 h 110"/>
                <a:gd name="T30" fmla="*/ 114 w 165"/>
                <a:gd name="T31" fmla="*/ 73 h 110"/>
                <a:gd name="T32" fmla="*/ 165 w 165"/>
                <a:gd name="T33" fmla="*/ 40 h 110"/>
                <a:gd name="T34" fmla="*/ 138 w 165"/>
                <a:gd name="T35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5" h="110">
                  <a:moveTo>
                    <a:pt x="138" y="0"/>
                  </a:moveTo>
                  <a:cubicBezTo>
                    <a:pt x="138" y="0"/>
                    <a:pt x="113" y="18"/>
                    <a:pt x="106" y="16"/>
                  </a:cubicBezTo>
                  <a:cubicBezTo>
                    <a:pt x="98" y="13"/>
                    <a:pt x="86" y="17"/>
                    <a:pt x="79" y="16"/>
                  </a:cubicBezTo>
                  <a:cubicBezTo>
                    <a:pt x="72" y="16"/>
                    <a:pt x="53" y="7"/>
                    <a:pt x="46" y="9"/>
                  </a:cubicBezTo>
                  <a:cubicBezTo>
                    <a:pt x="43" y="9"/>
                    <a:pt x="26" y="21"/>
                    <a:pt x="20" y="22"/>
                  </a:cubicBezTo>
                  <a:cubicBezTo>
                    <a:pt x="13" y="23"/>
                    <a:pt x="0" y="23"/>
                    <a:pt x="1" y="29"/>
                  </a:cubicBezTo>
                  <a:cubicBezTo>
                    <a:pt x="2" y="34"/>
                    <a:pt x="14" y="37"/>
                    <a:pt x="14" y="37"/>
                  </a:cubicBezTo>
                  <a:cubicBezTo>
                    <a:pt x="14" y="37"/>
                    <a:pt x="8" y="38"/>
                    <a:pt x="7" y="43"/>
                  </a:cubicBezTo>
                  <a:cubicBezTo>
                    <a:pt x="6" y="53"/>
                    <a:pt x="11" y="56"/>
                    <a:pt x="11" y="56"/>
                  </a:cubicBezTo>
                  <a:cubicBezTo>
                    <a:pt x="11" y="56"/>
                    <a:pt x="6" y="61"/>
                    <a:pt x="7" y="65"/>
                  </a:cubicBezTo>
                  <a:cubicBezTo>
                    <a:pt x="8" y="75"/>
                    <a:pt x="13" y="78"/>
                    <a:pt x="13" y="78"/>
                  </a:cubicBezTo>
                  <a:cubicBezTo>
                    <a:pt x="13" y="78"/>
                    <a:pt x="10" y="82"/>
                    <a:pt x="12" y="88"/>
                  </a:cubicBezTo>
                  <a:cubicBezTo>
                    <a:pt x="15" y="96"/>
                    <a:pt x="23" y="97"/>
                    <a:pt x="23" y="97"/>
                  </a:cubicBezTo>
                  <a:cubicBezTo>
                    <a:pt x="23" y="97"/>
                    <a:pt x="24" y="107"/>
                    <a:pt x="30" y="109"/>
                  </a:cubicBezTo>
                  <a:cubicBezTo>
                    <a:pt x="35" y="110"/>
                    <a:pt x="40" y="108"/>
                    <a:pt x="45" y="108"/>
                  </a:cubicBezTo>
                  <a:cubicBezTo>
                    <a:pt x="50" y="108"/>
                    <a:pt x="90" y="94"/>
                    <a:pt x="114" y="73"/>
                  </a:cubicBezTo>
                  <a:cubicBezTo>
                    <a:pt x="137" y="52"/>
                    <a:pt x="165" y="40"/>
                    <a:pt x="165" y="4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EEA9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sḻîḍê">
              <a:extLst>
                <a:ext uri="{FF2B5EF4-FFF2-40B4-BE49-F238E27FC236}">
                  <a16:creationId xmlns:a16="http://schemas.microsoft.com/office/drawing/2014/main" id="{D83A471F-D585-44BA-BE6B-C7B88F45B542}"/>
                </a:ext>
              </a:extLst>
            </p:cNvPr>
            <p:cNvSpPr/>
            <p:nvPr/>
          </p:nvSpPr>
          <p:spPr bwMode="auto">
            <a:xfrm>
              <a:off x="6723547" y="1735929"/>
              <a:ext cx="307963" cy="772813"/>
            </a:xfrm>
            <a:custGeom>
              <a:avLst/>
              <a:gdLst>
                <a:gd name="T0" fmla="*/ 61 w 166"/>
                <a:gd name="T1" fmla="*/ 24 h 416"/>
                <a:gd name="T2" fmla="*/ 132 w 166"/>
                <a:gd name="T3" fmla="*/ 43 h 416"/>
                <a:gd name="T4" fmla="*/ 147 w 166"/>
                <a:gd name="T5" fmla="*/ 165 h 416"/>
                <a:gd name="T6" fmla="*/ 120 w 166"/>
                <a:gd name="T7" fmla="*/ 328 h 416"/>
                <a:gd name="T8" fmla="*/ 116 w 166"/>
                <a:gd name="T9" fmla="*/ 386 h 416"/>
                <a:gd name="T10" fmla="*/ 14 w 166"/>
                <a:gd name="T11" fmla="*/ 241 h 416"/>
                <a:gd name="T12" fmla="*/ 61 w 166"/>
                <a:gd name="T13" fmla="*/ 24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6" h="416">
                  <a:moveTo>
                    <a:pt x="61" y="24"/>
                  </a:moveTo>
                  <a:cubicBezTo>
                    <a:pt x="61" y="24"/>
                    <a:pt x="99" y="0"/>
                    <a:pt x="132" y="43"/>
                  </a:cubicBezTo>
                  <a:cubicBezTo>
                    <a:pt x="166" y="85"/>
                    <a:pt x="154" y="126"/>
                    <a:pt x="147" y="165"/>
                  </a:cubicBezTo>
                  <a:cubicBezTo>
                    <a:pt x="140" y="203"/>
                    <a:pt x="106" y="290"/>
                    <a:pt x="120" y="328"/>
                  </a:cubicBezTo>
                  <a:cubicBezTo>
                    <a:pt x="135" y="366"/>
                    <a:pt x="116" y="386"/>
                    <a:pt x="116" y="386"/>
                  </a:cubicBezTo>
                  <a:cubicBezTo>
                    <a:pt x="116" y="386"/>
                    <a:pt x="0" y="416"/>
                    <a:pt x="14" y="241"/>
                  </a:cubicBezTo>
                  <a:cubicBezTo>
                    <a:pt x="27" y="67"/>
                    <a:pt x="61" y="24"/>
                    <a:pt x="61" y="24"/>
                  </a:cubicBezTo>
                  <a:close/>
                </a:path>
              </a:pathLst>
            </a:custGeom>
            <a:solidFill>
              <a:srgbClr val="FCCC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ślíḋé">
              <a:extLst>
                <a:ext uri="{FF2B5EF4-FFF2-40B4-BE49-F238E27FC236}">
                  <a16:creationId xmlns:a16="http://schemas.microsoft.com/office/drawing/2014/main" id="{0CD164F4-7A04-4BEC-AE9E-86706BFA5C76}"/>
                </a:ext>
              </a:extLst>
            </p:cNvPr>
            <p:cNvSpPr/>
            <p:nvPr/>
          </p:nvSpPr>
          <p:spPr bwMode="auto">
            <a:xfrm>
              <a:off x="5844690" y="2382361"/>
              <a:ext cx="1015407" cy="762645"/>
            </a:xfrm>
            <a:custGeom>
              <a:avLst/>
              <a:gdLst>
                <a:gd name="T0" fmla="*/ 483 w 546"/>
                <a:gd name="T1" fmla="*/ 6 h 410"/>
                <a:gd name="T2" fmla="*/ 410 w 546"/>
                <a:gd name="T3" fmla="*/ 22 h 410"/>
                <a:gd name="T4" fmla="*/ 351 w 546"/>
                <a:gd name="T5" fmla="*/ 99 h 410"/>
                <a:gd name="T6" fmla="*/ 230 w 546"/>
                <a:gd name="T7" fmla="*/ 231 h 410"/>
                <a:gd name="T8" fmla="*/ 115 w 546"/>
                <a:gd name="T9" fmla="*/ 299 h 410"/>
                <a:gd name="T10" fmla="*/ 0 w 546"/>
                <a:gd name="T11" fmla="*/ 364 h 410"/>
                <a:gd name="T12" fmla="*/ 38 w 546"/>
                <a:gd name="T13" fmla="*/ 410 h 410"/>
                <a:gd name="T14" fmla="*/ 264 w 546"/>
                <a:gd name="T15" fmla="*/ 307 h 410"/>
                <a:gd name="T16" fmla="*/ 498 w 546"/>
                <a:gd name="T17" fmla="*/ 77 h 410"/>
                <a:gd name="T18" fmla="*/ 483 w 546"/>
                <a:gd name="T19" fmla="*/ 6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6" h="410">
                  <a:moveTo>
                    <a:pt x="483" y="6"/>
                  </a:moveTo>
                  <a:cubicBezTo>
                    <a:pt x="483" y="6"/>
                    <a:pt x="439" y="0"/>
                    <a:pt x="410" y="22"/>
                  </a:cubicBezTo>
                  <a:cubicBezTo>
                    <a:pt x="380" y="44"/>
                    <a:pt x="360" y="86"/>
                    <a:pt x="351" y="99"/>
                  </a:cubicBezTo>
                  <a:cubicBezTo>
                    <a:pt x="342" y="112"/>
                    <a:pt x="236" y="229"/>
                    <a:pt x="230" y="231"/>
                  </a:cubicBezTo>
                  <a:cubicBezTo>
                    <a:pt x="225" y="233"/>
                    <a:pt x="159" y="269"/>
                    <a:pt x="115" y="299"/>
                  </a:cubicBezTo>
                  <a:cubicBezTo>
                    <a:pt x="70" y="328"/>
                    <a:pt x="0" y="364"/>
                    <a:pt x="0" y="364"/>
                  </a:cubicBezTo>
                  <a:cubicBezTo>
                    <a:pt x="38" y="410"/>
                    <a:pt x="38" y="410"/>
                    <a:pt x="38" y="410"/>
                  </a:cubicBezTo>
                  <a:cubicBezTo>
                    <a:pt x="38" y="410"/>
                    <a:pt x="225" y="343"/>
                    <a:pt x="264" y="307"/>
                  </a:cubicBezTo>
                  <a:cubicBezTo>
                    <a:pt x="306" y="268"/>
                    <a:pt x="498" y="77"/>
                    <a:pt x="498" y="77"/>
                  </a:cubicBezTo>
                  <a:cubicBezTo>
                    <a:pt x="498" y="77"/>
                    <a:pt x="546" y="38"/>
                    <a:pt x="483" y="6"/>
                  </a:cubicBezTo>
                  <a:close/>
                </a:path>
              </a:pathLst>
            </a:custGeom>
            <a:solidFill>
              <a:srgbClr val="DBDF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îsliḍe">
              <a:extLst>
                <a:ext uri="{FF2B5EF4-FFF2-40B4-BE49-F238E27FC236}">
                  <a16:creationId xmlns:a16="http://schemas.microsoft.com/office/drawing/2014/main" id="{4D57A34A-9427-4CB9-BD7B-F6473B1C9EFE}"/>
                </a:ext>
              </a:extLst>
            </p:cNvPr>
            <p:cNvSpPr/>
            <p:nvPr/>
          </p:nvSpPr>
          <p:spPr bwMode="auto">
            <a:xfrm>
              <a:off x="6056778" y="5222305"/>
              <a:ext cx="270194" cy="352996"/>
            </a:xfrm>
            <a:custGeom>
              <a:avLst/>
              <a:gdLst>
                <a:gd name="T0" fmla="*/ 48 w 145"/>
                <a:gd name="T1" fmla="*/ 104 h 190"/>
                <a:gd name="T2" fmla="*/ 7 w 145"/>
                <a:gd name="T3" fmla="*/ 178 h 190"/>
                <a:gd name="T4" fmla="*/ 94 w 145"/>
                <a:gd name="T5" fmla="*/ 178 h 190"/>
                <a:gd name="T6" fmla="*/ 139 w 145"/>
                <a:gd name="T7" fmla="*/ 59 h 190"/>
                <a:gd name="T8" fmla="*/ 115 w 145"/>
                <a:gd name="T9" fmla="*/ 2 h 190"/>
                <a:gd name="T10" fmla="*/ 79 w 145"/>
                <a:gd name="T11" fmla="*/ 8 h 190"/>
                <a:gd name="T12" fmla="*/ 48 w 145"/>
                <a:gd name="T13" fmla="*/ 10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190">
                  <a:moveTo>
                    <a:pt x="48" y="104"/>
                  </a:moveTo>
                  <a:cubicBezTo>
                    <a:pt x="48" y="104"/>
                    <a:pt x="0" y="168"/>
                    <a:pt x="7" y="178"/>
                  </a:cubicBezTo>
                  <a:cubicBezTo>
                    <a:pt x="13" y="189"/>
                    <a:pt x="63" y="190"/>
                    <a:pt x="94" y="178"/>
                  </a:cubicBezTo>
                  <a:cubicBezTo>
                    <a:pt x="125" y="167"/>
                    <a:pt x="125" y="91"/>
                    <a:pt x="139" y="59"/>
                  </a:cubicBezTo>
                  <a:cubicBezTo>
                    <a:pt x="145" y="45"/>
                    <a:pt x="133" y="5"/>
                    <a:pt x="115" y="2"/>
                  </a:cubicBezTo>
                  <a:cubicBezTo>
                    <a:pt x="98" y="0"/>
                    <a:pt x="79" y="8"/>
                    <a:pt x="79" y="8"/>
                  </a:cubicBezTo>
                  <a:cubicBezTo>
                    <a:pt x="79" y="8"/>
                    <a:pt x="97" y="54"/>
                    <a:pt x="48" y="104"/>
                  </a:cubicBezTo>
                  <a:close/>
                </a:path>
              </a:pathLst>
            </a:custGeom>
            <a:solidFill>
              <a:srgbClr val="1D3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ŝḻïḑê">
              <a:extLst>
                <a:ext uri="{FF2B5EF4-FFF2-40B4-BE49-F238E27FC236}">
                  <a16:creationId xmlns:a16="http://schemas.microsoft.com/office/drawing/2014/main" id="{B589380C-2FB7-41EA-B72B-6912914A39AC}"/>
                </a:ext>
              </a:extLst>
            </p:cNvPr>
            <p:cNvSpPr/>
            <p:nvPr/>
          </p:nvSpPr>
          <p:spPr bwMode="auto">
            <a:xfrm>
              <a:off x="6114885" y="5204873"/>
              <a:ext cx="177224" cy="289079"/>
            </a:xfrm>
            <a:custGeom>
              <a:avLst/>
              <a:gdLst>
                <a:gd name="T0" fmla="*/ 47 w 95"/>
                <a:gd name="T1" fmla="*/ 17 h 155"/>
                <a:gd name="T2" fmla="*/ 34 w 95"/>
                <a:gd name="T3" fmla="*/ 70 h 155"/>
                <a:gd name="T4" fmla="*/ 1 w 95"/>
                <a:gd name="T5" fmla="*/ 144 h 155"/>
                <a:gd name="T6" fmla="*/ 58 w 95"/>
                <a:gd name="T7" fmla="*/ 140 h 155"/>
                <a:gd name="T8" fmla="*/ 88 w 95"/>
                <a:gd name="T9" fmla="*/ 55 h 155"/>
                <a:gd name="T10" fmla="*/ 95 w 95"/>
                <a:gd name="T11" fmla="*/ 19 h 155"/>
                <a:gd name="T12" fmla="*/ 47 w 95"/>
                <a:gd name="T13" fmla="*/ 17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155">
                  <a:moveTo>
                    <a:pt x="47" y="17"/>
                  </a:moveTo>
                  <a:cubicBezTo>
                    <a:pt x="47" y="17"/>
                    <a:pt x="37" y="44"/>
                    <a:pt x="34" y="70"/>
                  </a:cubicBezTo>
                  <a:cubicBezTo>
                    <a:pt x="31" y="92"/>
                    <a:pt x="0" y="138"/>
                    <a:pt x="1" y="144"/>
                  </a:cubicBezTo>
                  <a:cubicBezTo>
                    <a:pt x="3" y="150"/>
                    <a:pt x="42" y="155"/>
                    <a:pt x="58" y="140"/>
                  </a:cubicBezTo>
                  <a:cubicBezTo>
                    <a:pt x="74" y="125"/>
                    <a:pt x="84" y="81"/>
                    <a:pt x="88" y="55"/>
                  </a:cubicBezTo>
                  <a:cubicBezTo>
                    <a:pt x="91" y="31"/>
                    <a:pt x="95" y="19"/>
                    <a:pt x="95" y="19"/>
                  </a:cubicBezTo>
                  <a:cubicBezTo>
                    <a:pt x="95" y="19"/>
                    <a:pt x="63" y="0"/>
                    <a:pt x="47" y="17"/>
                  </a:cubicBezTo>
                  <a:close/>
                </a:path>
              </a:pathLst>
            </a:custGeom>
            <a:solidFill>
              <a:srgbClr val="EEA8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ṣlîde">
              <a:extLst>
                <a:ext uri="{FF2B5EF4-FFF2-40B4-BE49-F238E27FC236}">
                  <a16:creationId xmlns:a16="http://schemas.microsoft.com/office/drawing/2014/main" id="{E23CCADE-EFB1-43CC-8B45-100657D3484D}"/>
                </a:ext>
              </a:extLst>
            </p:cNvPr>
            <p:cNvSpPr/>
            <p:nvPr/>
          </p:nvSpPr>
          <p:spPr bwMode="auto">
            <a:xfrm>
              <a:off x="6302277" y="5321086"/>
              <a:ext cx="17432" cy="126382"/>
            </a:xfrm>
            <a:custGeom>
              <a:avLst/>
              <a:gdLst>
                <a:gd name="T0" fmla="*/ 12 w 12"/>
                <a:gd name="T1" fmla="*/ 0 h 87"/>
                <a:gd name="T2" fmla="*/ 12 w 12"/>
                <a:gd name="T3" fmla="*/ 87 h 87"/>
                <a:gd name="T4" fmla="*/ 0 w 12"/>
                <a:gd name="T5" fmla="*/ 87 h 87"/>
                <a:gd name="T6" fmla="*/ 0 w 12"/>
                <a:gd name="T7" fmla="*/ 20 h 87"/>
                <a:gd name="T8" fmla="*/ 12 w 12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7">
                  <a:moveTo>
                    <a:pt x="12" y="0"/>
                  </a:moveTo>
                  <a:lnTo>
                    <a:pt x="12" y="87"/>
                  </a:lnTo>
                  <a:lnTo>
                    <a:pt x="0" y="87"/>
                  </a:lnTo>
                  <a:lnTo>
                    <a:pt x="0" y="2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1D3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Slíde">
              <a:extLst>
                <a:ext uri="{FF2B5EF4-FFF2-40B4-BE49-F238E27FC236}">
                  <a16:creationId xmlns:a16="http://schemas.microsoft.com/office/drawing/2014/main" id="{A4FE6CA2-1DEC-47C7-97FC-96EA722E3E83}"/>
                </a:ext>
              </a:extLst>
            </p:cNvPr>
            <p:cNvSpPr/>
            <p:nvPr/>
          </p:nvSpPr>
          <p:spPr bwMode="auto">
            <a:xfrm>
              <a:off x="6835402" y="5222305"/>
              <a:ext cx="268742" cy="352996"/>
            </a:xfrm>
            <a:custGeom>
              <a:avLst/>
              <a:gdLst>
                <a:gd name="T0" fmla="*/ 46 w 145"/>
                <a:gd name="T1" fmla="*/ 105 h 190"/>
                <a:gd name="T2" fmla="*/ 7 w 145"/>
                <a:gd name="T3" fmla="*/ 178 h 190"/>
                <a:gd name="T4" fmla="*/ 94 w 145"/>
                <a:gd name="T5" fmla="*/ 178 h 190"/>
                <a:gd name="T6" fmla="*/ 139 w 145"/>
                <a:gd name="T7" fmla="*/ 59 h 190"/>
                <a:gd name="T8" fmla="*/ 115 w 145"/>
                <a:gd name="T9" fmla="*/ 2 h 190"/>
                <a:gd name="T10" fmla="*/ 77 w 145"/>
                <a:gd name="T11" fmla="*/ 9 h 190"/>
                <a:gd name="T12" fmla="*/ 46 w 145"/>
                <a:gd name="T13" fmla="*/ 10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190">
                  <a:moveTo>
                    <a:pt x="46" y="105"/>
                  </a:moveTo>
                  <a:cubicBezTo>
                    <a:pt x="46" y="105"/>
                    <a:pt x="0" y="168"/>
                    <a:pt x="7" y="178"/>
                  </a:cubicBezTo>
                  <a:cubicBezTo>
                    <a:pt x="13" y="189"/>
                    <a:pt x="63" y="190"/>
                    <a:pt x="94" y="178"/>
                  </a:cubicBezTo>
                  <a:cubicBezTo>
                    <a:pt x="125" y="167"/>
                    <a:pt x="125" y="91"/>
                    <a:pt x="139" y="59"/>
                  </a:cubicBezTo>
                  <a:cubicBezTo>
                    <a:pt x="145" y="45"/>
                    <a:pt x="133" y="5"/>
                    <a:pt x="115" y="2"/>
                  </a:cubicBezTo>
                  <a:cubicBezTo>
                    <a:pt x="98" y="0"/>
                    <a:pt x="77" y="9"/>
                    <a:pt x="77" y="9"/>
                  </a:cubicBezTo>
                  <a:cubicBezTo>
                    <a:pt x="77" y="9"/>
                    <a:pt x="95" y="55"/>
                    <a:pt x="46" y="105"/>
                  </a:cubicBezTo>
                  <a:close/>
                </a:path>
              </a:pathLst>
            </a:custGeom>
            <a:solidFill>
              <a:srgbClr val="1D3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ṥ1ïḓé">
              <a:extLst>
                <a:ext uri="{FF2B5EF4-FFF2-40B4-BE49-F238E27FC236}">
                  <a16:creationId xmlns:a16="http://schemas.microsoft.com/office/drawing/2014/main" id="{BD3E950B-99AA-4DA3-9CFE-B1BBA7857339}"/>
                </a:ext>
              </a:extLst>
            </p:cNvPr>
            <p:cNvSpPr/>
            <p:nvPr/>
          </p:nvSpPr>
          <p:spPr bwMode="auto">
            <a:xfrm>
              <a:off x="6892055" y="5209231"/>
              <a:ext cx="165603" cy="284721"/>
            </a:xfrm>
            <a:custGeom>
              <a:avLst/>
              <a:gdLst>
                <a:gd name="T0" fmla="*/ 46 w 89"/>
                <a:gd name="T1" fmla="*/ 16 h 153"/>
                <a:gd name="T2" fmla="*/ 37 w 89"/>
                <a:gd name="T3" fmla="*/ 67 h 153"/>
                <a:gd name="T4" fmla="*/ 1 w 89"/>
                <a:gd name="T5" fmla="*/ 142 h 153"/>
                <a:gd name="T6" fmla="*/ 58 w 89"/>
                <a:gd name="T7" fmla="*/ 138 h 153"/>
                <a:gd name="T8" fmla="*/ 88 w 89"/>
                <a:gd name="T9" fmla="*/ 53 h 153"/>
                <a:gd name="T10" fmla="*/ 84 w 89"/>
                <a:gd name="T11" fmla="*/ 9 h 153"/>
                <a:gd name="T12" fmla="*/ 46 w 89"/>
                <a:gd name="T13" fmla="*/ 1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53">
                  <a:moveTo>
                    <a:pt x="46" y="16"/>
                  </a:moveTo>
                  <a:cubicBezTo>
                    <a:pt x="46" y="16"/>
                    <a:pt x="43" y="46"/>
                    <a:pt x="37" y="67"/>
                  </a:cubicBezTo>
                  <a:cubicBezTo>
                    <a:pt x="31" y="88"/>
                    <a:pt x="0" y="136"/>
                    <a:pt x="1" y="142"/>
                  </a:cubicBezTo>
                  <a:cubicBezTo>
                    <a:pt x="2" y="148"/>
                    <a:pt x="42" y="153"/>
                    <a:pt x="58" y="138"/>
                  </a:cubicBezTo>
                  <a:cubicBezTo>
                    <a:pt x="74" y="123"/>
                    <a:pt x="86" y="79"/>
                    <a:pt x="88" y="53"/>
                  </a:cubicBezTo>
                  <a:cubicBezTo>
                    <a:pt x="89" y="27"/>
                    <a:pt x="84" y="9"/>
                    <a:pt x="84" y="9"/>
                  </a:cubicBezTo>
                  <a:cubicBezTo>
                    <a:pt x="84" y="9"/>
                    <a:pt x="61" y="0"/>
                    <a:pt x="46" y="16"/>
                  </a:cubicBezTo>
                  <a:close/>
                </a:path>
              </a:pathLst>
            </a:custGeom>
            <a:solidFill>
              <a:srgbClr val="EEA8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Sḷîdê">
              <a:extLst>
                <a:ext uri="{FF2B5EF4-FFF2-40B4-BE49-F238E27FC236}">
                  <a16:creationId xmlns:a16="http://schemas.microsoft.com/office/drawing/2014/main" id="{247776C2-67C9-45E2-8121-87973B337127}"/>
                </a:ext>
              </a:extLst>
            </p:cNvPr>
            <p:cNvSpPr/>
            <p:nvPr/>
          </p:nvSpPr>
          <p:spPr bwMode="auto">
            <a:xfrm>
              <a:off x="7080901" y="5321086"/>
              <a:ext cx="14527" cy="126382"/>
            </a:xfrm>
            <a:custGeom>
              <a:avLst/>
              <a:gdLst>
                <a:gd name="T0" fmla="*/ 10 w 10"/>
                <a:gd name="T1" fmla="*/ 0 h 87"/>
                <a:gd name="T2" fmla="*/ 10 w 10"/>
                <a:gd name="T3" fmla="*/ 87 h 87"/>
                <a:gd name="T4" fmla="*/ 0 w 10"/>
                <a:gd name="T5" fmla="*/ 87 h 87"/>
                <a:gd name="T6" fmla="*/ 0 w 10"/>
                <a:gd name="T7" fmla="*/ 20 h 87"/>
                <a:gd name="T8" fmla="*/ 10 w 10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87">
                  <a:moveTo>
                    <a:pt x="10" y="0"/>
                  </a:moveTo>
                  <a:lnTo>
                    <a:pt x="10" y="87"/>
                  </a:lnTo>
                  <a:lnTo>
                    <a:pt x="0" y="87"/>
                  </a:lnTo>
                  <a:lnTo>
                    <a:pt x="0" y="2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1D3B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îṣḻíďè">
              <a:extLst>
                <a:ext uri="{FF2B5EF4-FFF2-40B4-BE49-F238E27FC236}">
                  <a16:creationId xmlns:a16="http://schemas.microsoft.com/office/drawing/2014/main" id="{A957BDDF-9E40-479F-BC6F-B4491B4BAEBD}"/>
                </a:ext>
              </a:extLst>
            </p:cNvPr>
            <p:cNvSpPr/>
            <p:nvPr/>
          </p:nvSpPr>
          <p:spPr bwMode="auto">
            <a:xfrm>
              <a:off x="6193328" y="2659819"/>
              <a:ext cx="1016860" cy="2627856"/>
            </a:xfrm>
            <a:custGeom>
              <a:avLst/>
              <a:gdLst>
                <a:gd name="T0" fmla="*/ 192 w 547"/>
                <a:gd name="T1" fmla="*/ 340 h 1414"/>
                <a:gd name="T2" fmla="*/ 141 w 547"/>
                <a:gd name="T3" fmla="*/ 579 h 1414"/>
                <a:gd name="T4" fmla="*/ 103 w 547"/>
                <a:gd name="T5" fmla="*/ 899 h 1414"/>
                <a:gd name="T6" fmla="*/ 62 w 547"/>
                <a:gd name="T7" fmla="*/ 1102 h 1414"/>
                <a:gd name="T8" fmla="*/ 0 w 547"/>
                <a:gd name="T9" fmla="*/ 1396 h 1414"/>
                <a:gd name="T10" fmla="*/ 77 w 547"/>
                <a:gd name="T11" fmla="*/ 1402 h 1414"/>
                <a:gd name="T12" fmla="*/ 180 w 547"/>
                <a:gd name="T13" fmla="*/ 1065 h 1414"/>
                <a:gd name="T14" fmla="*/ 263 w 547"/>
                <a:gd name="T15" fmla="*/ 821 h 1414"/>
                <a:gd name="T16" fmla="*/ 342 w 547"/>
                <a:gd name="T17" fmla="*/ 540 h 1414"/>
                <a:gd name="T18" fmla="*/ 361 w 547"/>
                <a:gd name="T19" fmla="*/ 577 h 1414"/>
                <a:gd name="T20" fmla="*/ 390 w 547"/>
                <a:gd name="T21" fmla="*/ 891 h 1414"/>
                <a:gd name="T22" fmla="*/ 397 w 547"/>
                <a:gd name="T23" fmla="*/ 1086 h 1414"/>
                <a:gd name="T24" fmla="*/ 407 w 547"/>
                <a:gd name="T25" fmla="*/ 1385 h 1414"/>
                <a:gd name="T26" fmla="*/ 477 w 547"/>
                <a:gd name="T27" fmla="*/ 1386 h 1414"/>
                <a:gd name="T28" fmla="*/ 500 w 547"/>
                <a:gd name="T29" fmla="*/ 1048 h 1414"/>
                <a:gd name="T30" fmla="*/ 504 w 547"/>
                <a:gd name="T31" fmla="*/ 865 h 1414"/>
                <a:gd name="T32" fmla="*/ 497 w 547"/>
                <a:gd name="T33" fmla="*/ 367 h 1414"/>
                <a:gd name="T34" fmla="*/ 192 w 547"/>
                <a:gd name="T35" fmla="*/ 340 h 1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47" h="1414">
                  <a:moveTo>
                    <a:pt x="192" y="340"/>
                  </a:moveTo>
                  <a:cubicBezTo>
                    <a:pt x="192" y="340"/>
                    <a:pt x="151" y="531"/>
                    <a:pt x="141" y="579"/>
                  </a:cubicBezTo>
                  <a:cubicBezTo>
                    <a:pt x="132" y="627"/>
                    <a:pt x="106" y="860"/>
                    <a:pt x="103" y="899"/>
                  </a:cubicBezTo>
                  <a:cubicBezTo>
                    <a:pt x="100" y="939"/>
                    <a:pt x="60" y="1088"/>
                    <a:pt x="62" y="1102"/>
                  </a:cubicBezTo>
                  <a:cubicBezTo>
                    <a:pt x="64" y="1116"/>
                    <a:pt x="0" y="1396"/>
                    <a:pt x="0" y="1396"/>
                  </a:cubicBezTo>
                  <a:cubicBezTo>
                    <a:pt x="0" y="1396"/>
                    <a:pt x="66" y="1414"/>
                    <a:pt x="77" y="1402"/>
                  </a:cubicBezTo>
                  <a:cubicBezTo>
                    <a:pt x="86" y="1392"/>
                    <a:pt x="180" y="1136"/>
                    <a:pt x="180" y="1065"/>
                  </a:cubicBezTo>
                  <a:cubicBezTo>
                    <a:pt x="180" y="967"/>
                    <a:pt x="253" y="843"/>
                    <a:pt x="263" y="821"/>
                  </a:cubicBezTo>
                  <a:cubicBezTo>
                    <a:pt x="349" y="618"/>
                    <a:pt x="331" y="553"/>
                    <a:pt x="342" y="540"/>
                  </a:cubicBezTo>
                  <a:cubicBezTo>
                    <a:pt x="353" y="527"/>
                    <a:pt x="354" y="548"/>
                    <a:pt x="361" y="577"/>
                  </a:cubicBezTo>
                  <a:cubicBezTo>
                    <a:pt x="368" y="606"/>
                    <a:pt x="382" y="859"/>
                    <a:pt x="390" y="891"/>
                  </a:cubicBezTo>
                  <a:cubicBezTo>
                    <a:pt x="399" y="923"/>
                    <a:pt x="392" y="1031"/>
                    <a:pt x="397" y="1086"/>
                  </a:cubicBezTo>
                  <a:cubicBezTo>
                    <a:pt x="402" y="1140"/>
                    <a:pt x="407" y="1385"/>
                    <a:pt x="407" y="1385"/>
                  </a:cubicBezTo>
                  <a:cubicBezTo>
                    <a:pt x="407" y="1385"/>
                    <a:pt x="454" y="1396"/>
                    <a:pt x="477" y="1386"/>
                  </a:cubicBezTo>
                  <a:cubicBezTo>
                    <a:pt x="483" y="1383"/>
                    <a:pt x="499" y="1113"/>
                    <a:pt x="500" y="1048"/>
                  </a:cubicBezTo>
                  <a:cubicBezTo>
                    <a:pt x="501" y="983"/>
                    <a:pt x="502" y="893"/>
                    <a:pt x="504" y="865"/>
                  </a:cubicBezTo>
                  <a:cubicBezTo>
                    <a:pt x="522" y="596"/>
                    <a:pt x="547" y="558"/>
                    <a:pt x="497" y="367"/>
                  </a:cubicBezTo>
                  <a:cubicBezTo>
                    <a:pt x="400" y="0"/>
                    <a:pt x="192" y="340"/>
                    <a:pt x="192" y="340"/>
                  </a:cubicBezTo>
                  <a:close/>
                </a:path>
              </a:pathLst>
            </a:custGeom>
            <a:solidFill>
              <a:srgbClr val="3B3B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śľïdê">
              <a:extLst>
                <a:ext uri="{FF2B5EF4-FFF2-40B4-BE49-F238E27FC236}">
                  <a16:creationId xmlns:a16="http://schemas.microsoft.com/office/drawing/2014/main" id="{8071026A-6B6A-400F-BACF-0E098DE81121}"/>
                </a:ext>
              </a:extLst>
            </p:cNvPr>
            <p:cNvSpPr/>
            <p:nvPr/>
          </p:nvSpPr>
          <p:spPr bwMode="auto">
            <a:xfrm>
              <a:off x="6467880" y="2338781"/>
              <a:ext cx="708896" cy="1133072"/>
            </a:xfrm>
            <a:custGeom>
              <a:avLst/>
              <a:gdLst>
                <a:gd name="T0" fmla="*/ 150 w 381"/>
                <a:gd name="T1" fmla="*/ 4 h 610"/>
                <a:gd name="T2" fmla="*/ 92 w 381"/>
                <a:gd name="T3" fmla="*/ 28 h 610"/>
                <a:gd name="T4" fmla="*/ 10 w 381"/>
                <a:gd name="T5" fmla="*/ 133 h 610"/>
                <a:gd name="T6" fmla="*/ 31 w 381"/>
                <a:gd name="T7" fmla="*/ 249 h 610"/>
                <a:gd name="T8" fmla="*/ 41 w 381"/>
                <a:gd name="T9" fmla="*/ 362 h 610"/>
                <a:gd name="T10" fmla="*/ 40 w 381"/>
                <a:gd name="T11" fmla="*/ 550 h 610"/>
                <a:gd name="T12" fmla="*/ 344 w 381"/>
                <a:gd name="T13" fmla="*/ 525 h 610"/>
                <a:gd name="T14" fmla="*/ 290 w 381"/>
                <a:gd name="T15" fmla="*/ 427 h 610"/>
                <a:gd name="T16" fmla="*/ 296 w 381"/>
                <a:gd name="T17" fmla="*/ 333 h 610"/>
                <a:gd name="T18" fmla="*/ 346 w 381"/>
                <a:gd name="T19" fmla="*/ 175 h 610"/>
                <a:gd name="T20" fmla="*/ 349 w 381"/>
                <a:gd name="T21" fmla="*/ 41 h 610"/>
                <a:gd name="T22" fmla="*/ 232 w 381"/>
                <a:gd name="T23" fmla="*/ 7 h 610"/>
                <a:gd name="T24" fmla="*/ 150 w 381"/>
                <a:gd name="T25" fmla="*/ 4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1" h="610">
                  <a:moveTo>
                    <a:pt x="150" y="4"/>
                  </a:moveTo>
                  <a:cubicBezTo>
                    <a:pt x="150" y="4"/>
                    <a:pt x="107" y="25"/>
                    <a:pt x="92" y="28"/>
                  </a:cubicBezTo>
                  <a:cubicBezTo>
                    <a:pt x="78" y="31"/>
                    <a:pt x="20" y="105"/>
                    <a:pt x="10" y="133"/>
                  </a:cubicBezTo>
                  <a:cubicBezTo>
                    <a:pt x="0" y="160"/>
                    <a:pt x="10" y="201"/>
                    <a:pt x="31" y="249"/>
                  </a:cubicBezTo>
                  <a:cubicBezTo>
                    <a:pt x="51" y="298"/>
                    <a:pt x="32" y="314"/>
                    <a:pt x="41" y="362"/>
                  </a:cubicBezTo>
                  <a:cubicBezTo>
                    <a:pt x="51" y="410"/>
                    <a:pt x="42" y="523"/>
                    <a:pt x="40" y="550"/>
                  </a:cubicBezTo>
                  <a:cubicBezTo>
                    <a:pt x="38" y="576"/>
                    <a:pt x="259" y="610"/>
                    <a:pt x="344" y="525"/>
                  </a:cubicBezTo>
                  <a:cubicBezTo>
                    <a:pt x="344" y="525"/>
                    <a:pt x="298" y="438"/>
                    <a:pt x="290" y="427"/>
                  </a:cubicBezTo>
                  <a:cubicBezTo>
                    <a:pt x="283" y="415"/>
                    <a:pt x="289" y="350"/>
                    <a:pt x="296" y="333"/>
                  </a:cubicBezTo>
                  <a:cubicBezTo>
                    <a:pt x="302" y="317"/>
                    <a:pt x="346" y="175"/>
                    <a:pt x="346" y="175"/>
                  </a:cubicBezTo>
                  <a:cubicBezTo>
                    <a:pt x="346" y="175"/>
                    <a:pt x="381" y="66"/>
                    <a:pt x="349" y="41"/>
                  </a:cubicBezTo>
                  <a:cubicBezTo>
                    <a:pt x="321" y="20"/>
                    <a:pt x="245" y="12"/>
                    <a:pt x="232" y="7"/>
                  </a:cubicBezTo>
                  <a:cubicBezTo>
                    <a:pt x="218" y="2"/>
                    <a:pt x="178" y="0"/>
                    <a:pt x="150" y="4"/>
                  </a:cubicBezTo>
                  <a:close/>
                </a:path>
              </a:pathLst>
            </a:custGeom>
            <a:solidFill>
              <a:srgbClr val="3066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s1iďe">
              <a:extLst>
                <a:ext uri="{FF2B5EF4-FFF2-40B4-BE49-F238E27FC236}">
                  <a16:creationId xmlns:a16="http://schemas.microsoft.com/office/drawing/2014/main" id="{EEB239E8-D1D3-4A2A-88A1-5665D2173199}"/>
                </a:ext>
              </a:extLst>
            </p:cNvPr>
            <p:cNvSpPr/>
            <p:nvPr/>
          </p:nvSpPr>
          <p:spPr bwMode="auto">
            <a:xfrm>
              <a:off x="6672705" y="2318444"/>
              <a:ext cx="58106" cy="206277"/>
            </a:xfrm>
            <a:custGeom>
              <a:avLst/>
              <a:gdLst>
                <a:gd name="T0" fmla="*/ 26 w 31"/>
                <a:gd name="T1" fmla="*/ 111 h 111"/>
                <a:gd name="T2" fmla="*/ 0 w 31"/>
                <a:gd name="T3" fmla="*/ 80 h 111"/>
                <a:gd name="T4" fmla="*/ 23 w 31"/>
                <a:gd name="T5" fmla="*/ 0 h 111"/>
                <a:gd name="T6" fmla="*/ 26 w 31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11">
                  <a:moveTo>
                    <a:pt x="26" y="111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31" y="45"/>
                    <a:pt x="26" y="111"/>
                  </a:cubicBezTo>
                  <a:close/>
                </a:path>
              </a:pathLst>
            </a:custGeom>
            <a:solidFill>
              <a:srgbClr val="D6C5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s1iḋê">
              <a:extLst>
                <a:ext uri="{FF2B5EF4-FFF2-40B4-BE49-F238E27FC236}">
                  <a16:creationId xmlns:a16="http://schemas.microsoft.com/office/drawing/2014/main" id="{73B1A567-747F-44BA-9407-B9EB186F12D0}"/>
                </a:ext>
              </a:extLst>
            </p:cNvPr>
            <p:cNvSpPr/>
            <p:nvPr/>
          </p:nvSpPr>
          <p:spPr bwMode="auto">
            <a:xfrm>
              <a:off x="6710474" y="2075851"/>
              <a:ext cx="207730" cy="456134"/>
            </a:xfrm>
            <a:custGeom>
              <a:avLst/>
              <a:gdLst>
                <a:gd name="T0" fmla="*/ 0 w 112"/>
                <a:gd name="T1" fmla="*/ 96 h 245"/>
                <a:gd name="T2" fmla="*/ 6 w 112"/>
                <a:gd name="T3" fmla="*/ 200 h 245"/>
                <a:gd name="T4" fmla="*/ 102 w 112"/>
                <a:gd name="T5" fmla="*/ 148 h 245"/>
                <a:gd name="T6" fmla="*/ 96 w 112"/>
                <a:gd name="T7" fmla="*/ 54 h 245"/>
                <a:gd name="T8" fmla="*/ 0 w 112"/>
                <a:gd name="T9" fmla="*/ 96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245">
                  <a:moveTo>
                    <a:pt x="0" y="96"/>
                  </a:moveTo>
                  <a:cubicBezTo>
                    <a:pt x="0" y="96"/>
                    <a:pt x="8" y="174"/>
                    <a:pt x="6" y="200"/>
                  </a:cubicBezTo>
                  <a:cubicBezTo>
                    <a:pt x="6" y="200"/>
                    <a:pt x="51" y="245"/>
                    <a:pt x="102" y="148"/>
                  </a:cubicBezTo>
                  <a:cubicBezTo>
                    <a:pt x="102" y="148"/>
                    <a:pt x="80" y="108"/>
                    <a:pt x="96" y="54"/>
                  </a:cubicBezTo>
                  <a:cubicBezTo>
                    <a:pt x="112" y="0"/>
                    <a:pt x="0" y="96"/>
                    <a:pt x="0" y="96"/>
                  </a:cubicBezTo>
                  <a:close/>
                </a:path>
              </a:pathLst>
            </a:custGeom>
            <a:solidFill>
              <a:srgbClr val="EEA8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iṡḻiḍé">
              <a:extLst>
                <a:ext uri="{FF2B5EF4-FFF2-40B4-BE49-F238E27FC236}">
                  <a16:creationId xmlns:a16="http://schemas.microsoft.com/office/drawing/2014/main" id="{82820A23-4269-4786-9CD4-37F773814ED0}"/>
                </a:ext>
              </a:extLst>
            </p:cNvPr>
            <p:cNvSpPr/>
            <p:nvPr/>
          </p:nvSpPr>
          <p:spPr bwMode="auto">
            <a:xfrm>
              <a:off x="6720642" y="2447731"/>
              <a:ext cx="97328" cy="76991"/>
            </a:xfrm>
            <a:custGeom>
              <a:avLst/>
              <a:gdLst>
                <a:gd name="T0" fmla="*/ 0 w 67"/>
                <a:gd name="T1" fmla="*/ 0 h 53"/>
                <a:gd name="T2" fmla="*/ 0 w 67"/>
                <a:gd name="T3" fmla="*/ 53 h 53"/>
                <a:gd name="T4" fmla="*/ 67 w 67"/>
                <a:gd name="T5" fmla="*/ 4 h 53"/>
                <a:gd name="T6" fmla="*/ 0 w 67"/>
                <a:gd name="T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53">
                  <a:moveTo>
                    <a:pt x="0" y="0"/>
                  </a:moveTo>
                  <a:lnTo>
                    <a:pt x="0" y="53"/>
                  </a:lnTo>
                  <a:lnTo>
                    <a:pt x="67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EA8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Sľíḋé">
              <a:extLst>
                <a:ext uri="{FF2B5EF4-FFF2-40B4-BE49-F238E27FC236}">
                  <a16:creationId xmlns:a16="http://schemas.microsoft.com/office/drawing/2014/main" id="{6B62D1B4-F4AF-40D4-991C-8ACCAF44EFF6}"/>
                </a:ext>
              </a:extLst>
            </p:cNvPr>
            <p:cNvSpPr/>
            <p:nvPr/>
          </p:nvSpPr>
          <p:spPr bwMode="auto">
            <a:xfrm>
              <a:off x="6720642" y="2341686"/>
              <a:ext cx="216446" cy="183035"/>
            </a:xfrm>
            <a:custGeom>
              <a:avLst/>
              <a:gdLst>
                <a:gd name="T0" fmla="*/ 0 w 149"/>
                <a:gd name="T1" fmla="*/ 126 h 126"/>
                <a:gd name="T2" fmla="*/ 29 w 149"/>
                <a:gd name="T3" fmla="*/ 91 h 126"/>
                <a:gd name="T4" fmla="*/ 120 w 149"/>
                <a:gd name="T5" fmla="*/ 0 h 126"/>
                <a:gd name="T6" fmla="*/ 149 w 149"/>
                <a:gd name="T7" fmla="*/ 28 h 126"/>
                <a:gd name="T8" fmla="*/ 0 w 149"/>
                <a:gd name="T9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26">
                  <a:moveTo>
                    <a:pt x="0" y="126"/>
                  </a:moveTo>
                  <a:lnTo>
                    <a:pt x="29" y="91"/>
                  </a:lnTo>
                  <a:lnTo>
                    <a:pt x="120" y="0"/>
                  </a:lnTo>
                  <a:lnTo>
                    <a:pt x="149" y="28"/>
                  </a:lnTo>
                  <a:lnTo>
                    <a:pt x="0" y="126"/>
                  </a:lnTo>
                  <a:close/>
                </a:path>
              </a:pathLst>
            </a:custGeom>
            <a:solidFill>
              <a:srgbClr val="D6C5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íS1ïḋê">
              <a:extLst>
                <a:ext uri="{FF2B5EF4-FFF2-40B4-BE49-F238E27FC236}">
                  <a16:creationId xmlns:a16="http://schemas.microsoft.com/office/drawing/2014/main" id="{B0D56715-D8B3-4943-9F5F-E3F180EDD126}"/>
                </a:ext>
              </a:extLst>
            </p:cNvPr>
            <p:cNvSpPr/>
            <p:nvPr/>
          </p:nvSpPr>
          <p:spPr bwMode="auto">
            <a:xfrm>
              <a:off x="6613145" y="2318444"/>
              <a:ext cx="103139" cy="165603"/>
            </a:xfrm>
            <a:custGeom>
              <a:avLst/>
              <a:gdLst>
                <a:gd name="T0" fmla="*/ 41 w 71"/>
                <a:gd name="T1" fmla="*/ 102 h 114"/>
                <a:gd name="T2" fmla="*/ 0 w 71"/>
                <a:gd name="T3" fmla="*/ 114 h 114"/>
                <a:gd name="T4" fmla="*/ 71 w 71"/>
                <a:gd name="T5" fmla="*/ 0 h 114"/>
                <a:gd name="T6" fmla="*/ 41 w 71"/>
                <a:gd name="T7" fmla="*/ 10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114">
                  <a:moveTo>
                    <a:pt x="41" y="102"/>
                  </a:moveTo>
                  <a:lnTo>
                    <a:pt x="0" y="114"/>
                  </a:lnTo>
                  <a:lnTo>
                    <a:pt x="71" y="0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FAE6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ṧľíḍé">
              <a:extLst>
                <a:ext uri="{FF2B5EF4-FFF2-40B4-BE49-F238E27FC236}">
                  <a16:creationId xmlns:a16="http://schemas.microsoft.com/office/drawing/2014/main" id="{FDC43C47-3706-4BDA-9D89-76A4AC8E68C1}"/>
                </a:ext>
              </a:extLst>
            </p:cNvPr>
            <p:cNvSpPr/>
            <p:nvPr/>
          </p:nvSpPr>
          <p:spPr bwMode="auto">
            <a:xfrm>
              <a:off x="6762769" y="2332970"/>
              <a:ext cx="168508" cy="214993"/>
            </a:xfrm>
            <a:custGeom>
              <a:avLst/>
              <a:gdLst>
                <a:gd name="T0" fmla="*/ 0 w 116"/>
                <a:gd name="T1" fmla="*/ 97 h 148"/>
                <a:gd name="T2" fmla="*/ 38 w 116"/>
                <a:gd name="T3" fmla="*/ 148 h 148"/>
                <a:gd name="T4" fmla="*/ 116 w 116"/>
                <a:gd name="T5" fmla="*/ 14 h 148"/>
                <a:gd name="T6" fmla="*/ 88 w 116"/>
                <a:gd name="T7" fmla="*/ 0 h 148"/>
                <a:gd name="T8" fmla="*/ 0 w 116"/>
                <a:gd name="T9" fmla="*/ 9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48">
                  <a:moveTo>
                    <a:pt x="0" y="97"/>
                  </a:moveTo>
                  <a:lnTo>
                    <a:pt x="38" y="148"/>
                  </a:lnTo>
                  <a:lnTo>
                    <a:pt x="116" y="14"/>
                  </a:lnTo>
                  <a:lnTo>
                    <a:pt x="88" y="0"/>
                  </a:lnTo>
                  <a:lnTo>
                    <a:pt x="0" y="97"/>
                  </a:lnTo>
                  <a:close/>
                </a:path>
              </a:pathLst>
            </a:custGeom>
            <a:solidFill>
              <a:srgbClr val="FAE6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ṡ1îḋê">
              <a:extLst>
                <a:ext uri="{FF2B5EF4-FFF2-40B4-BE49-F238E27FC236}">
                  <a16:creationId xmlns:a16="http://schemas.microsoft.com/office/drawing/2014/main" id="{54A824AA-8748-47A5-A128-A96D4B9B2E57}"/>
                </a:ext>
              </a:extLst>
            </p:cNvPr>
            <p:cNvSpPr/>
            <p:nvPr/>
          </p:nvSpPr>
          <p:spPr bwMode="auto">
            <a:xfrm>
              <a:off x="6711926" y="2222568"/>
              <a:ext cx="156887" cy="106044"/>
            </a:xfrm>
            <a:custGeom>
              <a:avLst/>
              <a:gdLst>
                <a:gd name="T0" fmla="*/ 0 w 84"/>
                <a:gd name="T1" fmla="*/ 34 h 57"/>
                <a:gd name="T2" fmla="*/ 2 w 84"/>
                <a:gd name="T3" fmla="*/ 50 h 57"/>
                <a:gd name="T4" fmla="*/ 84 w 84"/>
                <a:gd name="T5" fmla="*/ 0 h 57"/>
                <a:gd name="T6" fmla="*/ 0 w 84"/>
                <a:gd name="T7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57">
                  <a:moveTo>
                    <a:pt x="0" y="34"/>
                  </a:move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37" y="57"/>
                    <a:pt x="84" y="0"/>
                  </a:cubicBezTo>
                  <a:cubicBezTo>
                    <a:pt x="84" y="0"/>
                    <a:pt x="51" y="40"/>
                    <a:pt x="0" y="34"/>
                  </a:cubicBezTo>
                  <a:close/>
                </a:path>
              </a:pathLst>
            </a:custGeom>
            <a:solidFill>
              <a:srgbClr val="A77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ṩľiḋé">
              <a:extLst>
                <a:ext uri="{FF2B5EF4-FFF2-40B4-BE49-F238E27FC236}">
                  <a16:creationId xmlns:a16="http://schemas.microsoft.com/office/drawing/2014/main" id="{62394F0A-28F9-404D-800C-1524152B561D}"/>
                </a:ext>
              </a:extLst>
            </p:cNvPr>
            <p:cNvSpPr/>
            <p:nvPr/>
          </p:nvSpPr>
          <p:spPr bwMode="auto">
            <a:xfrm>
              <a:off x="6552134" y="1764982"/>
              <a:ext cx="411102" cy="525862"/>
            </a:xfrm>
            <a:custGeom>
              <a:avLst/>
              <a:gdLst>
                <a:gd name="T0" fmla="*/ 95 w 221"/>
                <a:gd name="T1" fmla="*/ 282 h 283"/>
                <a:gd name="T2" fmla="*/ 23 w 221"/>
                <a:gd name="T3" fmla="*/ 188 h 283"/>
                <a:gd name="T4" fmla="*/ 96 w 221"/>
                <a:gd name="T5" fmla="*/ 11 h 283"/>
                <a:gd name="T6" fmla="*/ 204 w 221"/>
                <a:gd name="T7" fmla="*/ 73 h 283"/>
                <a:gd name="T8" fmla="*/ 194 w 221"/>
                <a:gd name="T9" fmla="*/ 197 h 283"/>
                <a:gd name="T10" fmla="*/ 95 w 221"/>
                <a:gd name="T11" fmla="*/ 282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1" h="283">
                  <a:moveTo>
                    <a:pt x="95" y="282"/>
                  </a:moveTo>
                  <a:cubicBezTo>
                    <a:pt x="81" y="282"/>
                    <a:pt x="43" y="277"/>
                    <a:pt x="23" y="188"/>
                  </a:cubicBezTo>
                  <a:cubicBezTo>
                    <a:pt x="0" y="78"/>
                    <a:pt x="52" y="21"/>
                    <a:pt x="96" y="11"/>
                  </a:cubicBezTo>
                  <a:cubicBezTo>
                    <a:pt x="140" y="0"/>
                    <a:pt x="181" y="16"/>
                    <a:pt x="204" y="73"/>
                  </a:cubicBezTo>
                  <a:cubicBezTo>
                    <a:pt x="204" y="73"/>
                    <a:pt x="221" y="118"/>
                    <a:pt x="194" y="197"/>
                  </a:cubicBezTo>
                  <a:cubicBezTo>
                    <a:pt x="167" y="277"/>
                    <a:pt x="110" y="283"/>
                    <a:pt x="95" y="282"/>
                  </a:cubicBezTo>
                  <a:close/>
                </a:path>
              </a:pathLst>
            </a:custGeom>
            <a:solidFill>
              <a:srgbClr val="EEA9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šḻïďe">
              <a:extLst>
                <a:ext uri="{FF2B5EF4-FFF2-40B4-BE49-F238E27FC236}">
                  <a16:creationId xmlns:a16="http://schemas.microsoft.com/office/drawing/2014/main" id="{0BC19703-7CA5-496E-85FA-BFECD8BE36D3}"/>
                </a:ext>
              </a:extLst>
            </p:cNvPr>
            <p:cNvSpPr/>
            <p:nvPr/>
          </p:nvSpPr>
          <p:spPr bwMode="auto">
            <a:xfrm>
              <a:off x="6533250" y="1721402"/>
              <a:ext cx="475019" cy="473566"/>
            </a:xfrm>
            <a:custGeom>
              <a:avLst/>
              <a:gdLst>
                <a:gd name="T0" fmla="*/ 141 w 255"/>
                <a:gd name="T1" fmla="*/ 105 h 255"/>
                <a:gd name="T2" fmla="*/ 26 w 255"/>
                <a:gd name="T3" fmla="*/ 192 h 255"/>
                <a:gd name="T4" fmla="*/ 68 w 255"/>
                <a:gd name="T5" fmla="*/ 46 h 255"/>
                <a:gd name="T6" fmla="*/ 200 w 255"/>
                <a:gd name="T7" fmla="*/ 60 h 255"/>
                <a:gd name="T8" fmla="*/ 224 w 255"/>
                <a:gd name="T9" fmla="*/ 110 h 255"/>
                <a:gd name="T10" fmla="*/ 189 w 255"/>
                <a:gd name="T11" fmla="*/ 255 h 255"/>
                <a:gd name="T12" fmla="*/ 189 w 255"/>
                <a:gd name="T13" fmla="*/ 192 h 255"/>
                <a:gd name="T14" fmla="*/ 141 w 255"/>
                <a:gd name="T15" fmla="*/ 10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5" h="255">
                  <a:moveTo>
                    <a:pt x="141" y="105"/>
                  </a:moveTo>
                  <a:cubicBezTo>
                    <a:pt x="141" y="105"/>
                    <a:pt x="81" y="109"/>
                    <a:pt x="26" y="192"/>
                  </a:cubicBezTo>
                  <a:cubicBezTo>
                    <a:pt x="26" y="192"/>
                    <a:pt x="0" y="92"/>
                    <a:pt x="68" y="46"/>
                  </a:cubicBezTo>
                  <a:cubicBezTo>
                    <a:pt x="136" y="0"/>
                    <a:pt x="183" y="40"/>
                    <a:pt x="200" y="60"/>
                  </a:cubicBezTo>
                  <a:cubicBezTo>
                    <a:pt x="200" y="60"/>
                    <a:pt x="223" y="65"/>
                    <a:pt x="224" y="110"/>
                  </a:cubicBezTo>
                  <a:cubicBezTo>
                    <a:pt x="225" y="155"/>
                    <a:pt x="255" y="223"/>
                    <a:pt x="189" y="255"/>
                  </a:cubicBezTo>
                  <a:cubicBezTo>
                    <a:pt x="189" y="255"/>
                    <a:pt x="195" y="204"/>
                    <a:pt x="189" y="192"/>
                  </a:cubicBezTo>
                  <a:cubicBezTo>
                    <a:pt x="183" y="180"/>
                    <a:pt x="163" y="188"/>
                    <a:pt x="141" y="105"/>
                  </a:cubicBezTo>
                  <a:close/>
                </a:path>
              </a:pathLst>
            </a:custGeom>
            <a:solidFill>
              <a:srgbClr val="FCCC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sḻîḓê">
              <a:extLst>
                <a:ext uri="{FF2B5EF4-FFF2-40B4-BE49-F238E27FC236}">
                  <a16:creationId xmlns:a16="http://schemas.microsoft.com/office/drawing/2014/main" id="{A1D91C42-EE7B-4CB1-B926-38372FE58735}"/>
                </a:ext>
              </a:extLst>
            </p:cNvPr>
            <p:cNvSpPr/>
            <p:nvPr/>
          </p:nvSpPr>
          <p:spPr bwMode="auto">
            <a:xfrm>
              <a:off x="6863002" y="2020650"/>
              <a:ext cx="53749" cy="104591"/>
            </a:xfrm>
            <a:custGeom>
              <a:avLst/>
              <a:gdLst>
                <a:gd name="T0" fmla="*/ 9 w 29"/>
                <a:gd name="T1" fmla="*/ 11 h 56"/>
                <a:gd name="T2" fmla="*/ 25 w 29"/>
                <a:gd name="T3" fmla="*/ 8 h 56"/>
                <a:gd name="T4" fmla="*/ 12 w 29"/>
                <a:gd name="T5" fmla="*/ 53 h 56"/>
                <a:gd name="T6" fmla="*/ 9 w 2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56">
                  <a:moveTo>
                    <a:pt x="9" y="11"/>
                  </a:moveTo>
                  <a:cubicBezTo>
                    <a:pt x="12" y="3"/>
                    <a:pt x="20" y="0"/>
                    <a:pt x="25" y="8"/>
                  </a:cubicBezTo>
                  <a:cubicBezTo>
                    <a:pt x="29" y="17"/>
                    <a:pt x="24" y="49"/>
                    <a:pt x="12" y="53"/>
                  </a:cubicBezTo>
                  <a:cubicBezTo>
                    <a:pt x="0" y="56"/>
                    <a:pt x="3" y="27"/>
                    <a:pt x="9" y="11"/>
                  </a:cubicBezTo>
                  <a:close/>
                </a:path>
              </a:pathLst>
            </a:custGeom>
            <a:solidFill>
              <a:srgbClr val="EEA9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iṥḻiḋé">
              <a:extLst>
                <a:ext uri="{FF2B5EF4-FFF2-40B4-BE49-F238E27FC236}">
                  <a16:creationId xmlns:a16="http://schemas.microsoft.com/office/drawing/2014/main" id="{EE243786-6593-4437-9163-242C591410CB}"/>
                </a:ext>
              </a:extLst>
            </p:cNvPr>
            <p:cNvSpPr/>
            <p:nvPr/>
          </p:nvSpPr>
          <p:spPr bwMode="auto">
            <a:xfrm>
              <a:off x="6778748" y="2353308"/>
              <a:ext cx="429986" cy="1904433"/>
            </a:xfrm>
            <a:custGeom>
              <a:avLst/>
              <a:gdLst>
                <a:gd name="T0" fmla="*/ 82 w 231"/>
                <a:gd name="T1" fmla="*/ 0 h 1025"/>
                <a:gd name="T2" fmla="*/ 7 w 231"/>
                <a:gd name="T3" fmla="*/ 250 h 1025"/>
                <a:gd name="T4" fmla="*/ 57 w 231"/>
                <a:gd name="T5" fmla="*/ 1025 h 1025"/>
                <a:gd name="T6" fmla="*/ 231 w 231"/>
                <a:gd name="T7" fmla="*/ 941 h 1025"/>
                <a:gd name="T8" fmla="*/ 172 w 231"/>
                <a:gd name="T9" fmla="*/ 497 h 1025"/>
                <a:gd name="T10" fmla="*/ 188 w 231"/>
                <a:gd name="T11" fmla="*/ 110 h 1025"/>
                <a:gd name="T12" fmla="*/ 135 w 231"/>
                <a:gd name="T13" fmla="*/ 11 h 1025"/>
                <a:gd name="T14" fmla="*/ 82 w 231"/>
                <a:gd name="T15" fmla="*/ 0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1" h="1025">
                  <a:moveTo>
                    <a:pt x="82" y="0"/>
                  </a:moveTo>
                  <a:cubicBezTo>
                    <a:pt x="82" y="0"/>
                    <a:pt x="15" y="81"/>
                    <a:pt x="7" y="250"/>
                  </a:cubicBezTo>
                  <a:cubicBezTo>
                    <a:pt x="0" y="419"/>
                    <a:pt x="60" y="959"/>
                    <a:pt x="57" y="1025"/>
                  </a:cubicBezTo>
                  <a:cubicBezTo>
                    <a:pt x="231" y="941"/>
                    <a:pt x="231" y="941"/>
                    <a:pt x="231" y="941"/>
                  </a:cubicBezTo>
                  <a:cubicBezTo>
                    <a:pt x="231" y="941"/>
                    <a:pt x="230" y="668"/>
                    <a:pt x="172" y="497"/>
                  </a:cubicBezTo>
                  <a:cubicBezTo>
                    <a:pt x="103" y="295"/>
                    <a:pt x="181" y="234"/>
                    <a:pt x="188" y="110"/>
                  </a:cubicBezTo>
                  <a:cubicBezTo>
                    <a:pt x="188" y="110"/>
                    <a:pt x="185" y="20"/>
                    <a:pt x="135" y="11"/>
                  </a:cubicBezTo>
                  <a:cubicBezTo>
                    <a:pt x="87" y="4"/>
                    <a:pt x="82" y="0"/>
                    <a:pt x="82" y="0"/>
                  </a:cubicBezTo>
                  <a:close/>
                </a:path>
              </a:pathLst>
            </a:custGeom>
            <a:solidFill>
              <a:srgbClr val="DBDF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41" name="îṧ1íḑe">
              <a:extLst>
                <a:ext uri="{FF2B5EF4-FFF2-40B4-BE49-F238E27FC236}">
                  <a16:creationId xmlns:a16="http://schemas.microsoft.com/office/drawing/2014/main" id="{7C6A3B32-444C-4A0A-A27F-7B479F79B117}"/>
                </a:ext>
              </a:extLst>
            </p:cNvPr>
            <p:cNvSpPr/>
            <p:nvPr/>
          </p:nvSpPr>
          <p:spPr bwMode="auto">
            <a:xfrm>
              <a:off x="6366194" y="2375098"/>
              <a:ext cx="313774" cy="1801294"/>
            </a:xfrm>
            <a:custGeom>
              <a:avLst/>
              <a:gdLst>
                <a:gd name="T0" fmla="*/ 169 w 169"/>
                <a:gd name="T1" fmla="*/ 0 h 969"/>
                <a:gd name="T2" fmla="*/ 133 w 169"/>
                <a:gd name="T3" fmla="*/ 14 h 969"/>
                <a:gd name="T4" fmla="*/ 66 w 169"/>
                <a:gd name="T5" fmla="*/ 105 h 969"/>
                <a:gd name="T6" fmla="*/ 75 w 169"/>
                <a:gd name="T7" fmla="*/ 222 h 969"/>
                <a:gd name="T8" fmla="*/ 88 w 169"/>
                <a:gd name="T9" fmla="*/ 419 h 969"/>
                <a:gd name="T10" fmla="*/ 4 w 169"/>
                <a:gd name="T11" fmla="*/ 929 h 969"/>
                <a:gd name="T12" fmla="*/ 44 w 169"/>
                <a:gd name="T13" fmla="*/ 969 h 969"/>
                <a:gd name="T14" fmla="*/ 118 w 169"/>
                <a:gd name="T15" fmla="*/ 435 h 969"/>
                <a:gd name="T16" fmla="*/ 169 w 169"/>
                <a:gd name="T17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9" h="969">
                  <a:moveTo>
                    <a:pt x="169" y="0"/>
                  </a:moveTo>
                  <a:cubicBezTo>
                    <a:pt x="169" y="0"/>
                    <a:pt x="141" y="4"/>
                    <a:pt x="133" y="14"/>
                  </a:cubicBezTo>
                  <a:cubicBezTo>
                    <a:pt x="124" y="24"/>
                    <a:pt x="70" y="86"/>
                    <a:pt x="66" y="105"/>
                  </a:cubicBezTo>
                  <a:cubicBezTo>
                    <a:pt x="62" y="123"/>
                    <a:pt x="49" y="137"/>
                    <a:pt x="75" y="222"/>
                  </a:cubicBezTo>
                  <a:cubicBezTo>
                    <a:pt x="99" y="299"/>
                    <a:pt x="93" y="384"/>
                    <a:pt x="88" y="419"/>
                  </a:cubicBezTo>
                  <a:cubicBezTo>
                    <a:pt x="83" y="453"/>
                    <a:pt x="0" y="917"/>
                    <a:pt x="4" y="929"/>
                  </a:cubicBezTo>
                  <a:cubicBezTo>
                    <a:pt x="9" y="941"/>
                    <a:pt x="44" y="969"/>
                    <a:pt x="44" y="969"/>
                  </a:cubicBezTo>
                  <a:cubicBezTo>
                    <a:pt x="44" y="969"/>
                    <a:pt x="118" y="511"/>
                    <a:pt x="118" y="435"/>
                  </a:cubicBezTo>
                  <a:cubicBezTo>
                    <a:pt x="117" y="359"/>
                    <a:pt x="87" y="131"/>
                    <a:pt x="169" y="0"/>
                  </a:cubicBezTo>
                  <a:close/>
                </a:path>
              </a:pathLst>
            </a:custGeom>
            <a:solidFill>
              <a:srgbClr val="DBDF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ṥḻîḑé">
              <a:extLst>
                <a:ext uri="{FF2B5EF4-FFF2-40B4-BE49-F238E27FC236}">
                  <a16:creationId xmlns:a16="http://schemas.microsoft.com/office/drawing/2014/main" id="{0D2EB371-3E4C-4D82-8125-26D1ED7971C3}"/>
                </a:ext>
              </a:extLst>
            </p:cNvPr>
            <p:cNvSpPr/>
            <p:nvPr/>
          </p:nvSpPr>
          <p:spPr bwMode="auto">
            <a:xfrm>
              <a:off x="5613718" y="2752789"/>
              <a:ext cx="467755" cy="630453"/>
            </a:xfrm>
            <a:custGeom>
              <a:avLst/>
              <a:gdLst>
                <a:gd name="T0" fmla="*/ 0 w 322"/>
                <a:gd name="T1" fmla="*/ 50 h 434"/>
                <a:gd name="T2" fmla="*/ 76 w 322"/>
                <a:gd name="T3" fmla="*/ 434 h 434"/>
                <a:gd name="T4" fmla="*/ 322 w 322"/>
                <a:gd name="T5" fmla="*/ 386 h 434"/>
                <a:gd name="T6" fmla="*/ 258 w 322"/>
                <a:gd name="T7" fmla="*/ 0 h 434"/>
                <a:gd name="T8" fmla="*/ 0 w 322"/>
                <a:gd name="T9" fmla="*/ 5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2" h="434">
                  <a:moveTo>
                    <a:pt x="0" y="50"/>
                  </a:moveTo>
                  <a:lnTo>
                    <a:pt x="76" y="434"/>
                  </a:lnTo>
                  <a:lnTo>
                    <a:pt x="322" y="386"/>
                  </a:lnTo>
                  <a:lnTo>
                    <a:pt x="258" y="0"/>
                  </a:lnTo>
                  <a:lnTo>
                    <a:pt x="0" y="50"/>
                  </a:lnTo>
                  <a:close/>
                </a:path>
              </a:pathLst>
            </a:custGeom>
            <a:solidFill>
              <a:srgbClr val="6161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iśḷíḍè">
              <a:extLst>
                <a:ext uri="{FF2B5EF4-FFF2-40B4-BE49-F238E27FC236}">
                  <a16:creationId xmlns:a16="http://schemas.microsoft.com/office/drawing/2014/main" id="{D4CA780B-E6E0-4666-B78B-E9958BBEBD57}"/>
                </a:ext>
              </a:extLst>
            </p:cNvPr>
            <p:cNvSpPr/>
            <p:nvPr/>
          </p:nvSpPr>
          <p:spPr bwMode="auto">
            <a:xfrm>
              <a:off x="5642771" y="2787652"/>
              <a:ext cx="414008" cy="559273"/>
            </a:xfrm>
            <a:custGeom>
              <a:avLst/>
              <a:gdLst>
                <a:gd name="T0" fmla="*/ 0 w 285"/>
                <a:gd name="T1" fmla="*/ 45 h 385"/>
                <a:gd name="T2" fmla="*/ 66 w 285"/>
                <a:gd name="T3" fmla="*/ 385 h 385"/>
                <a:gd name="T4" fmla="*/ 285 w 285"/>
                <a:gd name="T5" fmla="*/ 343 h 385"/>
                <a:gd name="T6" fmla="*/ 228 w 285"/>
                <a:gd name="T7" fmla="*/ 0 h 385"/>
                <a:gd name="T8" fmla="*/ 0 w 285"/>
                <a:gd name="T9" fmla="*/ 45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5" h="385">
                  <a:moveTo>
                    <a:pt x="0" y="45"/>
                  </a:moveTo>
                  <a:lnTo>
                    <a:pt x="66" y="385"/>
                  </a:lnTo>
                  <a:lnTo>
                    <a:pt x="285" y="343"/>
                  </a:lnTo>
                  <a:lnTo>
                    <a:pt x="228" y="0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E0CE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šḻíďè">
              <a:extLst>
                <a:ext uri="{FF2B5EF4-FFF2-40B4-BE49-F238E27FC236}">
                  <a16:creationId xmlns:a16="http://schemas.microsoft.com/office/drawing/2014/main" id="{FAC3973F-80A7-4D0D-9E4E-CF21CC5780DE}"/>
                </a:ext>
              </a:extLst>
            </p:cNvPr>
            <p:cNvSpPr/>
            <p:nvPr/>
          </p:nvSpPr>
          <p:spPr bwMode="auto">
            <a:xfrm>
              <a:off x="5735741" y="2786199"/>
              <a:ext cx="140908" cy="59559"/>
            </a:xfrm>
            <a:custGeom>
              <a:avLst/>
              <a:gdLst>
                <a:gd name="T0" fmla="*/ 5 w 97"/>
                <a:gd name="T1" fmla="*/ 41 h 41"/>
                <a:gd name="T2" fmla="*/ 0 w 97"/>
                <a:gd name="T3" fmla="*/ 17 h 41"/>
                <a:gd name="T4" fmla="*/ 89 w 97"/>
                <a:gd name="T5" fmla="*/ 0 h 41"/>
                <a:gd name="T6" fmla="*/ 97 w 97"/>
                <a:gd name="T7" fmla="*/ 23 h 41"/>
                <a:gd name="T8" fmla="*/ 5 w 97"/>
                <a:gd name="T9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1">
                  <a:moveTo>
                    <a:pt x="5" y="41"/>
                  </a:moveTo>
                  <a:lnTo>
                    <a:pt x="0" y="17"/>
                  </a:lnTo>
                  <a:lnTo>
                    <a:pt x="89" y="0"/>
                  </a:lnTo>
                  <a:lnTo>
                    <a:pt x="97" y="23"/>
                  </a:lnTo>
                  <a:lnTo>
                    <a:pt x="5" y="41"/>
                  </a:lnTo>
                  <a:close/>
                </a:path>
              </a:pathLst>
            </a:custGeom>
            <a:solidFill>
              <a:srgbClr val="6161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Sļiḍé">
              <a:extLst>
                <a:ext uri="{FF2B5EF4-FFF2-40B4-BE49-F238E27FC236}">
                  <a16:creationId xmlns:a16="http://schemas.microsoft.com/office/drawing/2014/main" id="{271571B1-51BD-4910-9133-4B24DD9A3CB8}"/>
                </a:ext>
              </a:extLst>
            </p:cNvPr>
            <p:cNvSpPr/>
            <p:nvPr/>
          </p:nvSpPr>
          <p:spPr bwMode="auto">
            <a:xfrm>
              <a:off x="5619528" y="3098521"/>
              <a:ext cx="155435" cy="165603"/>
            </a:xfrm>
            <a:custGeom>
              <a:avLst/>
              <a:gdLst>
                <a:gd name="T0" fmla="*/ 19 w 83"/>
                <a:gd name="T1" fmla="*/ 12 h 89"/>
                <a:gd name="T2" fmla="*/ 64 w 83"/>
                <a:gd name="T3" fmla="*/ 7 h 89"/>
                <a:gd name="T4" fmla="*/ 62 w 83"/>
                <a:gd name="T5" fmla="*/ 18 h 89"/>
                <a:gd name="T6" fmla="*/ 79 w 83"/>
                <a:gd name="T7" fmla="*/ 22 h 89"/>
                <a:gd name="T8" fmla="*/ 69 w 83"/>
                <a:gd name="T9" fmla="*/ 36 h 89"/>
                <a:gd name="T10" fmla="*/ 80 w 83"/>
                <a:gd name="T11" fmla="*/ 45 h 89"/>
                <a:gd name="T12" fmla="*/ 68 w 83"/>
                <a:gd name="T13" fmla="*/ 57 h 89"/>
                <a:gd name="T14" fmla="*/ 74 w 83"/>
                <a:gd name="T15" fmla="*/ 73 h 89"/>
                <a:gd name="T16" fmla="*/ 32 w 83"/>
                <a:gd name="T17" fmla="*/ 86 h 89"/>
                <a:gd name="T18" fmla="*/ 25 w 83"/>
                <a:gd name="T19" fmla="*/ 74 h 89"/>
                <a:gd name="T20" fmla="*/ 15 w 83"/>
                <a:gd name="T21" fmla="*/ 55 h 89"/>
                <a:gd name="T22" fmla="*/ 13 w 83"/>
                <a:gd name="T23" fmla="*/ 33 h 89"/>
                <a:gd name="T24" fmla="*/ 19 w 83"/>
                <a:gd name="T25" fmla="*/ 1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89">
                  <a:moveTo>
                    <a:pt x="19" y="12"/>
                  </a:moveTo>
                  <a:cubicBezTo>
                    <a:pt x="19" y="12"/>
                    <a:pt x="54" y="0"/>
                    <a:pt x="64" y="7"/>
                  </a:cubicBezTo>
                  <a:cubicBezTo>
                    <a:pt x="74" y="13"/>
                    <a:pt x="62" y="18"/>
                    <a:pt x="62" y="18"/>
                  </a:cubicBezTo>
                  <a:cubicBezTo>
                    <a:pt x="62" y="18"/>
                    <a:pt x="74" y="13"/>
                    <a:pt x="79" y="22"/>
                  </a:cubicBezTo>
                  <a:cubicBezTo>
                    <a:pt x="83" y="31"/>
                    <a:pt x="69" y="36"/>
                    <a:pt x="69" y="36"/>
                  </a:cubicBezTo>
                  <a:cubicBezTo>
                    <a:pt x="69" y="36"/>
                    <a:pt x="79" y="35"/>
                    <a:pt x="80" y="45"/>
                  </a:cubicBezTo>
                  <a:cubicBezTo>
                    <a:pt x="81" y="56"/>
                    <a:pt x="68" y="57"/>
                    <a:pt x="68" y="57"/>
                  </a:cubicBezTo>
                  <a:cubicBezTo>
                    <a:pt x="68" y="57"/>
                    <a:pt x="83" y="63"/>
                    <a:pt x="74" y="73"/>
                  </a:cubicBezTo>
                  <a:cubicBezTo>
                    <a:pt x="58" y="89"/>
                    <a:pt x="32" y="86"/>
                    <a:pt x="32" y="86"/>
                  </a:cubicBezTo>
                  <a:cubicBezTo>
                    <a:pt x="32" y="86"/>
                    <a:pt x="25" y="84"/>
                    <a:pt x="25" y="74"/>
                  </a:cubicBezTo>
                  <a:cubicBezTo>
                    <a:pt x="25" y="74"/>
                    <a:pt x="9" y="72"/>
                    <a:pt x="15" y="55"/>
                  </a:cubicBezTo>
                  <a:cubicBezTo>
                    <a:pt x="15" y="55"/>
                    <a:pt x="1" y="43"/>
                    <a:pt x="13" y="33"/>
                  </a:cubicBezTo>
                  <a:cubicBezTo>
                    <a:pt x="13" y="33"/>
                    <a:pt x="0" y="20"/>
                    <a:pt x="19" y="12"/>
                  </a:cubicBezTo>
                  <a:close/>
                </a:path>
              </a:pathLst>
            </a:custGeom>
            <a:solidFill>
              <a:srgbClr val="DB9C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ŝlïḍé">
              <a:extLst>
                <a:ext uri="{FF2B5EF4-FFF2-40B4-BE49-F238E27FC236}">
                  <a16:creationId xmlns:a16="http://schemas.microsoft.com/office/drawing/2014/main" id="{E766B6FE-9DCD-491E-B262-A52F8728AA9D}"/>
                </a:ext>
              </a:extLst>
            </p:cNvPr>
            <p:cNvSpPr/>
            <p:nvPr/>
          </p:nvSpPr>
          <p:spPr bwMode="auto">
            <a:xfrm>
              <a:off x="7186945" y="3439895"/>
              <a:ext cx="127834" cy="392217"/>
            </a:xfrm>
            <a:custGeom>
              <a:avLst/>
              <a:gdLst>
                <a:gd name="T0" fmla="*/ 13 w 69"/>
                <a:gd name="T1" fmla="*/ 0 h 211"/>
                <a:gd name="T2" fmla="*/ 5 w 69"/>
                <a:gd name="T3" fmla="*/ 55 h 211"/>
                <a:gd name="T4" fmla="*/ 6 w 69"/>
                <a:gd name="T5" fmla="*/ 134 h 211"/>
                <a:gd name="T6" fmla="*/ 15 w 69"/>
                <a:gd name="T7" fmla="*/ 145 h 211"/>
                <a:gd name="T8" fmla="*/ 21 w 69"/>
                <a:gd name="T9" fmla="*/ 97 h 211"/>
                <a:gd name="T10" fmla="*/ 29 w 69"/>
                <a:gd name="T11" fmla="*/ 87 h 211"/>
                <a:gd name="T12" fmla="*/ 22 w 69"/>
                <a:gd name="T13" fmla="*/ 158 h 211"/>
                <a:gd name="T14" fmla="*/ 31 w 69"/>
                <a:gd name="T15" fmla="*/ 205 h 211"/>
                <a:gd name="T16" fmla="*/ 67 w 69"/>
                <a:gd name="T17" fmla="*/ 94 h 211"/>
                <a:gd name="T18" fmla="*/ 55 w 69"/>
                <a:gd name="T19" fmla="*/ 35 h 211"/>
                <a:gd name="T20" fmla="*/ 13 w 69"/>
                <a:gd name="T21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211">
                  <a:moveTo>
                    <a:pt x="13" y="0"/>
                  </a:moveTo>
                  <a:cubicBezTo>
                    <a:pt x="13" y="0"/>
                    <a:pt x="20" y="33"/>
                    <a:pt x="5" y="55"/>
                  </a:cubicBezTo>
                  <a:cubicBezTo>
                    <a:pt x="0" y="63"/>
                    <a:pt x="5" y="126"/>
                    <a:pt x="6" y="134"/>
                  </a:cubicBezTo>
                  <a:cubicBezTo>
                    <a:pt x="6" y="141"/>
                    <a:pt x="12" y="147"/>
                    <a:pt x="15" y="145"/>
                  </a:cubicBezTo>
                  <a:cubicBezTo>
                    <a:pt x="17" y="144"/>
                    <a:pt x="18" y="109"/>
                    <a:pt x="21" y="97"/>
                  </a:cubicBezTo>
                  <a:cubicBezTo>
                    <a:pt x="24" y="88"/>
                    <a:pt x="27" y="84"/>
                    <a:pt x="29" y="87"/>
                  </a:cubicBezTo>
                  <a:cubicBezTo>
                    <a:pt x="31" y="90"/>
                    <a:pt x="25" y="141"/>
                    <a:pt x="22" y="158"/>
                  </a:cubicBezTo>
                  <a:cubicBezTo>
                    <a:pt x="18" y="175"/>
                    <a:pt x="22" y="211"/>
                    <a:pt x="31" y="205"/>
                  </a:cubicBezTo>
                  <a:cubicBezTo>
                    <a:pt x="40" y="199"/>
                    <a:pt x="69" y="120"/>
                    <a:pt x="67" y="94"/>
                  </a:cubicBezTo>
                  <a:cubicBezTo>
                    <a:pt x="65" y="68"/>
                    <a:pt x="55" y="35"/>
                    <a:pt x="55" y="35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rgbClr val="EEA8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Slïḋè">
              <a:extLst>
                <a:ext uri="{FF2B5EF4-FFF2-40B4-BE49-F238E27FC236}">
                  <a16:creationId xmlns:a16="http://schemas.microsoft.com/office/drawing/2014/main" id="{A3D03125-183C-4869-872F-796A9B9ADAD5}"/>
                </a:ext>
              </a:extLst>
            </p:cNvPr>
            <p:cNvSpPr/>
            <p:nvPr/>
          </p:nvSpPr>
          <p:spPr bwMode="auto">
            <a:xfrm>
              <a:off x="6851381" y="2354761"/>
              <a:ext cx="475019" cy="1167936"/>
            </a:xfrm>
            <a:custGeom>
              <a:avLst/>
              <a:gdLst>
                <a:gd name="T0" fmla="*/ 53 w 255"/>
                <a:gd name="T1" fmla="*/ 4 h 628"/>
                <a:gd name="T2" fmla="*/ 158 w 255"/>
                <a:gd name="T3" fmla="*/ 40 h 628"/>
                <a:gd name="T4" fmla="*/ 200 w 255"/>
                <a:gd name="T5" fmla="*/ 150 h 628"/>
                <a:gd name="T6" fmla="*/ 233 w 255"/>
                <a:gd name="T7" fmla="*/ 276 h 628"/>
                <a:gd name="T8" fmla="*/ 248 w 255"/>
                <a:gd name="T9" fmla="*/ 439 h 628"/>
                <a:gd name="T10" fmla="*/ 253 w 255"/>
                <a:gd name="T11" fmla="*/ 628 h 628"/>
                <a:gd name="T12" fmla="*/ 187 w 255"/>
                <a:gd name="T13" fmla="*/ 616 h 628"/>
                <a:gd name="T14" fmla="*/ 182 w 255"/>
                <a:gd name="T15" fmla="*/ 430 h 628"/>
                <a:gd name="T16" fmla="*/ 104 w 255"/>
                <a:gd name="T17" fmla="*/ 189 h 628"/>
                <a:gd name="T18" fmla="*/ 53 w 255"/>
                <a:gd name="T19" fmla="*/ 4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5" h="628">
                  <a:moveTo>
                    <a:pt x="53" y="4"/>
                  </a:moveTo>
                  <a:cubicBezTo>
                    <a:pt x="53" y="4"/>
                    <a:pt x="123" y="0"/>
                    <a:pt x="158" y="40"/>
                  </a:cubicBezTo>
                  <a:cubicBezTo>
                    <a:pt x="193" y="81"/>
                    <a:pt x="191" y="129"/>
                    <a:pt x="200" y="150"/>
                  </a:cubicBezTo>
                  <a:cubicBezTo>
                    <a:pt x="209" y="171"/>
                    <a:pt x="229" y="261"/>
                    <a:pt x="233" y="276"/>
                  </a:cubicBezTo>
                  <a:cubicBezTo>
                    <a:pt x="238" y="291"/>
                    <a:pt x="242" y="373"/>
                    <a:pt x="248" y="439"/>
                  </a:cubicBezTo>
                  <a:cubicBezTo>
                    <a:pt x="255" y="505"/>
                    <a:pt x="253" y="628"/>
                    <a:pt x="253" y="628"/>
                  </a:cubicBezTo>
                  <a:cubicBezTo>
                    <a:pt x="187" y="616"/>
                    <a:pt x="187" y="616"/>
                    <a:pt x="187" y="616"/>
                  </a:cubicBezTo>
                  <a:cubicBezTo>
                    <a:pt x="187" y="616"/>
                    <a:pt x="184" y="499"/>
                    <a:pt x="182" y="430"/>
                  </a:cubicBezTo>
                  <a:cubicBezTo>
                    <a:pt x="181" y="362"/>
                    <a:pt x="125" y="242"/>
                    <a:pt x="104" y="189"/>
                  </a:cubicBezTo>
                  <a:cubicBezTo>
                    <a:pt x="83" y="136"/>
                    <a:pt x="0" y="37"/>
                    <a:pt x="53" y="4"/>
                  </a:cubicBezTo>
                  <a:close/>
                </a:path>
              </a:pathLst>
            </a:custGeom>
            <a:solidFill>
              <a:srgbClr val="DBDF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pic>
        <p:nvPicPr>
          <p:cNvPr id="48" name="图片 47" descr="图表, 条形图&#10;&#10;描述已自动生成">
            <a:extLst>
              <a:ext uri="{FF2B5EF4-FFF2-40B4-BE49-F238E27FC236}">
                <a16:creationId xmlns:a16="http://schemas.microsoft.com/office/drawing/2014/main" id="{A1F3DFC9-2113-2789-871B-8A1580AAB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3086"/>
            <a:ext cx="8869489" cy="4853644"/>
          </a:xfrm>
          <a:prstGeom prst="rect">
            <a:avLst/>
          </a:prstGeom>
        </p:spPr>
      </p:pic>
      <p:sp>
        <p:nvSpPr>
          <p:cNvPr id="49" name="椭圆 48">
            <a:extLst>
              <a:ext uri="{FF2B5EF4-FFF2-40B4-BE49-F238E27FC236}">
                <a16:creationId xmlns:a16="http://schemas.microsoft.com/office/drawing/2014/main" id="{87EB9686-5F2D-9DAE-E8A6-1C3AF59C831F}"/>
              </a:ext>
            </a:extLst>
          </p:cNvPr>
          <p:cNvSpPr/>
          <p:nvPr/>
        </p:nvSpPr>
        <p:spPr>
          <a:xfrm>
            <a:off x="3831005" y="1647092"/>
            <a:ext cx="603739" cy="492370"/>
          </a:xfrm>
          <a:prstGeom prst="ellipse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E651F993-805B-2124-8DB6-FD7A5FB6ACF4}"/>
              </a:ext>
            </a:extLst>
          </p:cNvPr>
          <p:cNvSpPr/>
          <p:nvPr/>
        </p:nvSpPr>
        <p:spPr>
          <a:xfrm>
            <a:off x="6924093" y="1893277"/>
            <a:ext cx="603739" cy="492370"/>
          </a:xfrm>
          <a:prstGeom prst="ellipse">
            <a:avLst/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4B84301F-A9BA-CEC0-50DE-AAB9E6F41BE6}"/>
              </a:ext>
            </a:extLst>
          </p:cNvPr>
          <p:cNvSpPr/>
          <p:nvPr/>
        </p:nvSpPr>
        <p:spPr>
          <a:xfrm>
            <a:off x="7849479" y="2790095"/>
            <a:ext cx="4230288" cy="849922"/>
          </a:xfrm>
          <a:prstGeom prst="roundRect">
            <a:avLst>
              <a:gd name="adj" fmla="val 7403"/>
            </a:avLst>
          </a:prstGeom>
          <a:solidFill>
            <a:srgbClr val="393E4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A8A93E7A-2C32-2576-A60B-95CC4AA41831}"/>
              </a:ext>
            </a:extLst>
          </p:cNvPr>
          <p:cNvSpPr txBox="1"/>
          <p:nvPr/>
        </p:nvSpPr>
        <p:spPr>
          <a:xfrm>
            <a:off x="7949723" y="2928500"/>
            <a:ext cx="41061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Random Forest had the best overall performance</a:t>
            </a:r>
          </a:p>
        </p:txBody>
      </p:sp>
    </p:spTree>
    <p:extLst>
      <p:ext uri="{BB962C8B-B14F-4D97-AF65-F5344CB8AC3E}">
        <p14:creationId xmlns:p14="http://schemas.microsoft.com/office/powerpoint/2010/main" val="9847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2EC568-838A-4A64-B172-F249E6A41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880" y="230255"/>
            <a:ext cx="7990840" cy="480131"/>
          </a:xfrm>
        </p:spPr>
        <p:txBody>
          <a:bodyPr/>
          <a:lstStyle/>
          <a:p>
            <a:r>
              <a:rPr lang="en-US" altLang="zh-CN" sz="2800" dirty="0"/>
              <a:t>RESULTS</a:t>
            </a:r>
          </a:p>
        </p:txBody>
      </p:sp>
      <p:pic>
        <p:nvPicPr>
          <p:cNvPr id="11" name="图片 10" descr="图片包含 日程表&#10;&#10;描述已自动生成">
            <a:extLst>
              <a:ext uri="{FF2B5EF4-FFF2-40B4-BE49-F238E27FC236}">
                <a16:creationId xmlns:a16="http://schemas.microsoft.com/office/drawing/2014/main" id="{390F5472-58E8-90A6-9F84-E87B244221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28" y="1220115"/>
            <a:ext cx="3743624" cy="4618075"/>
          </a:xfrm>
          <a:prstGeom prst="rect">
            <a:avLst/>
          </a:prstGeom>
          <a:ln w="76200">
            <a:solidFill>
              <a:srgbClr val="283C63"/>
            </a:solidFill>
          </a:ln>
        </p:spPr>
      </p:pic>
      <p:pic>
        <p:nvPicPr>
          <p:cNvPr id="13" name="图片 12" descr="图片包含 图形用户界面&#10;&#10;描述已自动生成">
            <a:extLst>
              <a:ext uri="{FF2B5EF4-FFF2-40B4-BE49-F238E27FC236}">
                <a16:creationId xmlns:a16="http://schemas.microsoft.com/office/drawing/2014/main" id="{B484480A-62AC-F0BC-4120-600BA818AE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1822" y="1214254"/>
            <a:ext cx="3758180" cy="4618075"/>
          </a:xfrm>
          <a:prstGeom prst="rect">
            <a:avLst/>
          </a:prstGeom>
          <a:ln w="76200">
            <a:solidFill>
              <a:srgbClr val="283C63"/>
            </a:solidFill>
          </a:ln>
        </p:spPr>
      </p:pic>
      <p:pic>
        <p:nvPicPr>
          <p:cNvPr id="15" name="图片 14" descr="图片包含 游戏机, 文字, 食物&#10;&#10;描述已自动生成">
            <a:extLst>
              <a:ext uri="{FF2B5EF4-FFF2-40B4-BE49-F238E27FC236}">
                <a16:creationId xmlns:a16="http://schemas.microsoft.com/office/drawing/2014/main" id="{46E976E8-FAD0-9EEA-A835-F1C4992F43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950" y="1220115"/>
            <a:ext cx="3750965" cy="4587262"/>
          </a:xfrm>
          <a:prstGeom prst="rect">
            <a:avLst/>
          </a:prstGeom>
          <a:ln w="76200">
            <a:solidFill>
              <a:srgbClr val="283C63"/>
            </a:solidFill>
          </a:ln>
        </p:spPr>
      </p:pic>
      <p:sp>
        <p:nvSpPr>
          <p:cNvPr id="30" name="文本框 29">
            <a:extLst>
              <a:ext uri="{FF2B5EF4-FFF2-40B4-BE49-F238E27FC236}">
                <a16:creationId xmlns:a16="http://schemas.microsoft.com/office/drawing/2014/main" id="{C91127F2-C533-05A5-634C-E453E0B88C97}"/>
              </a:ext>
            </a:extLst>
          </p:cNvPr>
          <p:cNvSpPr txBox="1"/>
          <p:nvPr/>
        </p:nvSpPr>
        <p:spPr>
          <a:xfrm>
            <a:off x="1254580" y="6024753"/>
            <a:ext cx="4714600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190500" algn="just">
              <a:defRPr>
                <a:solidFill>
                  <a:srgbClr val="000000"/>
                </a:solidFill>
                <a:latin typeface="Times" pitchFamily="2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</a:lstStyle>
          <a:p>
            <a:pPr algn="ctr"/>
            <a:r>
              <a:rPr lang="en-US" altLang="zh-CN" dirty="0"/>
              <a:t>Figure 5: </a:t>
            </a:r>
            <a:r>
              <a:rPr lang="en-US" altLang="zh-CN" sz="1800" kern="0" dirty="0">
                <a:solidFill>
                  <a:srgbClr val="000000"/>
                </a:solidFill>
                <a:latin typeface="Times" panose="02020603050405020304" pitchFamily="18" charset="0"/>
                <a:ea typeface="DengXian" panose="02010600030101010101" pitchFamily="2" charset="-122"/>
                <a:cs typeface="Times" panose="02020603050405020304" pitchFamily="18" charset="0"/>
              </a:rPr>
              <a:t>Comparison of </a:t>
            </a:r>
            <a:r>
              <a:rPr lang="en-US" altLang="zh-CN" sz="1800" kern="0" dirty="0" err="1">
                <a:solidFill>
                  <a:srgbClr val="000000"/>
                </a:solidFill>
                <a:latin typeface="Times" panose="02020603050405020304" pitchFamily="18" charset="0"/>
                <a:ea typeface="DengXian" panose="02010600030101010101" pitchFamily="2" charset="-122"/>
                <a:cs typeface="Times" panose="02020603050405020304" pitchFamily="18" charset="0"/>
              </a:rPr>
              <a:t>Visualised</a:t>
            </a:r>
            <a:r>
              <a:rPr lang="en-US" altLang="zh-CN" sz="1800" kern="0" dirty="0">
                <a:solidFill>
                  <a:srgbClr val="000000"/>
                </a:solidFill>
                <a:latin typeface="Times" panose="02020603050405020304" pitchFamily="18" charset="0"/>
                <a:ea typeface="DengXian" panose="02010600030101010101" pitchFamily="2" charset="-122"/>
                <a:cs typeface="Times" panose="02020603050405020304" pitchFamily="18" charset="0"/>
              </a:rPr>
              <a:t> Binary Flood Maps</a:t>
            </a:r>
            <a:r>
              <a:rPr lang="en-US" altLang="zh-CN" kern="0" dirty="0">
                <a:latin typeface="Times" panose="02020603050405020304" pitchFamily="18" charset="0"/>
                <a:ea typeface="DengXian" panose="02010600030101010101" pitchFamily="2" charset="-122"/>
                <a:cs typeface="Times" panose="02020603050405020304" pitchFamily="18" charset="0"/>
              </a:rPr>
              <a:t>, </a:t>
            </a:r>
            <a:r>
              <a:rPr lang="en-US" altLang="zh-CN" sz="1800" kern="0" dirty="0">
                <a:solidFill>
                  <a:srgbClr val="000000"/>
                </a:solidFill>
                <a:latin typeface="Times" panose="02020603050405020304" pitchFamily="18" charset="0"/>
                <a:ea typeface="DengXian" panose="02010600030101010101" pitchFamily="2" charset="-122"/>
                <a:cs typeface="Times" panose="02020603050405020304" pitchFamily="18" charset="0"/>
              </a:rPr>
              <a:t>(left) Actual, (right) Predicted.</a:t>
            </a:r>
            <a:endParaRPr lang="zh-CN" altLang="en-US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7F24BAF-29EE-F97F-1FF6-25E0957A98D4}"/>
              </a:ext>
            </a:extLst>
          </p:cNvPr>
          <p:cNvSpPr txBox="1"/>
          <p:nvPr/>
        </p:nvSpPr>
        <p:spPr>
          <a:xfrm>
            <a:off x="7499498" y="6163252"/>
            <a:ext cx="4692502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190500" algn="just">
              <a:defRPr>
                <a:solidFill>
                  <a:srgbClr val="000000"/>
                </a:solidFill>
                <a:latin typeface="Times" pitchFamily="2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</a:lstStyle>
          <a:p>
            <a:pPr algn="ctr"/>
            <a:r>
              <a:rPr lang="en-US" altLang="zh-CN" dirty="0"/>
              <a:t>Figure 6: </a:t>
            </a:r>
            <a:r>
              <a:rPr lang="en-US" altLang="zh-CN" sz="1800" kern="0" dirty="0">
                <a:solidFill>
                  <a:srgbClr val="000000"/>
                </a:solidFill>
                <a:latin typeface="Times" panose="02020603050405020304" pitchFamily="18" charset="0"/>
                <a:ea typeface="DengXian" panose="02010600030101010101" pitchFamily="2" charset="-122"/>
                <a:cs typeface="Times" panose="02020603050405020304" pitchFamily="18" charset="0"/>
              </a:rPr>
              <a:t>Probabilistic Predicted Flood Maps </a:t>
            </a:r>
            <a:endParaRPr lang="zh-CN" altLang="en-US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648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2EC568-838A-4A64-B172-F249E6A41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880" y="230255"/>
            <a:ext cx="7990840" cy="480131"/>
          </a:xfrm>
        </p:spPr>
        <p:txBody>
          <a:bodyPr/>
          <a:lstStyle/>
          <a:p>
            <a:r>
              <a:rPr lang="en-US" altLang="zh-CN" sz="2800" dirty="0"/>
              <a:t>RESULTS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5AA47C8-0D0C-453E-B964-B2EC039651C8}"/>
              </a:ext>
            </a:extLst>
          </p:cNvPr>
          <p:cNvSpPr/>
          <p:nvPr/>
        </p:nvSpPr>
        <p:spPr>
          <a:xfrm>
            <a:off x="997612" y="6239751"/>
            <a:ext cx="57736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kern="0" dirty="0">
                <a:solidFill>
                  <a:srgbClr val="000000"/>
                </a:solidFill>
                <a:latin typeface="Times" panose="02020603050405020304" pitchFamily="18" charset="0"/>
                <a:ea typeface="宋体" panose="02010600030101010101" pitchFamily="2" charset="-122"/>
                <a:cs typeface="Times" panose="02020603050405020304" pitchFamily="18" charset="0"/>
              </a:rPr>
              <a:t>Figure 7: Confusion Matrices for Binary Flood Prediction</a:t>
            </a:r>
          </a:p>
        </p:txBody>
      </p:sp>
      <p:grpSp>
        <p:nvGrpSpPr>
          <p:cNvPr id="6" name="组合 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EA169A7-C29D-4F6A-BCA8-30CDDA233866}"/>
              </a:ext>
            </a:extLst>
          </p:cNvPr>
          <p:cNvGrpSpPr/>
          <p:nvPr/>
        </p:nvGrpSpPr>
        <p:grpSpPr>
          <a:xfrm>
            <a:off x="11296909" y="6222707"/>
            <a:ext cx="802942" cy="405038"/>
            <a:chOff x="2821852" y="1449000"/>
            <a:chExt cx="6548296" cy="3960001"/>
          </a:xfrm>
        </p:grpSpPr>
        <p:sp>
          <p:nvSpPr>
            <p:cNvPr id="8" name="íŝḻíḑe">
              <a:extLst>
                <a:ext uri="{FF2B5EF4-FFF2-40B4-BE49-F238E27FC236}">
                  <a16:creationId xmlns:a16="http://schemas.microsoft.com/office/drawing/2014/main" id="{D269B14F-6621-41EA-9318-8CE13FFE1141}"/>
                </a:ext>
              </a:extLst>
            </p:cNvPr>
            <p:cNvSpPr/>
            <p:nvPr/>
          </p:nvSpPr>
          <p:spPr bwMode="auto">
            <a:xfrm>
              <a:off x="2821852" y="3806219"/>
              <a:ext cx="202590" cy="201535"/>
            </a:xfrm>
            <a:custGeom>
              <a:avLst/>
              <a:gdLst>
                <a:gd name="T0" fmla="*/ 80 w 81"/>
                <a:gd name="T1" fmla="*/ 38 h 81"/>
                <a:gd name="T2" fmla="*/ 43 w 81"/>
                <a:gd name="T3" fmla="*/ 80 h 81"/>
                <a:gd name="T4" fmla="*/ 1 w 81"/>
                <a:gd name="T5" fmla="*/ 43 h 81"/>
                <a:gd name="T6" fmla="*/ 38 w 81"/>
                <a:gd name="T7" fmla="*/ 2 h 81"/>
                <a:gd name="T8" fmla="*/ 80 w 81"/>
                <a:gd name="T9" fmla="*/ 3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1">
                  <a:moveTo>
                    <a:pt x="80" y="38"/>
                  </a:moveTo>
                  <a:cubicBezTo>
                    <a:pt x="81" y="60"/>
                    <a:pt x="65" y="79"/>
                    <a:pt x="43" y="80"/>
                  </a:cubicBezTo>
                  <a:cubicBezTo>
                    <a:pt x="21" y="81"/>
                    <a:pt x="3" y="65"/>
                    <a:pt x="1" y="43"/>
                  </a:cubicBezTo>
                  <a:cubicBezTo>
                    <a:pt x="0" y="22"/>
                    <a:pt x="16" y="3"/>
                    <a:pt x="38" y="2"/>
                  </a:cubicBezTo>
                  <a:cubicBezTo>
                    <a:pt x="59" y="0"/>
                    <a:pt x="78" y="16"/>
                    <a:pt x="80" y="3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ṥľiḋe">
              <a:extLst>
                <a:ext uri="{FF2B5EF4-FFF2-40B4-BE49-F238E27FC236}">
                  <a16:creationId xmlns:a16="http://schemas.microsoft.com/office/drawing/2014/main" id="{D7FE5052-788D-42CB-99B6-314583858379}"/>
                </a:ext>
              </a:extLst>
            </p:cNvPr>
            <p:cNvSpPr/>
            <p:nvPr/>
          </p:nvSpPr>
          <p:spPr bwMode="auto">
            <a:xfrm>
              <a:off x="3528806" y="2996914"/>
              <a:ext cx="204700" cy="204700"/>
            </a:xfrm>
            <a:custGeom>
              <a:avLst/>
              <a:gdLst>
                <a:gd name="T0" fmla="*/ 80 w 82"/>
                <a:gd name="T1" fmla="*/ 38 h 82"/>
                <a:gd name="T2" fmla="*/ 43 w 82"/>
                <a:gd name="T3" fmla="*/ 80 h 82"/>
                <a:gd name="T4" fmla="*/ 2 w 82"/>
                <a:gd name="T5" fmla="*/ 44 h 82"/>
                <a:gd name="T6" fmla="*/ 38 w 82"/>
                <a:gd name="T7" fmla="*/ 2 h 82"/>
                <a:gd name="T8" fmla="*/ 80 w 82"/>
                <a:gd name="T9" fmla="*/ 3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82">
                  <a:moveTo>
                    <a:pt x="80" y="38"/>
                  </a:moveTo>
                  <a:cubicBezTo>
                    <a:pt x="82" y="60"/>
                    <a:pt x="65" y="79"/>
                    <a:pt x="43" y="80"/>
                  </a:cubicBezTo>
                  <a:cubicBezTo>
                    <a:pt x="22" y="82"/>
                    <a:pt x="3" y="65"/>
                    <a:pt x="2" y="44"/>
                  </a:cubicBezTo>
                  <a:cubicBezTo>
                    <a:pt x="0" y="22"/>
                    <a:pt x="17" y="3"/>
                    <a:pt x="38" y="2"/>
                  </a:cubicBezTo>
                  <a:cubicBezTo>
                    <a:pt x="60" y="0"/>
                    <a:pt x="79" y="17"/>
                    <a:pt x="80" y="3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ïṣļïḋé">
              <a:extLst>
                <a:ext uri="{FF2B5EF4-FFF2-40B4-BE49-F238E27FC236}">
                  <a16:creationId xmlns:a16="http://schemas.microsoft.com/office/drawing/2014/main" id="{C59D1B86-D82C-4C90-8341-BFA5FDE7AECF}"/>
                </a:ext>
              </a:extLst>
            </p:cNvPr>
            <p:cNvSpPr/>
            <p:nvPr/>
          </p:nvSpPr>
          <p:spPr bwMode="auto">
            <a:xfrm>
              <a:off x="4644106" y="3956051"/>
              <a:ext cx="201535" cy="204700"/>
            </a:xfrm>
            <a:custGeom>
              <a:avLst/>
              <a:gdLst>
                <a:gd name="T0" fmla="*/ 80 w 81"/>
                <a:gd name="T1" fmla="*/ 39 h 82"/>
                <a:gd name="T2" fmla="*/ 43 w 81"/>
                <a:gd name="T3" fmla="*/ 80 h 82"/>
                <a:gd name="T4" fmla="*/ 1 w 81"/>
                <a:gd name="T5" fmla="*/ 44 h 82"/>
                <a:gd name="T6" fmla="*/ 38 w 81"/>
                <a:gd name="T7" fmla="*/ 2 h 82"/>
                <a:gd name="T8" fmla="*/ 80 w 81"/>
                <a:gd name="T9" fmla="*/ 3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2">
                  <a:moveTo>
                    <a:pt x="80" y="39"/>
                  </a:moveTo>
                  <a:cubicBezTo>
                    <a:pt x="81" y="60"/>
                    <a:pt x="65" y="79"/>
                    <a:pt x="43" y="80"/>
                  </a:cubicBezTo>
                  <a:cubicBezTo>
                    <a:pt x="21" y="82"/>
                    <a:pt x="2" y="65"/>
                    <a:pt x="1" y="44"/>
                  </a:cubicBezTo>
                  <a:cubicBezTo>
                    <a:pt x="0" y="22"/>
                    <a:pt x="16" y="3"/>
                    <a:pt x="38" y="2"/>
                  </a:cubicBezTo>
                  <a:cubicBezTo>
                    <a:pt x="59" y="0"/>
                    <a:pt x="78" y="17"/>
                    <a:pt x="80" y="3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íṧļiḑê">
              <a:extLst>
                <a:ext uri="{FF2B5EF4-FFF2-40B4-BE49-F238E27FC236}">
                  <a16:creationId xmlns:a16="http://schemas.microsoft.com/office/drawing/2014/main" id="{FDF8186D-725E-4F40-BEE7-DC125CA23023}"/>
                </a:ext>
              </a:extLst>
            </p:cNvPr>
            <p:cNvSpPr/>
            <p:nvPr/>
          </p:nvSpPr>
          <p:spPr bwMode="auto">
            <a:xfrm>
              <a:off x="5285640" y="3221662"/>
              <a:ext cx="201535" cy="204700"/>
            </a:xfrm>
            <a:custGeom>
              <a:avLst/>
              <a:gdLst>
                <a:gd name="T0" fmla="*/ 80 w 81"/>
                <a:gd name="T1" fmla="*/ 38 h 82"/>
                <a:gd name="T2" fmla="*/ 43 w 81"/>
                <a:gd name="T3" fmla="*/ 80 h 82"/>
                <a:gd name="T4" fmla="*/ 1 w 81"/>
                <a:gd name="T5" fmla="*/ 44 h 82"/>
                <a:gd name="T6" fmla="*/ 38 w 81"/>
                <a:gd name="T7" fmla="*/ 2 h 82"/>
                <a:gd name="T8" fmla="*/ 80 w 81"/>
                <a:gd name="T9" fmla="*/ 3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2">
                  <a:moveTo>
                    <a:pt x="80" y="38"/>
                  </a:moveTo>
                  <a:cubicBezTo>
                    <a:pt x="81" y="60"/>
                    <a:pt x="65" y="79"/>
                    <a:pt x="43" y="80"/>
                  </a:cubicBezTo>
                  <a:cubicBezTo>
                    <a:pt x="21" y="82"/>
                    <a:pt x="3" y="65"/>
                    <a:pt x="1" y="44"/>
                  </a:cubicBezTo>
                  <a:cubicBezTo>
                    <a:pt x="0" y="22"/>
                    <a:pt x="16" y="3"/>
                    <a:pt x="38" y="2"/>
                  </a:cubicBezTo>
                  <a:cubicBezTo>
                    <a:pt x="59" y="0"/>
                    <a:pt x="78" y="17"/>
                    <a:pt x="80" y="38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îślíḍe">
              <a:extLst>
                <a:ext uri="{FF2B5EF4-FFF2-40B4-BE49-F238E27FC236}">
                  <a16:creationId xmlns:a16="http://schemas.microsoft.com/office/drawing/2014/main" id="{CB35E2C4-720F-48A8-A80F-F147F86B72A4}"/>
                </a:ext>
              </a:extLst>
            </p:cNvPr>
            <p:cNvSpPr/>
            <p:nvPr/>
          </p:nvSpPr>
          <p:spPr bwMode="auto">
            <a:xfrm>
              <a:off x="5689765" y="3516051"/>
              <a:ext cx="201535" cy="202590"/>
            </a:xfrm>
            <a:custGeom>
              <a:avLst/>
              <a:gdLst>
                <a:gd name="T0" fmla="*/ 80 w 81"/>
                <a:gd name="T1" fmla="*/ 38 h 81"/>
                <a:gd name="T2" fmla="*/ 43 w 81"/>
                <a:gd name="T3" fmla="*/ 80 h 81"/>
                <a:gd name="T4" fmla="*/ 1 w 81"/>
                <a:gd name="T5" fmla="*/ 43 h 81"/>
                <a:gd name="T6" fmla="*/ 38 w 81"/>
                <a:gd name="T7" fmla="*/ 1 h 81"/>
                <a:gd name="T8" fmla="*/ 80 w 81"/>
                <a:gd name="T9" fmla="*/ 3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1">
                  <a:moveTo>
                    <a:pt x="80" y="38"/>
                  </a:moveTo>
                  <a:cubicBezTo>
                    <a:pt x="81" y="59"/>
                    <a:pt x="65" y="78"/>
                    <a:pt x="43" y="80"/>
                  </a:cubicBezTo>
                  <a:cubicBezTo>
                    <a:pt x="21" y="81"/>
                    <a:pt x="3" y="65"/>
                    <a:pt x="1" y="43"/>
                  </a:cubicBezTo>
                  <a:cubicBezTo>
                    <a:pt x="0" y="21"/>
                    <a:pt x="16" y="3"/>
                    <a:pt x="38" y="1"/>
                  </a:cubicBezTo>
                  <a:cubicBezTo>
                    <a:pt x="59" y="0"/>
                    <a:pt x="78" y="16"/>
                    <a:pt x="80" y="38"/>
                  </a:cubicBezTo>
                  <a:close/>
                </a:path>
              </a:pathLst>
            </a:custGeom>
            <a:solidFill>
              <a:srgbClr val="C7C8CA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ïṩlíďé">
              <a:extLst>
                <a:ext uri="{FF2B5EF4-FFF2-40B4-BE49-F238E27FC236}">
                  <a16:creationId xmlns:a16="http://schemas.microsoft.com/office/drawing/2014/main" id="{A3BF21D2-EC42-45CC-B509-387850DB20EF}"/>
                </a:ext>
              </a:extLst>
            </p:cNvPr>
            <p:cNvSpPr/>
            <p:nvPr/>
          </p:nvSpPr>
          <p:spPr bwMode="auto">
            <a:xfrm>
              <a:off x="6692163" y="2384923"/>
              <a:ext cx="204700" cy="202590"/>
            </a:xfrm>
            <a:custGeom>
              <a:avLst/>
              <a:gdLst>
                <a:gd name="T0" fmla="*/ 80 w 82"/>
                <a:gd name="T1" fmla="*/ 38 h 81"/>
                <a:gd name="T2" fmla="*/ 44 w 82"/>
                <a:gd name="T3" fmla="*/ 80 h 81"/>
                <a:gd name="T4" fmla="*/ 2 w 82"/>
                <a:gd name="T5" fmla="*/ 43 h 81"/>
                <a:gd name="T6" fmla="*/ 38 w 82"/>
                <a:gd name="T7" fmla="*/ 1 h 81"/>
                <a:gd name="T8" fmla="*/ 80 w 82"/>
                <a:gd name="T9" fmla="*/ 3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81">
                  <a:moveTo>
                    <a:pt x="80" y="38"/>
                  </a:moveTo>
                  <a:cubicBezTo>
                    <a:pt x="82" y="60"/>
                    <a:pt x="65" y="78"/>
                    <a:pt x="44" y="80"/>
                  </a:cubicBezTo>
                  <a:cubicBezTo>
                    <a:pt x="22" y="81"/>
                    <a:pt x="3" y="65"/>
                    <a:pt x="2" y="43"/>
                  </a:cubicBezTo>
                  <a:cubicBezTo>
                    <a:pt x="0" y="21"/>
                    <a:pt x="17" y="3"/>
                    <a:pt x="38" y="1"/>
                  </a:cubicBezTo>
                  <a:cubicBezTo>
                    <a:pt x="60" y="0"/>
                    <a:pt x="79" y="16"/>
                    <a:pt x="80" y="38"/>
                  </a:cubicBezTo>
                  <a:close/>
                </a:path>
              </a:pathLst>
            </a:custGeom>
            <a:solidFill>
              <a:srgbClr val="C7C8CA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íṩlîďé">
              <a:extLst>
                <a:ext uri="{FF2B5EF4-FFF2-40B4-BE49-F238E27FC236}">
                  <a16:creationId xmlns:a16="http://schemas.microsoft.com/office/drawing/2014/main" id="{A2C4894A-B7C0-49C9-8453-06C7A39358AA}"/>
                </a:ext>
              </a:extLst>
            </p:cNvPr>
            <p:cNvSpPr/>
            <p:nvPr/>
          </p:nvSpPr>
          <p:spPr bwMode="auto">
            <a:xfrm>
              <a:off x="9165448" y="2273077"/>
              <a:ext cx="204700" cy="204700"/>
            </a:xfrm>
            <a:custGeom>
              <a:avLst/>
              <a:gdLst>
                <a:gd name="T0" fmla="*/ 80 w 82"/>
                <a:gd name="T1" fmla="*/ 38 h 82"/>
                <a:gd name="T2" fmla="*/ 43 w 82"/>
                <a:gd name="T3" fmla="*/ 80 h 82"/>
                <a:gd name="T4" fmla="*/ 2 w 82"/>
                <a:gd name="T5" fmla="*/ 44 h 82"/>
                <a:gd name="T6" fmla="*/ 38 w 82"/>
                <a:gd name="T7" fmla="*/ 2 h 82"/>
                <a:gd name="T8" fmla="*/ 80 w 82"/>
                <a:gd name="T9" fmla="*/ 38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82">
                  <a:moveTo>
                    <a:pt x="80" y="38"/>
                  </a:moveTo>
                  <a:cubicBezTo>
                    <a:pt x="82" y="60"/>
                    <a:pt x="65" y="79"/>
                    <a:pt x="43" y="80"/>
                  </a:cubicBezTo>
                  <a:cubicBezTo>
                    <a:pt x="22" y="82"/>
                    <a:pt x="3" y="65"/>
                    <a:pt x="2" y="44"/>
                  </a:cubicBezTo>
                  <a:cubicBezTo>
                    <a:pt x="0" y="22"/>
                    <a:pt x="16" y="3"/>
                    <a:pt x="38" y="2"/>
                  </a:cubicBezTo>
                  <a:cubicBezTo>
                    <a:pt x="60" y="0"/>
                    <a:pt x="79" y="17"/>
                    <a:pt x="80" y="38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ṧḻiďè">
              <a:extLst>
                <a:ext uri="{FF2B5EF4-FFF2-40B4-BE49-F238E27FC236}">
                  <a16:creationId xmlns:a16="http://schemas.microsoft.com/office/drawing/2014/main" id="{6224DD01-329B-4B9D-B262-A3A24F2833C6}"/>
                </a:ext>
              </a:extLst>
            </p:cNvPr>
            <p:cNvSpPr/>
            <p:nvPr/>
          </p:nvSpPr>
          <p:spPr bwMode="auto">
            <a:xfrm>
              <a:off x="8024825" y="3556147"/>
              <a:ext cx="204700" cy="202590"/>
            </a:xfrm>
            <a:custGeom>
              <a:avLst/>
              <a:gdLst>
                <a:gd name="T0" fmla="*/ 80 w 82"/>
                <a:gd name="T1" fmla="*/ 38 h 81"/>
                <a:gd name="T2" fmla="*/ 44 w 82"/>
                <a:gd name="T3" fmla="*/ 80 h 81"/>
                <a:gd name="T4" fmla="*/ 2 w 82"/>
                <a:gd name="T5" fmla="*/ 43 h 81"/>
                <a:gd name="T6" fmla="*/ 38 w 82"/>
                <a:gd name="T7" fmla="*/ 1 h 81"/>
                <a:gd name="T8" fmla="*/ 80 w 82"/>
                <a:gd name="T9" fmla="*/ 3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81">
                  <a:moveTo>
                    <a:pt x="80" y="38"/>
                  </a:moveTo>
                  <a:cubicBezTo>
                    <a:pt x="82" y="59"/>
                    <a:pt x="65" y="78"/>
                    <a:pt x="44" y="80"/>
                  </a:cubicBezTo>
                  <a:cubicBezTo>
                    <a:pt x="22" y="81"/>
                    <a:pt x="3" y="65"/>
                    <a:pt x="2" y="43"/>
                  </a:cubicBezTo>
                  <a:cubicBezTo>
                    <a:pt x="0" y="21"/>
                    <a:pt x="17" y="3"/>
                    <a:pt x="38" y="1"/>
                  </a:cubicBezTo>
                  <a:cubicBezTo>
                    <a:pt x="60" y="0"/>
                    <a:pt x="79" y="16"/>
                    <a:pt x="80" y="38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sḻîdé">
              <a:extLst>
                <a:ext uri="{FF2B5EF4-FFF2-40B4-BE49-F238E27FC236}">
                  <a16:creationId xmlns:a16="http://schemas.microsoft.com/office/drawing/2014/main" id="{C68B1B91-45AD-4C37-8459-FD0DAFD3AC33}"/>
                </a:ext>
              </a:extLst>
            </p:cNvPr>
            <p:cNvSpPr/>
            <p:nvPr/>
          </p:nvSpPr>
          <p:spPr bwMode="auto">
            <a:xfrm>
              <a:off x="6059070" y="2647657"/>
              <a:ext cx="1801151" cy="1016115"/>
            </a:xfrm>
            <a:custGeom>
              <a:avLst/>
              <a:gdLst>
                <a:gd name="T0" fmla="*/ 0 w 1707"/>
                <a:gd name="T1" fmla="*/ 721 h 963"/>
                <a:gd name="T2" fmla="*/ 721 w 1707"/>
                <a:gd name="T3" fmla="*/ 0 h 963"/>
                <a:gd name="T4" fmla="*/ 1707 w 1707"/>
                <a:gd name="T5" fmla="*/ 757 h 963"/>
                <a:gd name="T6" fmla="*/ 1594 w 1707"/>
                <a:gd name="T7" fmla="*/ 892 h 963"/>
                <a:gd name="T8" fmla="*/ 738 w 1707"/>
                <a:gd name="T9" fmla="*/ 227 h 963"/>
                <a:gd name="T10" fmla="*/ 11 w 1707"/>
                <a:gd name="T11" fmla="*/ 963 h 963"/>
                <a:gd name="T12" fmla="*/ 0 w 1707"/>
                <a:gd name="T13" fmla="*/ 721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7" h="963">
                  <a:moveTo>
                    <a:pt x="0" y="721"/>
                  </a:moveTo>
                  <a:lnTo>
                    <a:pt x="721" y="0"/>
                  </a:lnTo>
                  <a:lnTo>
                    <a:pt x="1707" y="757"/>
                  </a:lnTo>
                  <a:lnTo>
                    <a:pt x="1594" y="892"/>
                  </a:lnTo>
                  <a:lnTo>
                    <a:pt x="738" y="227"/>
                  </a:lnTo>
                  <a:lnTo>
                    <a:pt x="11" y="963"/>
                  </a:lnTo>
                  <a:lnTo>
                    <a:pt x="0" y="72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7" name="í$liďè">
              <a:extLst>
                <a:ext uri="{FF2B5EF4-FFF2-40B4-BE49-F238E27FC236}">
                  <a16:creationId xmlns:a16="http://schemas.microsoft.com/office/drawing/2014/main" id="{CA3F60F6-DE51-4296-AB1E-CA4EA3939F8F}"/>
                </a:ext>
              </a:extLst>
            </p:cNvPr>
            <p:cNvSpPr/>
            <p:nvPr/>
          </p:nvSpPr>
          <p:spPr bwMode="auto">
            <a:xfrm>
              <a:off x="5183290" y="3378881"/>
              <a:ext cx="1032997" cy="999233"/>
            </a:xfrm>
            <a:custGeom>
              <a:avLst/>
              <a:gdLst>
                <a:gd name="T0" fmla="*/ 99 w 414"/>
                <a:gd name="T1" fmla="*/ 388 h 400"/>
                <a:gd name="T2" fmla="*/ 11 w 414"/>
                <a:gd name="T3" fmla="*/ 298 h 400"/>
                <a:gd name="T4" fmla="*/ 12 w 414"/>
                <a:gd name="T5" fmla="*/ 257 h 400"/>
                <a:gd name="T6" fmla="*/ 274 w 414"/>
                <a:gd name="T7" fmla="*/ 10 h 400"/>
                <a:gd name="T8" fmla="*/ 314 w 414"/>
                <a:gd name="T9" fmla="*/ 11 h 400"/>
                <a:gd name="T10" fmla="*/ 403 w 414"/>
                <a:gd name="T11" fmla="*/ 102 h 400"/>
                <a:gd name="T12" fmla="*/ 402 w 414"/>
                <a:gd name="T13" fmla="*/ 143 h 400"/>
                <a:gd name="T14" fmla="*/ 139 w 414"/>
                <a:gd name="T15" fmla="*/ 389 h 400"/>
                <a:gd name="T16" fmla="*/ 99 w 414"/>
                <a:gd name="T17" fmla="*/ 388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4" h="400">
                  <a:moveTo>
                    <a:pt x="99" y="388"/>
                  </a:moveTo>
                  <a:cubicBezTo>
                    <a:pt x="11" y="298"/>
                    <a:pt x="11" y="298"/>
                    <a:pt x="11" y="298"/>
                  </a:cubicBezTo>
                  <a:cubicBezTo>
                    <a:pt x="0" y="286"/>
                    <a:pt x="0" y="268"/>
                    <a:pt x="12" y="257"/>
                  </a:cubicBezTo>
                  <a:cubicBezTo>
                    <a:pt x="274" y="10"/>
                    <a:pt x="274" y="10"/>
                    <a:pt x="274" y="10"/>
                  </a:cubicBezTo>
                  <a:cubicBezTo>
                    <a:pt x="285" y="0"/>
                    <a:pt x="304" y="0"/>
                    <a:pt x="314" y="11"/>
                  </a:cubicBezTo>
                  <a:cubicBezTo>
                    <a:pt x="403" y="102"/>
                    <a:pt x="403" y="102"/>
                    <a:pt x="403" y="102"/>
                  </a:cubicBezTo>
                  <a:cubicBezTo>
                    <a:pt x="414" y="114"/>
                    <a:pt x="413" y="132"/>
                    <a:pt x="402" y="143"/>
                  </a:cubicBezTo>
                  <a:cubicBezTo>
                    <a:pt x="139" y="389"/>
                    <a:pt x="139" y="389"/>
                    <a:pt x="139" y="389"/>
                  </a:cubicBezTo>
                  <a:cubicBezTo>
                    <a:pt x="128" y="400"/>
                    <a:pt x="110" y="400"/>
                    <a:pt x="99" y="388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ïṥ1idê">
              <a:extLst>
                <a:ext uri="{FF2B5EF4-FFF2-40B4-BE49-F238E27FC236}">
                  <a16:creationId xmlns:a16="http://schemas.microsoft.com/office/drawing/2014/main" id="{BA3D2861-4A34-43B1-A791-3B1070B41359}"/>
                </a:ext>
              </a:extLst>
            </p:cNvPr>
            <p:cNvSpPr/>
            <p:nvPr/>
          </p:nvSpPr>
          <p:spPr bwMode="auto">
            <a:xfrm>
              <a:off x="5135808" y="3421087"/>
              <a:ext cx="1032997" cy="1001343"/>
            </a:xfrm>
            <a:custGeom>
              <a:avLst/>
              <a:gdLst>
                <a:gd name="T0" fmla="*/ 99 w 414"/>
                <a:gd name="T1" fmla="*/ 389 h 401"/>
                <a:gd name="T2" fmla="*/ 11 w 414"/>
                <a:gd name="T3" fmla="*/ 298 h 401"/>
                <a:gd name="T4" fmla="*/ 12 w 414"/>
                <a:gd name="T5" fmla="*/ 257 h 401"/>
                <a:gd name="T6" fmla="*/ 274 w 414"/>
                <a:gd name="T7" fmla="*/ 11 h 401"/>
                <a:gd name="T8" fmla="*/ 314 w 414"/>
                <a:gd name="T9" fmla="*/ 12 h 401"/>
                <a:gd name="T10" fmla="*/ 403 w 414"/>
                <a:gd name="T11" fmla="*/ 103 h 401"/>
                <a:gd name="T12" fmla="*/ 402 w 414"/>
                <a:gd name="T13" fmla="*/ 144 h 401"/>
                <a:gd name="T14" fmla="*/ 139 w 414"/>
                <a:gd name="T15" fmla="*/ 390 h 401"/>
                <a:gd name="T16" fmla="*/ 99 w 414"/>
                <a:gd name="T17" fmla="*/ 389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4" h="401">
                  <a:moveTo>
                    <a:pt x="99" y="389"/>
                  </a:moveTo>
                  <a:cubicBezTo>
                    <a:pt x="11" y="298"/>
                    <a:pt x="11" y="298"/>
                    <a:pt x="11" y="298"/>
                  </a:cubicBezTo>
                  <a:cubicBezTo>
                    <a:pt x="0" y="287"/>
                    <a:pt x="0" y="268"/>
                    <a:pt x="12" y="257"/>
                  </a:cubicBezTo>
                  <a:cubicBezTo>
                    <a:pt x="274" y="11"/>
                    <a:pt x="274" y="11"/>
                    <a:pt x="274" y="11"/>
                  </a:cubicBezTo>
                  <a:cubicBezTo>
                    <a:pt x="286" y="0"/>
                    <a:pt x="304" y="1"/>
                    <a:pt x="314" y="12"/>
                  </a:cubicBezTo>
                  <a:cubicBezTo>
                    <a:pt x="403" y="103"/>
                    <a:pt x="403" y="103"/>
                    <a:pt x="403" y="103"/>
                  </a:cubicBezTo>
                  <a:cubicBezTo>
                    <a:pt x="414" y="114"/>
                    <a:pt x="413" y="133"/>
                    <a:pt x="402" y="144"/>
                  </a:cubicBezTo>
                  <a:cubicBezTo>
                    <a:pt x="139" y="390"/>
                    <a:pt x="139" y="390"/>
                    <a:pt x="139" y="390"/>
                  </a:cubicBezTo>
                  <a:cubicBezTo>
                    <a:pt x="128" y="401"/>
                    <a:pt x="110" y="400"/>
                    <a:pt x="99" y="389"/>
                  </a:cubicBezTo>
                  <a:close/>
                </a:path>
              </a:pathLst>
            </a:custGeom>
            <a:solidFill>
              <a:srgbClr val="C7C8CA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ïṡḷiḑê">
              <a:extLst>
                <a:ext uri="{FF2B5EF4-FFF2-40B4-BE49-F238E27FC236}">
                  <a16:creationId xmlns:a16="http://schemas.microsoft.com/office/drawing/2014/main" id="{DF1D39E9-F965-4E47-B4DB-9F624929EDAD}"/>
                </a:ext>
              </a:extLst>
            </p:cNvPr>
            <p:cNvSpPr/>
            <p:nvPr/>
          </p:nvSpPr>
          <p:spPr bwMode="auto">
            <a:xfrm>
              <a:off x="5406983" y="1493317"/>
              <a:ext cx="2767673" cy="2722303"/>
            </a:xfrm>
            <a:custGeom>
              <a:avLst/>
              <a:gdLst>
                <a:gd name="T0" fmla="*/ 917 w 1109"/>
                <a:gd name="T1" fmla="*/ 204 h 1090"/>
                <a:gd name="T2" fmla="*/ 208 w 1109"/>
                <a:gd name="T3" fmla="*/ 188 h 1090"/>
                <a:gd name="T4" fmla="*/ 192 w 1109"/>
                <a:gd name="T5" fmla="*/ 886 h 1090"/>
                <a:gd name="T6" fmla="*/ 901 w 1109"/>
                <a:gd name="T7" fmla="*/ 902 h 1090"/>
                <a:gd name="T8" fmla="*/ 917 w 1109"/>
                <a:gd name="T9" fmla="*/ 204 h 1090"/>
                <a:gd name="T10" fmla="*/ 295 w 1109"/>
                <a:gd name="T11" fmla="*/ 789 h 1090"/>
                <a:gd name="T12" fmla="*/ 307 w 1109"/>
                <a:gd name="T13" fmla="*/ 290 h 1090"/>
                <a:gd name="T14" fmla="*/ 814 w 1109"/>
                <a:gd name="T15" fmla="*/ 302 h 1090"/>
                <a:gd name="T16" fmla="*/ 802 w 1109"/>
                <a:gd name="T17" fmla="*/ 800 h 1090"/>
                <a:gd name="T18" fmla="*/ 295 w 1109"/>
                <a:gd name="T19" fmla="*/ 789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9" h="1090">
                  <a:moveTo>
                    <a:pt x="917" y="204"/>
                  </a:moveTo>
                  <a:cubicBezTo>
                    <a:pt x="726" y="7"/>
                    <a:pt x="409" y="0"/>
                    <a:pt x="208" y="188"/>
                  </a:cubicBezTo>
                  <a:cubicBezTo>
                    <a:pt x="8" y="377"/>
                    <a:pt x="0" y="689"/>
                    <a:pt x="192" y="886"/>
                  </a:cubicBezTo>
                  <a:cubicBezTo>
                    <a:pt x="383" y="1083"/>
                    <a:pt x="700" y="1090"/>
                    <a:pt x="901" y="902"/>
                  </a:cubicBezTo>
                  <a:cubicBezTo>
                    <a:pt x="1101" y="714"/>
                    <a:pt x="1109" y="401"/>
                    <a:pt x="917" y="204"/>
                  </a:cubicBezTo>
                  <a:close/>
                  <a:moveTo>
                    <a:pt x="295" y="789"/>
                  </a:moveTo>
                  <a:cubicBezTo>
                    <a:pt x="159" y="648"/>
                    <a:pt x="164" y="425"/>
                    <a:pt x="307" y="290"/>
                  </a:cubicBezTo>
                  <a:cubicBezTo>
                    <a:pt x="450" y="156"/>
                    <a:pt x="677" y="161"/>
                    <a:pt x="814" y="302"/>
                  </a:cubicBezTo>
                  <a:cubicBezTo>
                    <a:pt x="950" y="443"/>
                    <a:pt x="945" y="666"/>
                    <a:pt x="802" y="800"/>
                  </a:cubicBezTo>
                  <a:cubicBezTo>
                    <a:pt x="659" y="935"/>
                    <a:pt x="432" y="929"/>
                    <a:pt x="295" y="789"/>
                  </a:cubicBezTo>
                  <a:close/>
                </a:path>
              </a:pathLst>
            </a:custGeom>
            <a:solidFill>
              <a:srgbClr val="C7C8CA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îṧḻïḋê">
              <a:extLst>
                <a:ext uri="{FF2B5EF4-FFF2-40B4-BE49-F238E27FC236}">
                  <a16:creationId xmlns:a16="http://schemas.microsoft.com/office/drawing/2014/main" id="{AB8272B9-7C00-48EE-97B2-61BFF132E05F}"/>
                </a:ext>
              </a:extLst>
            </p:cNvPr>
            <p:cNvSpPr/>
            <p:nvPr/>
          </p:nvSpPr>
          <p:spPr bwMode="auto">
            <a:xfrm>
              <a:off x="4408806" y="4085835"/>
              <a:ext cx="1045659" cy="1023501"/>
            </a:xfrm>
            <a:custGeom>
              <a:avLst/>
              <a:gdLst>
                <a:gd name="T0" fmla="*/ 452 w 991"/>
                <a:gd name="T1" fmla="*/ 970 h 970"/>
                <a:gd name="T2" fmla="*/ 0 w 991"/>
                <a:gd name="T3" fmla="*/ 506 h 970"/>
                <a:gd name="T4" fmla="*/ 542 w 991"/>
                <a:gd name="T5" fmla="*/ 0 h 970"/>
                <a:gd name="T6" fmla="*/ 991 w 991"/>
                <a:gd name="T7" fmla="*/ 464 h 970"/>
                <a:gd name="T8" fmla="*/ 452 w 991"/>
                <a:gd name="T9" fmla="*/ 970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1" h="970">
                  <a:moveTo>
                    <a:pt x="452" y="970"/>
                  </a:moveTo>
                  <a:lnTo>
                    <a:pt x="0" y="506"/>
                  </a:lnTo>
                  <a:lnTo>
                    <a:pt x="542" y="0"/>
                  </a:lnTo>
                  <a:lnTo>
                    <a:pt x="991" y="464"/>
                  </a:lnTo>
                  <a:lnTo>
                    <a:pt x="452" y="97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śľïḑè">
              <a:extLst>
                <a:ext uri="{FF2B5EF4-FFF2-40B4-BE49-F238E27FC236}">
                  <a16:creationId xmlns:a16="http://schemas.microsoft.com/office/drawing/2014/main" id="{94A6DC2B-411D-4499-9823-3F1C8801170C}"/>
                </a:ext>
              </a:extLst>
            </p:cNvPr>
            <p:cNvSpPr/>
            <p:nvPr/>
          </p:nvSpPr>
          <p:spPr bwMode="auto">
            <a:xfrm>
              <a:off x="4090149" y="4619744"/>
              <a:ext cx="795587" cy="789257"/>
            </a:xfrm>
            <a:custGeom>
              <a:avLst/>
              <a:gdLst>
                <a:gd name="T0" fmla="*/ 14 w 319"/>
                <a:gd name="T1" fmla="*/ 108 h 316"/>
                <a:gd name="T2" fmla="*/ 13 w 319"/>
                <a:gd name="T3" fmla="*/ 154 h 316"/>
                <a:gd name="T4" fmla="*/ 158 w 319"/>
                <a:gd name="T5" fmla="*/ 303 h 316"/>
                <a:gd name="T6" fmla="*/ 204 w 319"/>
                <a:gd name="T7" fmla="*/ 304 h 316"/>
                <a:gd name="T8" fmla="*/ 319 w 319"/>
                <a:gd name="T9" fmla="*/ 196 h 316"/>
                <a:gd name="T10" fmla="*/ 128 w 319"/>
                <a:gd name="T11" fmla="*/ 0 h 316"/>
                <a:gd name="T12" fmla="*/ 14 w 319"/>
                <a:gd name="T13" fmla="*/ 108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6">
                  <a:moveTo>
                    <a:pt x="14" y="108"/>
                  </a:moveTo>
                  <a:cubicBezTo>
                    <a:pt x="1" y="120"/>
                    <a:pt x="0" y="141"/>
                    <a:pt x="13" y="154"/>
                  </a:cubicBezTo>
                  <a:cubicBezTo>
                    <a:pt x="158" y="303"/>
                    <a:pt x="158" y="303"/>
                    <a:pt x="158" y="303"/>
                  </a:cubicBezTo>
                  <a:cubicBezTo>
                    <a:pt x="170" y="316"/>
                    <a:pt x="191" y="316"/>
                    <a:pt x="204" y="304"/>
                  </a:cubicBezTo>
                  <a:cubicBezTo>
                    <a:pt x="319" y="196"/>
                    <a:pt x="319" y="196"/>
                    <a:pt x="319" y="196"/>
                  </a:cubicBezTo>
                  <a:cubicBezTo>
                    <a:pt x="128" y="0"/>
                    <a:pt x="128" y="0"/>
                    <a:pt x="128" y="0"/>
                  </a:cubicBezTo>
                  <a:lnTo>
                    <a:pt x="14" y="108"/>
                  </a:ln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ṩlîdé">
              <a:extLst>
                <a:ext uri="{FF2B5EF4-FFF2-40B4-BE49-F238E27FC236}">
                  <a16:creationId xmlns:a16="http://schemas.microsoft.com/office/drawing/2014/main" id="{6F649C41-6FBA-48CD-B9FE-84219D3F0FDC}"/>
                </a:ext>
              </a:extLst>
            </p:cNvPr>
            <p:cNvSpPr/>
            <p:nvPr/>
          </p:nvSpPr>
          <p:spPr bwMode="auto">
            <a:xfrm>
              <a:off x="4980700" y="3790391"/>
              <a:ext cx="788201" cy="785036"/>
            </a:xfrm>
            <a:custGeom>
              <a:avLst/>
              <a:gdLst>
                <a:gd name="T0" fmla="*/ 303 w 316"/>
                <a:gd name="T1" fmla="*/ 163 h 314"/>
                <a:gd name="T2" fmla="*/ 158 w 316"/>
                <a:gd name="T3" fmla="*/ 13 h 314"/>
                <a:gd name="T4" fmla="*/ 112 w 316"/>
                <a:gd name="T5" fmla="*/ 12 h 314"/>
                <a:gd name="T6" fmla="*/ 0 w 316"/>
                <a:gd name="T7" fmla="*/ 118 h 314"/>
                <a:gd name="T8" fmla="*/ 190 w 316"/>
                <a:gd name="T9" fmla="*/ 314 h 314"/>
                <a:gd name="T10" fmla="*/ 302 w 316"/>
                <a:gd name="T11" fmla="*/ 208 h 314"/>
                <a:gd name="T12" fmla="*/ 303 w 316"/>
                <a:gd name="T13" fmla="*/ 163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4">
                  <a:moveTo>
                    <a:pt x="303" y="163"/>
                  </a:moveTo>
                  <a:cubicBezTo>
                    <a:pt x="158" y="13"/>
                    <a:pt x="158" y="13"/>
                    <a:pt x="158" y="13"/>
                  </a:cubicBezTo>
                  <a:cubicBezTo>
                    <a:pt x="146" y="1"/>
                    <a:pt x="125" y="0"/>
                    <a:pt x="112" y="12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190" y="314"/>
                    <a:pt x="190" y="314"/>
                    <a:pt x="190" y="314"/>
                  </a:cubicBezTo>
                  <a:cubicBezTo>
                    <a:pt x="302" y="208"/>
                    <a:pt x="302" y="208"/>
                    <a:pt x="302" y="208"/>
                  </a:cubicBezTo>
                  <a:cubicBezTo>
                    <a:pt x="315" y="196"/>
                    <a:pt x="316" y="176"/>
                    <a:pt x="303" y="163"/>
                  </a:cubicBez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śľïḓè">
              <a:extLst>
                <a:ext uri="{FF2B5EF4-FFF2-40B4-BE49-F238E27FC236}">
                  <a16:creationId xmlns:a16="http://schemas.microsoft.com/office/drawing/2014/main" id="{D7822E63-F1B0-4924-86D8-B17E0A7A82F2}"/>
                </a:ext>
              </a:extLst>
            </p:cNvPr>
            <p:cNvSpPr/>
            <p:nvPr/>
          </p:nvSpPr>
          <p:spPr bwMode="auto">
            <a:xfrm>
              <a:off x="4968039" y="4085835"/>
              <a:ext cx="486427" cy="499089"/>
            </a:xfrm>
            <a:custGeom>
              <a:avLst/>
              <a:gdLst>
                <a:gd name="T0" fmla="*/ 452 w 461"/>
                <a:gd name="T1" fmla="*/ 473 h 473"/>
                <a:gd name="T2" fmla="*/ 0 w 461"/>
                <a:gd name="T3" fmla="*/ 9 h 473"/>
                <a:gd name="T4" fmla="*/ 12 w 461"/>
                <a:gd name="T5" fmla="*/ 0 h 473"/>
                <a:gd name="T6" fmla="*/ 461 w 461"/>
                <a:gd name="T7" fmla="*/ 464 h 473"/>
                <a:gd name="T8" fmla="*/ 452 w 461"/>
                <a:gd name="T9" fmla="*/ 473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473">
                  <a:moveTo>
                    <a:pt x="452" y="473"/>
                  </a:moveTo>
                  <a:lnTo>
                    <a:pt x="0" y="9"/>
                  </a:lnTo>
                  <a:lnTo>
                    <a:pt x="12" y="0"/>
                  </a:lnTo>
                  <a:lnTo>
                    <a:pt x="461" y="464"/>
                  </a:lnTo>
                  <a:lnTo>
                    <a:pt x="452" y="473"/>
                  </a:lnTo>
                  <a:close/>
                </a:path>
              </a:pathLst>
            </a:custGeom>
            <a:solidFill>
              <a:srgbClr val="848484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šļiḍé">
              <a:extLst>
                <a:ext uri="{FF2B5EF4-FFF2-40B4-BE49-F238E27FC236}">
                  <a16:creationId xmlns:a16="http://schemas.microsoft.com/office/drawing/2014/main" id="{273374BC-3AA6-471C-BA0C-FA01BC19923E}"/>
                </a:ext>
              </a:extLst>
            </p:cNvPr>
            <p:cNvSpPr/>
            <p:nvPr/>
          </p:nvSpPr>
          <p:spPr bwMode="auto">
            <a:xfrm>
              <a:off x="4406696" y="4614468"/>
              <a:ext cx="486427" cy="496979"/>
            </a:xfrm>
            <a:custGeom>
              <a:avLst/>
              <a:gdLst>
                <a:gd name="T0" fmla="*/ 449 w 461"/>
                <a:gd name="T1" fmla="*/ 471 h 471"/>
                <a:gd name="T2" fmla="*/ 0 w 461"/>
                <a:gd name="T3" fmla="*/ 8 h 471"/>
                <a:gd name="T4" fmla="*/ 10 w 461"/>
                <a:gd name="T5" fmla="*/ 0 h 471"/>
                <a:gd name="T6" fmla="*/ 461 w 461"/>
                <a:gd name="T7" fmla="*/ 462 h 471"/>
                <a:gd name="T8" fmla="*/ 449 w 461"/>
                <a:gd name="T9" fmla="*/ 471 h 4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471">
                  <a:moveTo>
                    <a:pt x="449" y="471"/>
                  </a:moveTo>
                  <a:lnTo>
                    <a:pt x="0" y="8"/>
                  </a:lnTo>
                  <a:lnTo>
                    <a:pt x="10" y="0"/>
                  </a:lnTo>
                  <a:lnTo>
                    <a:pt x="461" y="462"/>
                  </a:lnTo>
                  <a:lnTo>
                    <a:pt x="449" y="471"/>
                  </a:lnTo>
                  <a:close/>
                </a:path>
              </a:pathLst>
            </a:custGeom>
            <a:solidFill>
              <a:srgbClr val="848484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ṣļidè">
              <a:extLst>
                <a:ext uri="{FF2B5EF4-FFF2-40B4-BE49-F238E27FC236}">
                  <a16:creationId xmlns:a16="http://schemas.microsoft.com/office/drawing/2014/main" id="{902D111E-F5B0-42DA-BBB2-63E815669DBD}"/>
                </a:ext>
              </a:extLst>
            </p:cNvPr>
            <p:cNvSpPr/>
            <p:nvPr/>
          </p:nvSpPr>
          <p:spPr bwMode="auto">
            <a:xfrm>
              <a:off x="5452355" y="1449000"/>
              <a:ext cx="2767673" cy="2721248"/>
            </a:xfrm>
            <a:custGeom>
              <a:avLst/>
              <a:gdLst>
                <a:gd name="T0" fmla="*/ 918 w 1109"/>
                <a:gd name="T1" fmla="*/ 204 h 1090"/>
                <a:gd name="T2" fmla="*/ 208 w 1109"/>
                <a:gd name="T3" fmla="*/ 188 h 1090"/>
                <a:gd name="T4" fmla="*/ 192 w 1109"/>
                <a:gd name="T5" fmla="*/ 886 h 1090"/>
                <a:gd name="T6" fmla="*/ 901 w 1109"/>
                <a:gd name="T7" fmla="*/ 902 h 1090"/>
                <a:gd name="T8" fmla="*/ 918 w 1109"/>
                <a:gd name="T9" fmla="*/ 204 h 1090"/>
                <a:gd name="T10" fmla="*/ 450 w 1109"/>
                <a:gd name="T11" fmla="*/ 938 h 1090"/>
                <a:gd name="T12" fmla="*/ 162 w 1109"/>
                <a:gd name="T13" fmla="*/ 440 h 1090"/>
                <a:gd name="T14" fmla="*/ 660 w 1109"/>
                <a:gd name="T15" fmla="*/ 152 h 1090"/>
                <a:gd name="T16" fmla="*/ 948 w 1109"/>
                <a:gd name="T17" fmla="*/ 650 h 1090"/>
                <a:gd name="T18" fmla="*/ 450 w 1109"/>
                <a:gd name="T19" fmla="*/ 938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9" h="1090">
                  <a:moveTo>
                    <a:pt x="918" y="204"/>
                  </a:moveTo>
                  <a:cubicBezTo>
                    <a:pt x="726" y="7"/>
                    <a:pt x="409" y="0"/>
                    <a:pt x="208" y="188"/>
                  </a:cubicBezTo>
                  <a:cubicBezTo>
                    <a:pt x="8" y="376"/>
                    <a:pt x="0" y="688"/>
                    <a:pt x="192" y="886"/>
                  </a:cubicBezTo>
                  <a:cubicBezTo>
                    <a:pt x="383" y="1083"/>
                    <a:pt x="701" y="1090"/>
                    <a:pt x="901" y="902"/>
                  </a:cubicBezTo>
                  <a:cubicBezTo>
                    <a:pt x="1101" y="713"/>
                    <a:pt x="1109" y="401"/>
                    <a:pt x="918" y="204"/>
                  </a:cubicBezTo>
                  <a:close/>
                  <a:moveTo>
                    <a:pt x="450" y="938"/>
                  </a:moveTo>
                  <a:cubicBezTo>
                    <a:pt x="233" y="880"/>
                    <a:pt x="104" y="657"/>
                    <a:pt x="162" y="440"/>
                  </a:cubicBezTo>
                  <a:cubicBezTo>
                    <a:pt x="220" y="223"/>
                    <a:pt x="443" y="94"/>
                    <a:pt x="660" y="152"/>
                  </a:cubicBezTo>
                  <a:cubicBezTo>
                    <a:pt x="877" y="210"/>
                    <a:pt x="1006" y="433"/>
                    <a:pt x="948" y="650"/>
                  </a:cubicBezTo>
                  <a:cubicBezTo>
                    <a:pt x="890" y="867"/>
                    <a:pt x="667" y="996"/>
                    <a:pt x="450" y="938"/>
                  </a:cubicBez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ïṥ1íďé">
              <a:extLst>
                <a:ext uri="{FF2B5EF4-FFF2-40B4-BE49-F238E27FC236}">
                  <a16:creationId xmlns:a16="http://schemas.microsoft.com/office/drawing/2014/main" id="{DF4C0660-BE2C-4C2E-933D-7928090A6E68}"/>
                </a:ext>
              </a:extLst>
            </p:cNvPr>
            <p:cNvSpPr/>
            <p:nvPr/>
          </p:nvSpPr>
          <p:spPr bwMode="auto">
            <a:xfrm>
              <a:off x="5689765" y="1681138"/>
              <a:ext cx="2292855" cy="2256976"/>
            </a:xfrm>
            <a:custGeom>
              <a:avLst/>
              <a:gdLst>
                <a:gd name="T0" fmla="*/ 159 w 919"/>
                <a:gd name="T1" fmla="*/ 734 h 904"/>
                <a:gd name="T2" fmla="*/ 172 w 919"/>
                <a:gd name="T3" fmla="*/ 156 h 904"/>
                <a:gd name="T4" fmla="*/ 761 w 919"/>
                <a:gd name="T5" fmla="*/ 169 h 904"/>
                <a:gd name="T6" fmla="*/ 747 w 919"/>
                <a:gd name="T7" fmla="*/ 748 h 904"/>
                <a:gd name="T8" fmla="*/ 159 w 919"/>
                <a:gd name="T9" fmla="*/ 734 h 904"/>
                <a:gd name="T10" fmla="*/ 746 w 919"/>
                <a:gd name="T11" fmla="*/ 182 h 904"/>
                <a:gd name="T12" fmla="*/ 186 w 919"/>
                <a:gd name="T13" fmla="*/ 170 h 904"/>
                <a:gd name="T14" fmla="*/ 173 w 919"/>
                <a:gd name="T15" fmla="*/ 721 h 904"/>
                <a:gd name="T16" fmla="*/ 733 w 919"/>
                <a:gd name="T17" fmla="*/ 734 h 904"/>
                <a:gd name="T18" fmla="*/ 746 w 919"/>
                <a:gd name="T19" fmla="*/ 182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19" h="904">
                  <a:moveTo>
                    <a:pt x="159" y="734"/>
                  </a:moveTo>
                  <a:cubicBezTo>
                    <a:pt x="0" y="571"/>
                    <a:pt x="6" y="312"/>
                    <a:pt x="172" y="156"/>
                  </a:cubicBezTo>
                  <a:cubicBezTo>
                    <a:pt x="338" y="0"/>
                    <a:pt x="602" y="6"/>
                    <a:pt x="761" y="169"/>
                  </a:cubicBezTo>
                  <a:cubicBezTo>
                    <a:pt x="919" y="332"/>
                    <a:pt x="913" y="592"/>
                    <a:pt x="747" y="748"/>
                  </a:cubicBezTo>
                  <a:cubicBezTo>
                    <a:pt x="581" y="904"/>
                    <a:pt x="317" y="898"/>
                    <a:pt x="159" y="734"/>
                  </a:cubicBezTo>
                  <a:close/>
                  <a:moveTo>
                    <a:pt x="746" y="182"/>
                  </a:moveTo>
                  <a:cubicBezTo>
                    <a:pt x="595" y="27"/>
                    <a:pt x="344" y="21"/>
                    <a:pt x="186" y="170"/>
                  </a:cubicBezTo>
                  <a:cubicBezTo>
                    <a:pt x="28" y="318"/>
                    <a:pt x="22" y="566"/>
                    <a:pt x="173" y="721"/>
                  </a:cubicBezTo>
                  <a:cubicBezTo>
                    <a:pt x="324" y="877"/>
                    <a:pt x="575" y="882"/>
                    <a:pt x="733" y="734"/>
                  </a:cubicBezTo>
                  <a:cubicBezTo>
                    <a:pt x="892" y="585"/>
                    <a:pt x="897" y="338"/>
                    <a:pt x="746" y="182"/>
                  </a:cubicBezTo>
                  <a:close/>
                </a:path>
              </a:pathLst>
            </a:custGeom>
            <a:solidFill>
              <a:srgbClr val="41414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pic>
        <p:nvPicPr>
          <p:cNvPr id="29" name="图片 28" descr="图示&#10;&#10;描述已自动生成">
            <a:extLst>
              <a:ext uri="{FF2B5EF4-FFF2-40B4-BE49-F238E27FC236}">
                <a16:creationId xmlns:a16="http://schemas.microsoft.com/office/drawing/2014/main" id="{DCD381F5-ECF4-6F55-A112-6D4BF27CE0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285" y="1085703"/>
            <a:ext cx="7616941" cy="5087450"/>
          </a:xfrm>
          <a:prstGeom prst="rect">
            <a:avLst/>
          </a:prstGeom>
          <a:ln w="76200">
            <a:solidFill>
              <a:srgbClr val="283C63"/>
            </a:solidFill>
          </a:ln>
        </p:spPr>
      </p:pic>
      <p:sp>
        <p:nvSpPr>
          <p:cNvPr id="30" name="椭圆形标注 8">
            <a:extLst>
              <a:ext uri="{FF2B5EF4-FFF2-40B4-BE49-F238E27FC236}">
                <a16:creationId xmlns:a16="http://schemas.microsoft.com/office/drawing/2014/main" id="{6B2A8E0E-A274-AD3E-B829-F1AE2825FE3F}"/>
              </a:ext>
            </a:extLst>
          </p:cNvPr>
          <p:cNvSpPr/>
          <p:nvPr/>
        </p:nvSpPr>
        <p:spPr>
          <a:xfrm>
            <a:off x="8290962" y="2557798"/>
            <a:ext cx="3783789" cy="1893044"/>
          </a:xfrm>
          <a:prstGeom prst="wedgeEllipseCallout">
            <a:avLst>
              <a:gd name="adj1" fmla="val -56246"/>
              <a:gd name="adj2" fmla="val 38880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It is very clear to see that the model performs exceptionally well on </a:t>
            </a:r>
            <a:r>
              <a:rPr kumimoji="1" lang="en-US" altLang="zh-CN" b="1" dirty="0">
                <a:solidFill>
                  <a:schemeClr val="tx1"/>
                </a:solidFill>
              </a:rPr>
              <a:t>RECALL</a:t>
            </a:r>
            <a:r>
              <a:rPr kumimoji="1" lang="en-US" altLang="zh-CN" dirty="0">
                <a:solidFill>
                  <a:schemeClr val="tx1"/>
                </a:solidFill>
              </a:rPr>
              <a:t> but poorly on </a:t>
            </a:r>
            <a:r>
              <a:rPr kumimoji="1" lang="en-US" altLang="zh-CN" b="1" dirty="0">
                <a:solidFill>
                  <a:schemeClr val="tx1"/>
                </a:solidFill>
              </a:rPr>
              <a:t>PRECISION</a:t>
            </a:r>
            <a:endParaRPr kumimoji="1" lang="zh-CN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503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e23c5f7a-3aaa-4c6c-909e-bff7a3a11a9f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x5ncedbo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1606</TotalTime>
  <Words>982</Words>
  <Application>Microsoft Office PowerPoint</Application>
  <PresentationFormat>宽屏</PresentationFormat>
  <Paragraphs>110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等线</vt:lpstr>
      <vt:lpstr>微软雅黑</vt:lpstr>
      <vt:lpstr>Arial</vt:lpstr>
      <vt:lpstr>Times</vt:lpstr>
      <vt:lpstr>Office 主题​​</vt:lpstr>
      <vt:lpstr>PowerPoint 演示文稿</vt:lpstr>
      <vt:lpstr>PowerPoint 演示文稿</vt:lpstr>
      <vt:lpstr>BACKGROUND </vt:lpstr>
      <vt:lpstr>OBJECTIVES </vt:lpstr>
      <vt:lpstr>PROPOSED METHODOLOGY </vt:lpstr>
      <vt:lpstr>PROPOSED METHODOLOGY </vt:lpstr>
      <vt:lpstr>RESULTS</vt:lpstr>
      <vt:lpstr>RESULTS</vt:lpstr>
      <vt:lpstr>RESULTS</vt:lpstr>
      <vt:lpstr>DISCUSSION</vt:lpstr>
      <vt:lpstr>CONCLUSION  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Lin M.Y.</dc:creator>
  <cp:lastModifiedBy>Chaofan Wu</cp:lastModifiedBy>
  <cp:revision>219</cp:revision>
  <dcterms:created xsi:type="dcterms:W3CDTF">2019-07-31T06:15:43Z</dcterms:created>
  <dcterms:modified xsi:type="dcterms:W3CDTF">2023-09-12T04:45:10Z</dcterms:modified>
</cp:coreProperties>
</file>

<file path=docProps/thumbnail.jpeg>
</file>